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0" autoAdjust="0"/>
    <p:restoredTop sz="94251" autoAdjust="0"/>
  </p:normalViewPr>
  <p:slideViewPr>
    <p:cSldViewPr>
      <p:cViewPr varScale="1">
        <p:scale>
          <a:sx n="43" d="100"/>
          <a:sy n="43" d="100"/>
        </p:scale>
        <p:origin x="60" y="72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EACC48-BFD4-4EC4-8682-9F9B0067487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85776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DEC697-C8C0-4EAF-8693-697D74DCB81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47242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53052-B748-4BC3-A513-798C51E792C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42562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280291-F0F7-4B2C-A5BE-72903BF0C9F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13554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004A17-2FC4-4922-A425-673AD24C412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8284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579242-6B2F-4863-BB48-B202095E25C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82834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AB5409-2A5F-46F1-B92F-7DEE0E2EDBC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52008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3C6CCE-35A5-4234-BE76-5BF8973F11C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72227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BFF516-B99E-4FCE-8840-089E2FB01FE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03667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2874F-E0C3-4E5B-81C9-696A69A6086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35209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EDA083-BEF0-4DF0-BC65-646A0725BA3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60672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F4D9EE2-1771-4F69-A7CA-7464CA5F098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0569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8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8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19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20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36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0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1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2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3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6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37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38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39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0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1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2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3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4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5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6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7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8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9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0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1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2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3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4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5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6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7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8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9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60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2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3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4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5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6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7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8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9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0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1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2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3" name="AutoShape 14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4" name="AutoShape 14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77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6" name="AutoShape 32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7" name="AutoShape 32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8" name="AutoShape 32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9" name="AutoShape 3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0" name="AutoShape 33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1" name="AutoShape 3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2" name="AutoShape 3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3" name="AutoShape 33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4" name="AutoShape 34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5" name="AutoShape 34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6" name="AutoShape 34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7" name="AutoShape 346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8" name="AutoShape 39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01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25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49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73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3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4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5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6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7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8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9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0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1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2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3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4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97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6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7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8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9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0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1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2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3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4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5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6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7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8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21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45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69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93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3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4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5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6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7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8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9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0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1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2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3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4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17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6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7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8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9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0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1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2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3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4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5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6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7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8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41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65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89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13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3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4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5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6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7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8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9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0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1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2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3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4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37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6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7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8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9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0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1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2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3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4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5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6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7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8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61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85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09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2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33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3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4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5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6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7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48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49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0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1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2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3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4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57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6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7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68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69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0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1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2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3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4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5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6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7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78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81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59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59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59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59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05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1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1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1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1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2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2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2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2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2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29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3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4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4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4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4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4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4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4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53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549880" y="0"/>
            <a:ext cx="11053778" cy="5877998"/>
            <a:chOff x="549880" y="0"/>
            <a:chExt cx="11053778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80" y="292944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</TotalTime>
  <Words>625</Words>
  <Application>Microsoft Office PowerPoint</Application>
  <PresentationFormat>와이드스크린</PresentationFormat>
  <Paragraphs>625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1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11</cp:revision>
  <dcterms:modified xsi:type="dcterms:W3CDTF">2019-08-30T00:03:30Z</dcterms:modified>
</cp:coreProperties>
</file>