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8" autoAdjust="0"/>
    <p:restoredTop sz="94660"/>
  </p:normalViewPr>
  <p:slideViewPr>
    <p:cSldViewPr>
      <p:cViewPr varScale="1">
        <p:scale>
          <a:sx n="55" d="100"/>
          <a:sy n="55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F919C8A7-2083-4488-A409-2CA970F7AD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7FDD-5086-4F07-86C2-753915F7CE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84882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CF6A-2650-40FB-BD25-725A40ACB59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8459295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6A24D-7C0D-43C3-9DD8-3D4338127F1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05113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12FB0-119C-45FD-B68F-7CB0CB1678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345940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9873C-9F9E-4E99-B685-8E91FCB5E3D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43522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91E4B-E6A7-4A6C-BA86-973FB649010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361444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2A1A5-CF42-4285-AD5C-E31877DA89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31524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B5CB8-E83D-4A3C-BE32-3A4CA1B7F2C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336839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DF085-8532-499B-A828-7D57BC3231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198885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2DF1-F5F0-4C68-97B8-D31550C379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46559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2DE03-0607-4A79-9536-C490209E6D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381036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고린도전서 9장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EA25A81C-9EC2-4AFB-A18C-81DE9A3A46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8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3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4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9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3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4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6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7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8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09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0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1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44256;&#47536;&#46020;&#51204;&#49436;0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../&#44396;&#50557;PPT/12&#50676;&#50773;&#44592;&#54616;/&#50676;&#50773;&#44592;&#54616;.pptx" TargetMode="External"/><Relationship Id="rId138" Type="http://schemas.openxmlformats.org/officeDocument/2006/relationships/hyperlink" Target="../../&#44396;&#50557;PPT/38&#49828;&#44032;&#47028;/&#49828;&#44032;&#47028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54%20&#46356;&#47784;&#45936;&#51204;&#49436;/&#46356;&#47784;&#45936;&#51204;&#49436;.pptx" TargetMode="External"/><Relationship Id="rId191" Type="http://schemas.openxmlformats.org/officeDocument/2006/relationships/image" Target="../media/image83.png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44256;&#47536;&#46020;&#51204;&#49436;0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../&#44396;&#50557;PPT/06&#50668;&#54840;&#49688;&#50500;/&#50668;&#54840;&#49688;&#50500;.pptx" TargetMode="External"/><Relationship Id="rId128" Type="http://schemas.openxmlformats.org/officeDocument/2006/relationships/hyperlink" Target="../../&#44396;&#50557;PPT/33&#48120;&#44032;/&#48120;&#44032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49%20&#50640;&#48288;&#49548;&#49436;/&#50640;&#48288;&#49548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../&#44396;&#50557;PPT/02&#52636;&#50528;&#44413;&#44592;/&#52636;&#50528;&#44413;&#44592;.pptx" TargetMode="External"/><Relationship Id="rId118" Type="http://schemas.openxmlformats.org/officeDocument/2006/relationships/hyperlink" Target="../../&#44396;&#50557;PPT/28&#54840;&#49464;&#50500;/&#54840;&#49464;&#50500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44%20&#49324;&#46020;&#54665;&#51204;/&#49324;&#46020;&#54665;&#51204;.pptx" TargetMode="External"/><Relationship Id="rId171" Type="http://schemas.openxmlformats.org/officeDocument/2006/relationships/image" Target="../media/image73.png"/><Relationship Id="rId192" Type="http://schemas.openxmlformats.org/officeDocument/2006/relationships/hyperlink" Target="../65%20&#50976;&#45796;&#49436;/&#50976;&#45796;&#49436;1&#51109;.pptx" TargetMode="External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../&#44396;&#50557;PPT/23&#51060;&#49324;&#50556;/&#51060;&#49324;&#50556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&#44256;&#47536;&#46020;&#51204;&#49436;13&#51109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../&#44396;&#50557;PPT/17&#50640;&#49828;&#45908;/&#50640;&#49828;&#45908;.pptx" TargetMode="External"/><Relationship Id="rId140" Type="http://schemas.openxmlformats.org/officeDocument/2006/relationships/hyperlink" Target="../../&#44396;&#50557;PPT/39&#47568;&#46972;&#44592;/&#47568;&#46972;&#44592;.pptx" TargetMode="External"/><Relationship Id="rId161" Type="http://schemas.openxmlformats.org/officeDocument/2006/relationships/image" Target="../media/image68.png"/><Relationship Id="rId182" Type="http://schemas.openxmlformats.org/officeDocument/2006/relationships/hyperlink" Target="../60%20&#48288;&#46300;&#47196;&#51204;&#49436;/&#48288;&#46300;&#47196;&#51204;&#49436;.pptx" TargetMode="External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44256;&#47536;&#46020;&#51204;&#49436;08&#51109;.pptx" TargetMode="External"/><Relationship Id="rId65" Type="http://schemas.openxmlformats.org/officeDocument/2006/relationships/image" Target="../media/image20.png"/><Relationship Id="rId86" Type="http://schemas.openxmlformats.org/officeDocument/2006/relationships/hyperlink" Target="../../&#44396;&#50557;PPT/11&#50676;&#50773;&#44592;&#49345;/&#50676;&#50773;&#44592;&#49345;.pptx" TargetMode="External"/><Relationship Id="rId130" Type="http://schemas.openxmlformats.org/officeDocument/2006/relationships/hyperlink" Target="../../&#44396;&#50557;PPT/34&#45208;&#54996;/&#45208;&#54996;.pptx" TargetMode="External"/><Relationship Id="rId151" Type="http://schemas.openxmlformats.org/officeDocument/2006/relationships/image" Target="../media/image63.png"/><Relationship Id="rId172" Type="http://schemas.openxmlformats.org/officeDocument/2006/relationships/hyperlink" Target="../55%20&#46356;&#47784;&#45936;&#54980;&#49436;/&#46356;&#47784;&#45936;&#54980;&#49436;.pptx" TargetMode="External"/><Relationship Id="rId193" Type="http://schemas.openxmlformats.org/officeDocument/2006/relationships/image" Target="../media/image84.png"/><Relationship Id="rId13" Type="http://schemas.openxmlformats.org/officeDocument/2006/relationships/slide" Target="slide26.xml"/><Relationship Id="rId109" Type="http://schemas.openxmlformats.org/officeDocument/2006/relationships/image" Target="../media/image42.png"/><Relationship Id="rId34" Type="http://schemas.openxmlformats.org/officeDocument/2006/relationships/hyperlink" Target="&#44256;&#47536;&#46020;&#51204;&#49436;03&#51109;.pptx" TargetMode="External"/><Relationship Id="rId50" Type="http://schemas.openxmlformats.org/officeDocument/2006/relationships/hyperlink" Target="&#44256;&#47536;&#46020;&#51204;&#49436;11&#51109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../&#44396;&#50557;PPT/07&#49324;&#49324;&#44592;/&#49324;&#49324;&#44592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../&#44396;&#50557;PPT/21&#51204;&#46020;&#49436;/&#51204;&#46020;&#49436;.pptx" TargetMode="External"/><Relationship Id="rId120" Type="http://schemas.openxmlformats.org/officeDocument/2006/relationships/hyperlink" Target="../../&#44396;&#50557;PPT/29&#50836;&#50648;/&#50836;&#50648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42%20&#45572;&#44032;&#48373;&#51020;/&#45572;&#44032;&#48373;&#51020;.pptx" TargetMode="External"/><Relationship Id="rId167" Type="http://schemas.openxmlformats.org/officeDocument/2006/relationships/image" Target="../media/image71.png"/><Relationship Id="rId188" Type="http://schemas.openxmlformats.org/officeDocument/2006/relationships/hyperlink" Target="../63%20&#50836;&#54620;&#51060;&#49436;/&#50836;&#54620;&#51060;&#49436;1&#51109;.pptx" TargetMode="External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../&#44396;&#50557;PPT/15&#50640;&#49828;&#46972;/&#50640;&#49828;&#46972;.pptx" TargetMode="External"/><Relationship Id="rId162" Type="http://schemas.openxmlformats.org/officeDocument/2006/relationships/hyperlink" Target="../50%20&#48716;&#47549;&#48372;&#49436;/&#48716;&#47549;&#48372;&#49436;.pptx" TargetMode="External"/><Relationship Id="rId183" Type="http://schemas.openxmlformats.org/officeDocument/2006/relationships/image" Target="../media/image79.png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44256;&#47536;&#46020;&#51204;&#49436;0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../&#44396;&#50557;PPT/01&#52285;&#49464;&#44592;/&#52285;&#49464;&#44592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../&#44396;&#50557;PPT/24&#50696;&#47112;&#48120;&#50556;/&#50696;&#47112;&#48120;&#50556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4396;&#50557;PPT/37&#54617;&#44060;/&#54617;&#44060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58%20&#55176;&#48652;&#47532;&#49436;/&#55176;&#48652;&#47532;&#49436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../&#44396;&#50557;PPT/10&#49324;&#47924;&#50648;&#54616;/&#49324;&#47924;&#50648;&#54616;.pptx" TargetMode="External"/><Relationship Id="rId152" Type="http://schemas.openxmlformats.org/officeDocument/2006/relationships/hyperlink" Target="../45%20&#47196;&#47560;&#49436;/&#47196;&#47560;&#49436;.pptx" TargetMode="External"/><Relationship Id="rId173" Type="http://schemas.openxmlformats.org/officeDocument/2006/relationships/image" Target="../media/image74.png"/><Relationship Id="rId194" Type="http://schemas.openxmlformats.org/officeDocument/2006/relationships/hyperlink" Target="../66%20&#50836;&#54620;&#44228;&#49884;&#47197;/&#50836;&#54620;&#44228;&#49884;&#47197;.pptx" TargetMode="External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44256;&#47536;&#46020;&#51204;&#49436;0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&#44256;&#47536;&#46020;&#51204;&#49436;14&#51109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../&#44396;&#50557;PPT/19&#49884;&#54200;/&#49884;&#5420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../&#44396;&#50557;PPT/32&#50836;&#45208;/&#50836;&#45208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53%20&#45936;&#49332;&#47196;&#45768;&#44032;&#54980;&#49436;/&#45936;&#49332;&#47196;&#45768;&#44032;&#54980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../&#44396;&#50557;PPT/05&#49888;&#47749;&#44592;/&#49888;&#47749;&#44592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../&#44396;&#50557;PPT/18&#50853;&#44592;/&#50853;&#4459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&#47560;&#53468;&#48373;&#51020;.pptx" TargetMode="External"/><Relationship Id="rId163" Type="http://schemas.openxmlformats.org/officeDocument/2006/relationships/image" Target="../media/image69.png"/><Relationship Id="rId184" Type="http://schemas.openxmlformats.org/officeDocument/2006/relationships/hyperlink" Target="../61%20&#48288;&#46300;&#47196;&#54980;&#49436;/&#48288;&#46300;&#47196;&#54980;&#49436;.pptx" TargetMode="External"/><Relationship Id="rId189" Type="http://schemas.openxmlformats.org/officeDocument/2006/relationships/image" Target="../media/image82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44256;&#47536;&#46020;&#51204;&#49436;0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../&#44396;&#50557;PPT/27&#45796;&#45768;&#50648;/&#45796;&#45768;&#50648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48%20&#44040;&#46972;&#46356;&#50500;&#49436;/&#44040;&#46972;&#46356;&#5050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../&#44396;-&#49888;&#50557;%20&#49457;&#44221;&#47785;&#47197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../&#44396;&#50557;PPT/13&#50669;&#45824;&#49345;/&#50669;&#45824;&#49345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4396;&#50557;PPT/35&#54616;&#48149;&#44397;/&#54616;&#48149;&#44397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56%20&#46356;&#46020;&#49436;/&#46356;&#46020;&#49436;.pptx" TargetMode="External"/><Relationship Id="rId179" Type="http://schemas.openxmlformats.org/officeDocument/2006/relationships/image" Target="../media/image77.png"/><Relationship Id="rId195" Type="http://schemas.openxmlformats.org/officeDocument/2006/relationships/image" Target="../media/image85.png"/><Relationship Id="rId190" Type="http://schemas.openxmlformats.org/officeDocument/2006/relationships/hyperlink" Target="../64%20&#50836;&#54620;&#49340;&#49436;/&#50836;&#54620;&#49340;&#49436;1&#51109;.pptx" TargetMode="External"/><Relationship Id="rId15" Type="http://schemas.openxmlformats.org/officeDocument/2006/relationships/slide" Target="slide27.xml"/><Relationship Id="rId36" Type="http://schemas.openxmlformats.org/officeDocument/2006/relationships/hyperlink" Target="&#44256;&#47536;&#46020;&#51204;&#49436;0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../&#44396;&#50557;PPT/22&#50500;&#44032;/&#50500;&#44032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44256;&#47536;&#46020;&#51204;&#49436;12&#51109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../&#44396;&#50557;PPT/08&#47355;&#44592;/&#47355;&#44592;.pptx" TargetMode="External"/><Relationship Id="rId94" Type="http://schemas.openxmlformats.org/officeDocument/2006/relationships/hyperlink" Target="../../&#44396;&#50557;PPT/16&#45712;&#54756;&#48120;&#50556;/&#45712;&#54756;&#48120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../&#44396;&#50557;PPT/30&#50500;&#47784;&#49828;/&#50500;&#47784;&#49828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43%20&#50836;&#54620;&#48373;&#51020;/&#50836;&#54620;&#48373;&#51020;.pptx" TargetMode="External"/><Relationship Id="rId164" Type="http://schemas.openxmlformats.org/officeDocument/2006/relationships/hyperlink" Target="../51%20&#44264;&#47196;&#49352;&#49436;/&#44264;&#47196;&#49352;&#49436;.pptx" TargetMode="External"/><Relationship Id="rId169" Type="http://schemas.openxmlformats.org/officeDocument/2006/relationships/image" Target="../media/image72.png"/><Relationship Id="rId185" Type="http://schemas.openxmlformats.org/officeDocument/2006/relationships/image" Target="../media/image80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59%20&#50556;&#44256;&#48372;&#49436;/&#50556;&#44256;&#48372;&#49436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../&#44396;&#50557;PPT/03&#47112;&#50948;&#44592;/&#47112;&#50948;&#44592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../&#44396;&#50557;PPT/25&#50696;&#47112;&#48120;&#50556;&#50528;&#44032;/&#50696;&#47112;&#48120;&#50556;&#50528;&#44032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46%20&#44256;&#47536;&#46020;&#51204;&#49436;/&#44256;&#47536;&#46020;&#51204;&#49436;.pptx" TargetMode="External"/><Relationship Id="rId175" Type="http://schemas.openxmlformats.org/officeDocument/2006/relationships/image" Target="../media/image75.png"/><Relationship Id="rId196" Type="http://schemas.openxmlformats.org/officeDocument/2006/relationships/image" Target="../media/image112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&#44256;&#47536;&#46020;&#51204;&#49436;15&#51109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../&#44396;&#50557;PPT/20&#51104;&#50616;/&#51104;&#50616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41%20&#47560;&#44032;&#48373;&#51020;/&#47560;&#44032;&#48373;&#51020;.pptx" TargetMode="External"/><Relationship Id="rId90" Type="http://schemas.openxmlformats.org/officeDocument/2006/relationships/hyperlink" Target="../../&#44396;&#50557;PPT/14&#50669;&#45824;&#54616;/&#50669;&#45824;&#54616;.pptx" TargetMode="External"/><Relationship Id="rId165" Type="http://schemas.openxmlformats.org/officeDocument/2006/relationships/image" Target="../media/image70.png"/><Relationship Id="rId186" Type="http://schemas.openxmlformats.org/officeDocument/2006/relationships/hyperlink" Target="../62%20&#50836;&#54620;&#51068;&#49436;/&#50836;&#54620;&#51068;&#49436;.pptx" TargetMode="External"/><Relationship Id="rId27" Type="http://schemas.openxmlformats.org/officeDocument/2006/relationships/slide" Target="slide19.xml"/><Relationship Id="rId48" Type="http://schemas.openxmlformats.org/officeDocument/2006/relationships/hyperlink" Target="&#44256;&#47536;&#46020;&#51204;&#49436;10&#51109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4396;&#50557;PPT/36&#49828;&#48148;&#45264;/&#49828;&#48148;&#45264;.pptx" TargetMode="External"/><Relationship Id="rId80" Type="http://schemas.openxmlformats.org/officeDocument/2006/relationships/hyperlink" Target="../../&#44396;&#50557;PPT/09&#49324;&#47924;&#50648;&#49345;/&#49324;&#47924;&#50648;&#49345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57%20&#48716;&#47112;&#47788;&#49436;/&#48716;&#47112;&#47788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44256;&#47536;&#46020;&#51204;&#49436;0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../&#44396;&#50557;PPT/31&#50724;&#48148;&#45852;/&#50724;&#48148;&#45852;1&#51109;.pptx" TargetMode="External"/><Relationship Id="rId70" Type="http://schemas.openxmlformats.org/officeDocument/2006/relationships/hyperlink" Target="../../&#44396;&#50557;PPT/04&#48124;&#49688;&#44592;/&#48124;&#49688;&#44592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52%20&#45936;&#49332;&#47196;&#45768;&#44032;&#51204;&#49436;/&#45936;&#49332;&#47196;&#45768;&#44032;&#51204;&#49436;.pptx" TargetMode="External"/><Relationship Id="rId18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../&#44396;&#50557;PPT/26&#50640;&#49828;&#44180;/&#50640;&#49828;&#44180;.pptx" TargetMode="External"/><Relationship Id="rId60" Type="http://schemas.openxmlformats.org/officeDocument/2006/relationships/hyperlink" Target="&#44256;&#47536;&#46020;&#51204;&#49436;16&#51109;.pptx" TargetMode="External"/><Relationship Id="rId81" Type="http://schemas.openxmlformats.org/officeDocument/2006/relationships/image" Target="../media/image28.png"/><Relationship Id="rId135" Type="http://schemas.openxmlformats.org/officeDocument/2006/relationships/image" Target="../media/image55.png"/><Relationship Id="rId156" Type="http://schemas.openxmlformats.org/officeDocument/2006/relationships/hyperlink" Target="../47%20&#44256;&#47536;&#46020;&#54980;&#49436;/&#44256;&#47536;&#46020;&#54980;&#49436;.pptx" TargetMode="External"/><Relationship Id="rId177" Type="http://schemas.openxmlformats.org/officeDocument/2006/relationships/image" Target="../media/image76.png"/><Relationship Id="rId18" Type="http://schemas.openxmlformats.org/officeDocument/2006/relationships/slide" Target="slide10.xml"/><Relationship Id="rId3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2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2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2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3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3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34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35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36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3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4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4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4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4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4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4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4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2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6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20" name="직선 연결선 11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99E5DAF3-54C0-4ADD-B3C8-3742B690D40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68E6C01-D272-4165-A7FB-CDDF4D643C0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B25E91C-A2F0-45BA-A575-159FE1401B21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8F415DF7-ED9C-4505-9335-FE9A40EB3745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63121A4-5B5E-4603-8E94-8257112BC04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7EA36D1-5FCA-4A04-B0A9-BB6B94F9FC4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59F0383-34BD-4F7C-91B5-C438900D1F3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9F338AB3-A145-4A07-B7FA-0FFDB3CBF1AF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F207430-AB3F-475D-8213-CD9659F160CC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03CE7214-05CB-4C53-8390-5F33D9F1A2D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9502711-0978-4DF6-A09D-28333859974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B487A80-59C3-4282-A022-CABA1EF8165F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1C540A7-D1F9-408E-B206-2490699401C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F8B6BF1-F691-493A-BF2F-D92EB5ED5F33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A45D51D-8479-4EEF-A9F4-22E415E73040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5024B21-2CAA-4499-A2FB-DD21F30BBA6B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127671BA-95AC-44D5-BCA0-EEC97766FA04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61E5906-FE0E-4095-9809-70DB56A0C0E2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30C1B2DC-04B9-44A7-A1CE-02BFE22FF1A1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CE3ED0C7-5D2D-42DA-91FD-DB23F976E6A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C1F62B1-1AFF-4367-8353-41791CA0F736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45FFCF7D-8401-45A9-994E-DBEBB5B2220A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9A62317-BBB4-4136-85AB-9C28905D4F38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589A104-60EB-40B4-AF30-ED7C9F66095B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5DA807FD-7731-4BB9-ADD8-14704E39932F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274CDA72-E353-48B2-AB06-D2723FEB40A0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6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2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2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492704" y="-26988"/>
            <a:ext cx="11142643" cy="6049019"/>
            <a:chOff x="492704" y="-26988"/>
            <a:chExt cx="11142643" cy="6049019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704" y="333377"/>
              <a:ext cx="159067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695400" y="-26988"/>
              <a:ext cx="10939947" cy="6049019"/>
              <a:chOff x="695400" y="-26988"/>
              <a:chExt cx="10939947" cy="6049019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1" y="-26988"/>
                <a:ext cx="10003396" cy="406128"/>
                <a:chOff x="1631951" y="-26988"/>
                <a:chExt cx="10003396" cy="406128"/>
              </a:xfrm>
            </p:grpSpPr>
            <p:pic>
              <p:nvPicPr>
                <p:cNvPr id="101" name="Picture 129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188640"/>
                  <a:ext cx="30956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30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9864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31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8179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32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837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33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2358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34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970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35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91751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36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4906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37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007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38" descr="0">
                  <a:hlinkClick r:id="rId4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38948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Picture 139" descr="0">
                  <a:hlinkClick r:id="rId5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0993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Picture 140" descr="0">
                  <a:hlinkClick r:id="rId5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26214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Picture 141" descr="0">
                  <a:hlinkClick r:id="rId5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8743" y="188640"/>
                  <a:ext cx="309559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Picture 142" descr="0">
                  <a:hlinkClick r:id="rId5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88102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Picture 143" descr="0">
                  <a:hlinkClick r:id="rId5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2155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Picture 144" descr="0">
                  <a:hlinkClick r:id="rId6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24200" y="188640"/>
                  <a:ext cx="311147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0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1" y="-26988"/>
                  <a:ext cx="676269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695400" y="5589240"/>
                <a:ext cx="10729192" cy="432791"/>
                <a:chOff x="695400" y="115889"/>
                <a:chExt cx="10729192" cy="432791"/>
              </a:xfrm>
            </p:grpSpPr>
            <p:pic>
              <p:nvPicPr>
                <p:cNvPr id="35" name="그림 85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8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4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2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510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34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558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82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91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115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39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63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2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2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752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6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800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08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33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57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81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5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36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37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961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4701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94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83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3917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58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4000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4825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810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051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6292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375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66162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1857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75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3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07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81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905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29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53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61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2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145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69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193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701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25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49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73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821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62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30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54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6279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86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110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7844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30854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26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3409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9" name="직선 연결선 118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0" y="6237312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E4340678-4964-407A-BB06-632123D33346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2" baseType="lpstr">
      <vt:lpstr>HY견명조</vt:lpstr>
      <vt:lpstr>굴림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2020-01-09T01:03:52Z</dcterms:modified>
</cp:coreProperties>
</file>