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03" autoAdjust="0"/>
    <p:restoredTop sz="85832" autoAdjust="0"/>
  </p:normalViewPr>
  <p:slideViewPr>
    <p:cSldViewPr>
      <p:cViewPr varScale="1">
        <p:scale>
          <a:sx n="48" d="100"/>
          <a:sy n="48" d="100"/>
        </p:scale>
        <p:origin x="60" y="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4DFA51A-AC98-4EBD-A439-764CADF5491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DFA51A-AC98-4EBD-A439-764CADF5491C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95756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3F342-F78E-4991-A77A-2228F9B871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098814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60BF7-D689-4130-980E-AD6A7D57D6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47335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AAC70-81D2-4244-8938-8C2415299F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00285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7A64A-BAE3-4DCD-BC49-082526D965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355330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ACF81-2505-47A8-9E10-AF5E63E535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12050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D08C-D8CB-4371-8B0A-08E3070461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1719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2C413-2D27-4819-8F11-07BB863F2D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71473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C84A7-F877-43FE-8F9C-C8832DA9C35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4706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0B5F4-D90B-4B7E-8AB1-B577BBD373F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6203785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C89C7-3C8F-4B1E-B41B-B7B46AA4FA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112711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16228-C878-4ED8-9BFA-57181C17C9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1196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5AF02CC3-9F7B-4269-9C2B-C1D85B769B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7&#49324;&#49324;&#44592;/&#49324;&#49324;&#44592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8&#54840;&#49464;&#50500;/&#54840;&#49464;&#50500;.pptx" TargetMode="External"/><Relationship Id="rId138" Type="http://schemas.openxmlformats.org/officeDocument/2006/relationships/hyperlink" Target="../../&#49888;&#50557;PPT/55%20&#46356;&#47784;&#45936;&#54980;&#49436;/&#46356;&#47784;&#45936;&#5498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2636;&#50528;&#44413;&#44592;04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2636;&#50528;&#44413;&#44592;33&#51109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5.xml"/><Relationship Id="rId32" Type="http://schemas.openxmlformats.org/officeDocument/2006/relationships/hyperlink" Target="&#52285;&#49464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3&#51060;&#49324;&#50556;/&#51060;&#49324;&#50556;.pptx" TargetMode="External"/><Relationship Id="rId128" Type="http://schemas.openxmlformats.org/officeDocument/2006/relationships/hyperlink" Target="../../&#49888;&#50557;PPT/50%20&#48716;&#47549;&#48372;&#49436;/&#48716;&#47549;&#48372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6%20&#50836;&#54620;&#44228;&#49884;&#47197;/&#50836;&#54620;&#44228;&#49884;&#47197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2636;&#50528;&#44413;&#44592;28&#51109;.pptx" TargetMode="External"/><Relationship Id="rId237" Type="http://schemas.openxmlformats.org/officeDocument/2006/relationships/image" Target="../media/image106.png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8&#50853;&#44592;/&#50853;&#44592;.pptx" TargetMode="External"/><Relationship Id="rId118" Type="http://schemas.openxmlformats.org/officeDocument/2006/relationships/hyperlink" Target="../../&#49888;&#50557;PPT/45%20&#47196;&#47560;&#49436;/&#47196;&#47560;&#49436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1%20&#48288;&#46300;&#47196;&#54980;&#49436;/&#48288;&#46300;&#47196;&#54980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2636;&#50528;&#44413;&#44592;15&#51109;.pptx" TargetMode="External"/><Relationship Id="rId206" Type="http://schemas.openxmlformats.org/officeDocument/2006/relationships/hyperlink" Target="&#52636;&#50528;&#44413;&#44592;22&#51109;.pptx" TargetMode="External"/><Relationship Id="rId227" Type="http://schemas.openxmlformats.org/officeDocument/2006/relationships/image" Target="../media/image101.png"/><Relationship Id="rId12" Type="http://schemas.openxmlformats.org/officeDocument/2006/relationships/slide" Target="slide25.xml"/><Relationship Id="rId33" Type="http://schemas.openxmlformats.org/officeDocument/2006/relationships/image" Target="../media/image4.png"/><Relationship Id="rId108" Type="http://schemas.openxmlformats.org/officeDocument/2006/relationships/hyperlink" Target="../../&#49888;&#50557;PPT/40%20&#47560;&#53468;&#48373;&#51020;/&#47560;&#53468;&#48373;&#51020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3&#50669;&#45824;&#49345;/&#50669;&#45824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4&#45208;&#54996;/&#45208;&#54996;.pptx" TargetMode="External"/><Relationship Id="rId140" Type="http://schemas.openxmlformats.org/officeDocument/2006/relationships/hyperlink" Target="../../&#49888;&#50557;PPT/56%20&#46356;&#46020;&#49436;/&#46356;&#4602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2636;&#50528;&#44413;&#44592;10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22.xml"/><Relationship Id="rId238" Type="http://schemas.openxmlformats.org/officeDocument/2006/relationships/hyperlink" Target="&#52636;&#50528;&#44413;&#44592;39&#51109;.pptx" TargetMode="External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8&#47355;&#44592;/&#47355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9&#50836;&#50648;/&#50836;&#50648;.pptx" TargetMode="External"/><Relationship Id="rId130" Type="http://schemas.openxmlformats.org/officeDocument/2006/relationships/hyperlink" Target="../../&#49888;&#50557;PPT/51%20&#44264;&#47196;&#49352;&#49436;/&#44264;&#47196;&#4935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2636;&#50528;&#44413;&#44592;05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2636;&#50528;&#44413;&#44592;34&#51109;.pptx" TargetMode="External"/><Relationship Id="rId13" Type="http://schemas.openxmlformats.org/officeDocument/2006/relationships/slide" Target="slide6.xml"/><Relationship Id="rId109" Type="http://schemas.openxmlformats.org/officeDocument/2006/relationships/image" Target="../media/image42.png"/><Relationship Id="rId34" Type="http://schemas.openxmlformats.org/officeDocument/2006/relationships/hyperlink" Target="../03&#47112;&#50948;&#44592;/&#47112;&#50948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4&#50696;&#47112;&#48120;&#50556;/&#50696;&#47112;&#48120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6%20&#44256;&#47536;&#46020;&#51204;&#49436;/&#44256;&#47536;&#46020;&#51204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3.xml"/><Relationship Id="rId162" Type="http://schemas.openxmlformats.org/officeDocument/2006/relationships/hyperlink" Target="&#52636;&#50528;&#44413;&#44592;27&#51109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2636;&#50528;&#44413;&#44592;29&#51109;.pptx" TargetMode="External"/><Relationship Id="rId239" Type="http://schemas.openxmlformats.org/officeDocument/2006/relationships/image" Target="../media/image107.png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9&#49884;&#54200;/&#49884;&#54200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1%20&#47560;&#44032;&#48373;&#51020;/&#47560;&#44032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2%20&#50836;&#54620;&#51068;&#49436;/&#50836;&#54620;&#51068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2636;&#50528;&#44413;&#44592;16&#51109;.pptx" TargetMode="External"/><Relationship Id="rId208" Type="http://schemas.openxmlformats.org/officeDocument/2006/relationships/hyperlink" Target="&#52636;&#50528;&#44413;&#44592;23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2636;&#50528;&#44413;&#44592;40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4&#50669;&#45824;&#54616;/&#50669;&#45824;&#54616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6&#49828;&#48148;&#45264;/&#49828;&#48148;&#45264;.pptx" TargetMode="External"/><Relationship Id="rId8" Type="http://schemas.openxmlformats.org/officeDocument/2006/relationships/slide" Target="slide23.xml"/><Relationship Id="rId98" Type="http://schemas.openxmlformats.org/officeDocument/2006/relationships/hyperlink" Target="../35&#54616;&#48149;&#44397;/&#54616;&#48149;&#44397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7%20&#48716;&#47112;&#47788;&#49436;/&#48716;&#47112;&#47788;&#49436;1&#51109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2636;&#50528;&#44413;&#44592;11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2636;&#50528;&#44413;&#44592;35&#51109;.pptx" TargetMode="External"/><Relationship Id="rId25" Type="http://schemas.openxmlformats.org/officeDocument/2006/relationships/slide" Target="slide18.xml"/><Relationship Id="rId46" Type="http://schemas.openxmlformats.org/officeDocument/2006/relationships/hyperlink" Target="../09&#49324;&#47924;&#50648;&#49345;/&#49324;&#47924;&#50648;&#49345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30&#50500;&#47784;&#49828;/&#50500;&#47784;&#4982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2636;&#50528;&#44413;&#44592;06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2636;&#50528;&#44413;&#44592;30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8.xml"/><Relationship Id="rId36" Type="http://schemas.openxmlformats.org/officeDocument/2006/relationships/hyperlink" Target="../04&#48124;&#49688;&#44592;/&#48124;&#49688;&#44592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39&#47568;&#46972;&#44592;/&#47568;&#46972;&#4459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24.xml"/><Relationship Id="rId31" Type="http://schemas.openxmlformats.org/officeDocument/2006/relationships/image" Target="../media/image3.png"/><Relationship Id="rId52" Type="http://schemas.openxmlformats.org/officeDocument/2006/relationships/hyperlink" Target="../11&#50676;&#50773;&#44592;&#49345;/&#50676;&#50773;&#44592;&#49345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hyperlink" Target="../33&#48120;&#44032;/&#48120;&#44032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7%20&#44256;&#47536;&#46020;&#54980;&#49436;/&#44256;&#47536;&#46020;&#54980;&#49436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hyperlink" Target="&#52636;&#50528;&#44413;&#44592;01&#51109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hyperlink" Target="&#52636;&#50528;&#44413;&#44592;09&#51109;.pptx" TargetMode="External"/><Relationship Id="rId210" Type="http://schemas.openxmlformats.org/officeDocument/2006/relationships/hyperlink" Target="&#52636;&#50528;&#44413;&#44592;24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2636;&#50528;&#44413;&#44592;38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47" Type="http://schemas.openxmlformats.org/officeDocument/2006/relationships/image" Target="../media/image11.png"/><Relationship Id="rId68" Type="http://schemas.openxmlformats.org/officeDocument/2006/relationships/hyperlink" Target="../20&#51104;&#50616;/&#51104;&#50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2%20&#45572;&#44032;&#48373;&#51020;/&#45572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3%20&#50836;&#54620;&#51060;&#49436;/&#50836;&#54620;&#51060;&#49436;1&#51109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2636;&#50528;&#44413;&#44592;17&#51109;.pptx" TargetMode="External"/><Relationship Id="rId200" Type="http://schemas.openxmlformats.org/officeDocument/2006/relationships/hyperlink" Target="&#52636;&#50528;&#44413;&#44592;19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image" Target="../media/image109.png"/><Relationship Id="rId37" Type="http://schemas.openxmlformats.org/officeDocument/2006/relationships/image" Target="../media/image6.png"/><Relationship Id="rId58" Type="http://schemas.openxmlformats.org/officeDocument/2006/relationships/hyperlink" Target="../15&#50640;&#49828;&#46972;/&#50640;&#49828;&#4697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7&#54617;&#44060;/&#54617;&#44060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8%20&#55176;&#48652;&#47532;&#49436;/&#55176;&#48652;&#47532;&#49436;.pptx" TargetMode="External"/><Relationship Id="rId90" Type="http://schemas.openxmlformats.org/officeDocument/2006/relationships/hyperlink" Target="../31&#50724;&#48148;&#45852;/&#50724;&#48148;&#45852;1&#51109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2636;&#50528;&#44413;&#44592;12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2636;&#50528;&#44413;&#44592;36&#51109;.pptx" TargetMode="External"/><Relationship Id="rId27" Type="http://schemas.openxmlformats.org/officeDocument/2006/relationships/slide" Target="slide20.xml"/><Relationship Id="rId48" Type="http://schemas.openxmlformats.org/officeDocument/2006/relationships/hyperlink" Target="../10&#49324;&#47924;&#50648;&#54616;/&#49324;&#47924;&#50648;&#54616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80" Type="http://schemas.openxmlformats.org/officeDocument/2006/relationships/hyperlink" Target="../26&#50640;&#49828;&#44180;/&#50640;&#49828;&#44180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2636;&#50528;&#44413;&#44592;07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2636;&#50528;&#44413;&#44592;31&#51109;.pptx" TargetMode="External"/><Relationship Id="rId243" Type="http://schemas.openxmlformats.org/officeDocument/2006/relationships/image" Target="../media/image110.png"/><Relationship Id="rId17" Type="http://schemas.openxmlformats.org/officeDocument/2006/relationships/slide" Target="slide10.xml"/><Relationship Id="rId38" Type="http://schemas.openxmlformats.org/officeDocument/2006/relationships/hyperlink" Target="../05&#49888;&#47749;&#44592;/&#49888;&#47749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8%20&#44040;&#46972;&#46356;&#50500;&#49436;/&#44040;&#46972;&#46356;&#50500;&#49436;.pptx" TargetMode="External"/><Relationship Id="rId70" Type="http://schemas.openxmlformats.org/officeDocument/2006/relationships/hyperlink" Target="../21&#51204;&#46020;&#49436;/&#51204;&#46020;&#4943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2636;&#50528;&#44413;&#44592;02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12" Type="http://schemas.openxmlformats.org/officeDocument/2006/relationships/hyperlink" Target="&#52636;&#50528;&#44413;&#44592;25&#51109;.pptx" TargetMode="External"/><Relationship Id="rId233" Type="http://schemas.openxmlformats.org/officeDocument/2006/relationships/image" Target="../media/image104.png"/><Relationship Id="rId28" Type="http://schemas.openxmlformats.org/officeDocument/2006/relationships/hyperlink" Target="../../&#44396;-&#49888;&#50557;%20&#49457;&#44221;&#47785;&#47197;.pptx" TargetMode="Externa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3%20&#50836;&#54620;&#48373;&#51020;/&#50836;&#54620;&#48373;&#51020;.pptx" TargetMode="External"/><Relationship Id="rId60" Type="http://schemas.openxmlformats.org/officeDocument/2006/relationships/hyperlink" Target="../16&#45712;&#54756;&#48120;&#50556;/&#45712;&#54756;&#48120;&#50556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4%20&#50836;&#54620;&#49340;&#49436;/&#50836;&#54620;&#4934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2636;&#50528;&#44413;&#44592;18&#51109;.pptx" TargetMode="External"/><Relationship Id="rId202" Type="http://schemas.openxmlformats.org/officeDocument/2006/relationships/hyperlink" Target="&#52636;&#50528;&#44413;&#44592;20&#51109;.pptx" TargetMode="External"/><Relationship Id="rId223" Type="http://schemas.openxmlformats.org/officeDocument/2006/relationships/image" Target="../media/image99.png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2&#50676;&#50773;&#44592;&#54616;/&#50676;&#50773;&#44592;&#54616;.pptx" TargetMode="External"/><Relationship Id="rId104" Type="http://schemas.openxmlformats.org/officeDocument/2006/relationships/hyperlink" Target="../38&#49828;&#44032;&#47028;/&#49828;&#44032;&#47028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9%20&#50556;&#44256;&#48372;&#49436;/&#50556;&#44256;&#4837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2636;&#50528;&#44413;&#44592;13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2&#50836;&#45208;/&#50836;&#45208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2636;&#50528;&#44413;&#44592;37&#51109;.pptx" TargetMode="External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.png"/><Relationship Id="rId40" Type="http://schemas.openxmlformats.org/officeDocument/2006/relationships/hyperlink" Target="../06&#50668;&#54840;&#49688;&#50500;/&#50668;&#54840;&#49688;&#50500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4%20&#46356;&#47784;&#45936;&#51204;&#49436;/&#46356;&#47784;&#45936;&#51204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2636;&#50528;&#44413;&#44592;08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7&#45796;&#45768;&#50648;/&#45796;&#45768;&#50648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2636;&#50528;&#44413;&#44592;32&#51109;.pptx" TargetMode="External"/><Relationship Id="rId30" Type="http://schemas.openxmlformats.org/officeDocument/2006/relationships/hyperlink" Target="../02&#52636;&#50528;&#44413;&#44592;/&#52636;&#50528;&#44413;&#44592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9%20&#50640;&#48288;&#49548;&#49436;/&#50640;&#48288;&#49548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2636;&#50528;&#44413;&#44592;03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2&#50500;&#44032;/&#50500;&#44032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1.xml"/><Relationship Id="rId214" Type="http://schemas.openxmlformats.org/officeDocument/2006/relationships/hyperlink" Target="&#52636;&#50528;&#44413;&#44592;26&#51109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../&#49888;&#50557;PPT/44%20&#49324;&#46020;&#54665;&#51204;/&#49324;&#46020;&#54665;&#51204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5%20&#50976;&#45796;&#49436;/&#50976;&#45796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7&#50640;&#49828;&#45908;/&#50640;&#49828;&#45908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2636;&#50528;&#44413;&#44592;14&#51109;.pptx" TargetMode="External"/><Relationship Id="rId204" Type="http://schemas.openxmlformats.org/officeDocument/2006/relationships/hyperlink" Target="&#52636;&#50528;&#44413;&#44592;21&#51109;.pptx" TargetMode="External"/><Relationship Id="rId225" Type="http://schemas.openxmlformats.org/officeDocument/2006/relationships/image" Target="../media/image10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4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6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7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8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19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1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2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3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4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5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6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7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8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29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30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31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32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33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5%20&#47196;&#47560;&#49436;/&#47196;&#47560;&#49436;.pptx" TargetMode="External"/><Relationship Id="rId21" Type="http://schemas.openxmlformats.org/officeDocument/2006/relationships/slide" Target="slide15.xml"/><Relationship Id="rId42" Type="http://schemas.openxmlformats.org/officeDocument/2006/relationships/image" Target="../media/image9.png"/><Relationship Id="rId63" Type="http://schemas.openxmlformats.org/officeDocument/2006/relationships/hyperlink" Target="../18&#50853;&#44592;/&#50853;&#44592;.pptx" TargetMode="External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159" Type="http://schemas.openxmlformats.org/officeDocument/2006/relationships/hyperlink" Target="../../&#49888;&#50557;PPT/66%20&#50836;&#54620;&#44228;&#49884;&#47197;/&#50836;&#54620;&#44228;&#49884;&#47197;.pptx" TargetMode="External"/><Relationship Id="rId170" Type="http://schemas.openxmlformats.org/officeDocument/2006/relationships/image" Target="../media/image73.png"/><Relationship Id="rId191" Type="http://schemas.openxmlformats.org/officeDocument/2006/relationships/hyperlink" Target="&#52636;&#50528;&#44413;&#44592;15&#51109;.pptx" TargetMode="External"/><Relationship Id="rId205" Type="http://schemas.openxmlformats.org/officeDocument/2006/relationships/hyperlink" Target="&#52636;&#50528;&#44413;&#44592;22&#51109;.pptx" TargetMode="External"/><Relationship Id="rId226" Type="http://schemas.openxmlformats.org/officeDocument/2006/relationships/image" Target="../media/image101.png"/><Relationship Id="rId107" Type="http://schemas.openxmlformats.org/officeDocument/2006/relationships/hyperlink" Target="../../&#49888;&#50557;PPT/40%20&#47560;&#53468;&#48373;&#51020;/&#47560;&#53468;&#48373;&#51020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4.png"/><Relationship Id="rId53" Type="http://schemas.openxmlformats.org/officeDocument/2006/relationships/hyperlink" Target="../13&#50669;&#45824;&#49345;/&#50669;&#45824;&#49345;.pptx" TargetMode="External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149" Type="http://schemas.openxmlformats.org/officeDocument/2006/relationships/hyperlink" Target="../../&#49888;&#50557;PPT/61%20&#48288;&#46300;&#47196;&#54980;&#49436;/&#48288;&#46300;&#4719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4&#45208;&#54996;/&#45208;&#54996;.pptx" TargetMode="External"/><Relationship Id="rId160" Type="http://schemas.openxmlformats.org/officeDocument/2006/relationships/image" Target="../media/image68.png"/><Relationship Id="rId181" Type="http://schemas.openxmlformats.org/officeDocument/2006/relationships/hyperlink" Target="&#52636;&#50528;&#44413;&#44592;10&#51109;.pptx" TargetMode="External"/><Relationship Id="rId216" Type="http://schemas.openxmlformats.org/officeDocument/2006/relationships/image" Target="../media/image96.png"/><Relationship Id="rId237" Type="http://schemas.openxmlformats.org/officeDocument/2006/relationships/hyperlink" Target="&#52636;&#50528;&#44413;&#44592;39&#51109;.pptx" TargetMode="External"/><Relationship Id="rId22" Type="http://schemas.openxmlformats.org/officeDocument/2006/relationships/slide" Target="slide16.xml"/><Relationship Id="rId43" Type="http://schemas.openxmlformats.org/officeDocument/2006/relationships/hyperlink" Target="../08&#47355;&#44592;/&#47355;&#44592;.pptx" TargetMode="Externa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139" Type="http://schemas.openxmlformats.org/officeDocument/2006/relationships/hyperlink" Target="../../&#49888;&#50557;PPT/56%20&#46356;&#46020;&#49436;/&#46356;&#46020;&#49436;.pptx" TargetMode="External"/><Relationship Id="rId85" Type="http://schemas.openxmlformats.org/officeDocument/2006/relationships/hyperlink" Target="../29&#50836;&#50648;/&#50836;&#50648;.pptx" TargetMode="External"/><Relationship Id="rId150" Type="http://schemas.openxmlformats.org/officeDocument/2006/relationships/image" Target="../media/image63.png"/><Relationship Id="rId171" Type="http://schemas.openxmlformats.org/officeDocument/2006/relationships/hyperlink" Target="&#52636;&#50528;&#44413;&#44592;05&#51109;.pptx" TargetMode="External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227" Type="http://schemas.openxmlformats.org/officeDocument/2006/relationships/hyperlink" Target="&#52636;&#50528;&#44413;&#44592;34&#51109;.pptx" TargetMode="External"/><Relationship Id="rId12" Type="http://schemas.openxmlformats.org/officeDocument/2006/relationships/slide" Target="slide6.xml"/><Relationship Id="rId33" Type="http://schemas.openxmlformats.org/officeDocument/2006/relationships/hyperlink" Target="../03&#47112;&#50948;&#44592;/&#47112;&#50948;&#44592;.pptx" TargetMode="External"/><Relationship Id="rId108" Type="http://schemas.openxmlformats.org/officeDocument/2006/relationships/image" Target="../media/image42.png"/><Relationship Id="rId129" Type="http://schemas.openxmlformats.org/officeDocument/2006/relationships/hyperlink" Target="../../&#49888;&#50557;PPT/51%20&#44264;&#47196;&#49352;&#49436;/&#44264;&#47196;&#49352;&#49436;.pptx" TargetMode="External"/><Relationship Id="rId54" Type="http://schemas.openxmlformats.org/officeDocument/2006/relationships/image" Target="../media/image15.png"/><Relationship Id="rId75" Type="http://schemas.openxmlformats.org/officeDocument/2006/relationships/hyperlink" Target="../24&#50696;&#47112;&#48120;&#50556;/&#50696;&#47112;&#48120;&#50556;.pptx" TargetMode="External"/><Relationship Id="rId96" Type="http://schemas.openxmlformats.org/officeDocument/2006/relationships/image" Target="../media/image36.png"/><Relationship Id="rId140" Type="http://schemas.openxmlformats.org/officeDocument/2006/relationships/image" Target="../media/image58.png"/><Relationship Id="rId161" Type="http://schemas.openxmlformats.org/officeDocument/2006/relationships/hyperlink" Target="&#52636;&#50528;&#44413;&#44592;27&#51109;.pptx" TargetMode="External"/><Relationship Id="rId182" Type="http://schemas.openxmlformats.org/officeDocument/2006/relationships/image" Target="../media/image79.png"/><Relationship Id="rId217" Type="http://schemas.openxmlformats.org/officeDocument/2006/relationships/hyperlink" Target="&#52636;&#50528;&#44413;&#44592;29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23" Type="http://schemas.openxmlformats.org/officeDocument/2006/relationships/slide" Target="slide17.xml"/><Relationship Id="rId119" Type="http://schemas.openxmlformats.org/officeDocument/2006/relationships/hyperlink" Target="../../&#49888;&#50557;PPT/46%20&#44256;&#47536;&#46020;&#51204;&#49436;/&#44256;&#47536;&#46020;&#51204;&#49436;.pptx" TargetMode="External"/><Relationship Id="rId44" Type="http://schemas.openxmlformats.org/officeDocument/2006/relationships/image" Target="../media/image10.png"/><Relationship Id="rId65" Type="http://schemas.openxmlformats.org/officeDocument/2006/relationships/hyperlink" Target="../19&#49884;&#54200;/&#49884;&#54200;.pptx" TargetMode="External"/><Relationship Id="rId86" Type="http://schemas.openxmlformats.org/officeDocument/2006/relationships/image" Target="../media/image31.png"/><Relationship Id="rId130" Type="http://schemas.openxmlformats.org/officeDocument/2006/relationships/image" Target="../media/image53.png"/><Relationship Id="rId151" Type="http://schemas.openxmlformats.org/officeDocument/2006/relationships/hyperlink" Target="../../&#49888;&#50557;PPT/62%20&#50836;&#54620;&#51068;&#49436;/&#50836;&#54620;&#51068;&#49436;.pptx" TargetMode="External"/><Relationship Id="rId172" Type="http://schemas.openxmlformats.org/officeDocument/2006/relationships/image" Target="../media/image74.png"/><Relationship Id="rId193" Type="http://schemas.openxmlformats.org/officeDocument/2006/relationships/hyperlink" Target="&#52636;&#50528;&#44413;&#44592;16&#51109;.pptx" TargetMode="External"/><Relationship Id="rId207" Type="http://schemas.openxmlformats.org/officeDocument/2006/relationships/hyperlink" Target="&#52636;&#50528;&#44413;&#44592;23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7.xml"/><Relationship Id="rId109" Type="http://schemas.openxmlformats.org/officeDocument/2006/relationships/hyperlink" Target="../../&#49888;&#50557;PPT/41%20&#47560;&#44032;&#48373;&#51020;/&#47560;&#44032;&#48373;&#51020;.pptx" TargetMode="External"/><Relationship Id="rId34" Type="http://schemas.openxmlformats.org/officeDocument/2006/relationships/image" Target="../media/image5.png"/><Relationship Id="rId55" Type="http://schemas.openxmlformats.org/officeDocument/2006/relationships/hyperlink" Target="../14&#50669;&#45824;&#54616;/&#50669;&#45824;&#54616;.pptx" TargetMode="External"/><Relationship Id="rId76" Type="http://schemas.openxmlformats.org/officeDocument/2006/relationships/image" Target="../media/image26.png"/><Relationship Id="rId97" Type="http://schemas.openxmlformats.org/officeDocument/2006/relationships/hyperlink" Target="../35&#54616;&#48149;&#44397;/&#54616;&#48149;&#44397;.pptx" TargetMode="External"/><Relationship Id="rId120" Type="http://schemas.openxmlformats.org/officeDocument/2006/relationships/image" Target="../media/image48.png"/><Relationship Id="rId141" Type="http://schemas.openxmlformats.org/officeDocument/2006/relationships/hyperlink" Target="../../&#49888;&#50557;PPT/57%20&#48716;&#47112;&#47788;&#49436;/&#48716;&#47112;&#47788;&#49436;1&#51109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9.png"/><Relationship Id="rId183" Type="http://schemas.openxmlformats.org/officeDocument/2006/relationships/hyperlink" Target="&#52636;&#50528;&#44413;&#44592;11&#51109;.pptx" TargetMode="External"/><Relationship Id="rId218" Type="http://schemas.openxmlformats.org/officeDocument/2006/relationships/image" Target="../media/image97.png"/><Relationship Id="rId239" Type="http://schemas.openxmlformats.org/officeDocument/2006/relationships/hyperlink" Target="&#52636;&#50528;&#44413;&#44592;40&#51109;.pptx" TargetMode="External"/><Relationship Id="rId24" Type="http://schemas.openxmlformats.org/officeDocument/2006/relationships/slide" Target="slide18.xml"/><Relationship Id="rId45" Type="http://schemas.openxmlformats.org/officeDocument/2006/relationships/hyperlink" Target="../09&#49324;&#47924;&#50648;&#49345;/&#49324;&#47924;&#50648;&#49345;.pptx" TargetMode="External"/><Relationship Id="rId66" Type="http://schemas.openxmlformats.org/officeDocument/2006/relationships/image" Target="../media/image21.png"/><Relationship Id="rId87" Type="http://schemas.openxmlformats.org/officeDocument/2006/relationships/hyperlink" Target="../30&#50500;&#47784;&#49828;/&#50500;&#47784;&#49828;.pptx" TargetMode="External"/><Relationship Id="rId110" Type="http://schemas.openxmlformats.org/officeDocument/2006/relationships/image" Target="../media/image43.png"/><Relationship Id="rId1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2" Type="http://schemas.openxmlformats.org/officeDocument/2006/relationships/image" Target="../media/image64.png"/><Relationship Id="rId173" Type="http://schemas.openxmlformats.org/officeDocument/2006/relationships/hyperlink" Target="&#52636;&#50528;&#44413;&#44592;06&#51109;.pptx" TargetMode="External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229" Type="http://schemas.openxmlformats.org/officeDocument/2006/relationships/hyperlink" Target="&#52636;&#50528;&#44413;&#44592;35&#51109;.pptx" TargetMode="External"/><Relationship Id="rId240" Type="http://schemas.openxmlformats.org/officeDocument/2006/relationships/image" Target="../media/image108.png"/><Relationship Id="rId14" Type="http://schemas.openxmlformats.org/officeDocument/2006/relationships/slide" Target="slide8.xml"/><Relationship Id="rId35" Type="http://schemas.openxmlformats.org/officeDocument/2006/relationships/hyperlink" Target="../04&#48124;&#49688;&#44592;/&#48124;&#49688;&#44592;.pptx" TargetMode="External"/><Relationship Id="rId56" Type="http://schemas.openxmlformats.org/officeDocument/2006/relationships/image" Target="../media/image16.png"/><Relationship Id="rId77" Type="http://schemas.openxmlformats.org/officeDocument/2006/relationships/hyperlink" Target="../25&#50696;&#47112;&#48120;&#50556;&#50528;&#44032;/&#50696;&#47112;&#48120;&#50556;&#50528;&#44032;.pptx" TargetMode="External"/><Relationship Id="rId100" Type="http://schemas.openxmlformats.org/officeDocument/2006/relationships/image" Target="../media/image38.png"/><Relationship Id="rId8" Type="http://schemas.openxmlformats.org/officeDocument/2006/relationships/slide" Target="slide4.xml"/><Relationship Id="rId98" Type="http://schemas.openxmlformats.org/officeDocument/2006/relationships/image" Target="../media/image37.png"/><Relationship Id="rId121" Type="http://schemas.openxmlformats.org/officeDocument/2006/relationships/hyperlink" Target="../../&#49888;&#50557;PPT/47%20&#44256;&#47536;&#46020;&#54980;&#49436;/&#44256;&#47536;&#46020;&#54980;&#49436;.pptx" TargetMode="External"/><Relationship Id="rId142" Type="http://schemas.openxmlformats.org/officeDocument/2006/relationships/image" Target="../media/image59.png"/><Relationship Id="rId163" Type="http://schemas.openxmlformats.org/officeDocument/2006/relationships/hyperlink" Target="&#52636;&#50528;&#44413;&#44592;01&#51109;.pptx" TargetMode="External"/><Relationship Id="rId184" Type="http://schemas.openxmlformats.org/officeDocument/2006/relationships/image" Target="../media/image80.png"/><Relationship Id="rId219" Type="http://schemas.openxmlformats.org/officeDocument/2006/relationships/hyperlink" Target="&#52636;&#50528;&#44413;&#44592;30&#51109;.pptx" TargetMode="External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46" Type="http://schemas.openxmlformats.org/officeDocument/2006/relationships/image" Target="../media/image11.png"/><Relationship Id="rId67" Type="http://schemas.openxmlformats.org/officeDocument/2006/relationships/hyperlink" Target="../20&#51104;&#50616;/&#51104;&#50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../../&#49888;&#50557;PPT/42%20&#45572;&#44032;&#48373;&#51020;/&#45572;&#44032;&#48373;&#51020;.pptx" TargetMode="External"/><Relationship Id="rId132" Type="http://schemas.openxmlformats.org/officeDocument/2006/relationships/image" Target="../media/image54.png"/><Relationship Id="rId153" Type="http://schemas.openxmlformats.org/officeDocument/2006/relationships/hyperlink" Target="../../&#49888;&#50557;PPT/63%20&#50836;&#54620;&#51060;&#49436;/&#50836;&#54620;&#51060;&#49436;1&#51109;.pptx" TargetMode="External"/><Relationship Id="rId174" Type="http://schemas.openxmlformats.org/officeDocument/2006/relationships/image" Target="../media/image75.png"/><Relationship Id="rId195" Type="http://schemas.openxmlformats.org/officeDocument/2006/relationships/hyperlink" Target="&#52636;&#50528;&#44413;&#44592;17&#51109;.pptx" TargetMode="External"/><Relationship Id="rId209" Type="http://schemas.openxmlformats.org/officeDocument/2006/relationships/hyperlink" Target="&#52636;&#50528;&#44413;&#44592;24&#51109;.pptx" TargetMode="External"/><Relationship Id="rId220" Type="http://schemas.openxmlformats.org/officeDocument/2006/relationships/image" Target="../media/image98.png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image" Target="../media/image6.png"/><Relationship Id="rId57" Type="http://schemas.openxmlformats.org/officeDocument/2006/relationships/hyperlink" Target="../15&#50640;&#49828;&#46972;/&#50640;&#49828;&#46972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../../&#49888;&#50557;PPT/50%20&#48716;&#47549;&#48372;&#49436;/&#48716;&#47549;&#48372;&#49436;.pptx" TargetMode="External"/><Relationship Id="rId10" Type="http://schemas.openxmlformats.org/officeDocument/2006/relationships/slide" Target="slide5.xml"/><Relationship Id="rId31" Type="http://schemas.openxmlformats.org/officeDocument/2006/relationships/hyperlink" Target="&#52285;&#49464;&#44592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../23&#51060;&#49324;&#50556;/&#51060;&#49324;&#50556;.pptx" TargetMode="External"/><Relationship Id="rId78" Type="http://schemas.openxmlformats.org/officeDocument/2006/relationships/image" Target="../media/image27.png"/><Relationship Id="rId94" Type="http://schemas.openxmlformats.org/officeDocument/2006/relationships/image" Target="../media/image35.png"/><Relationship Id="rId99" Type="http://schemas.openxmlformats.org/officeDocument/2006/relationships/hyperlink" Target="../36&#49828;&#48148;&#45264;/&#49828;&#48148;&#45264;.pptx" TargetMode="External"/><Relationship Id="rId101" Type="http://schemas.openxmlformats.org/officeDocument/2006/relationships/hyperlink" Target="../37&#54617;&#44060;/&#54617;&#44060;.pptx" TargetMode="External"/><Relationship Id="rId122" Type="http://schemas.openxmlformats.org/officeDocument/2006/relationships/image" Target="../media/image49.png"/><Relationship Id="rId143" Type="http://schemas.openxmlformats.org/officeDocument/2006/relationships/hyperlink" Target="../../&#49888;&#50557;PPT/58%20&#55176;&#48652;&#47532;&#49436;/&#55176;&#48652;&#47532;&#49436;.pptx" TargetMode="External"/><Relationship Id="rId148" Type="http://schemas.openxmlformats.org/officeDocument/2006/relationships/image" Target="../media/image62.png"/><Relationship Id="rId164" Type="http://schemas.openxmlformats.org/officeDocument/2006/relationships/image" Target="../media/image70.png"/><Relationship Id="rId169" Type="http://schemas.openxmlformats.org/officeDocument/2006/relationships/hyperlink" Target="&#52636;&#50528;&#44413;&#44592;04&#51109;.pptx" TargetMode="External"/><Relationship Id="rId185" Type="http://schemas.openxmlformats.org/officeDocument/2006/relationships/hyperlink" Target="&#52636;&#50528;&#44413;&#44592;12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8.png"/><Relationship Id="rId210" Type="http://schemas.openxmlformats.org/officeDocument/2006/relationships/image" Target="../media/image93.png"/><Relationship Id="rId215" Type="http://schemas.openxmlformats.org/officeDocument/2006/relationships/hyperlink" Target="&#52636;&#50528;&#44413;&#44592;28&#51109;.pptx" TargetMode="External"/><Relationship Id="rId236" Type="http://schemas.openxmlformats.org/officeDocument/2006/relationships/image" Target="../media/image106.png"/><Relationship Id="rId26" Type="http://schemas.openxmlformats.org/officeDocument/2006/relationships/slide" Target="slide20.xml"/><Relationship Id="rId231" Type="http://schemas.openxmlformats.org/officeDocument/2006/relationships/hyperlink" Target="&#52636;&#50528;&#44413;&#44592;36&#51109;.pptx" TargetMode="External"/><Relationship Id="rId47" Type="http://schemas.openxmlformats.org/officeDocument/2006/relationships/hyperlink" Target="../10&#49324;&#47924;&#50648;&#54616;/&#49324;&#47924;&#50648;&#54616;.pptx" TargetMode="External"/><Relationship Id="rId68" Type="http://schemas.openxmlformats.org/officeDocument/2006/relationships/image" Target="../media/image22.png"/><Relationship Id="rId89" Type="http://schemas.openxmlformats.org/officeDocument/2006/relationships/hyperlink" Target="../31&#50724;&#48148;&#45852;/&#50724;&#48148;&#45852;1&#51109;.pptx" TargetMode="External"/><Relationship Id="rId112" Type="http://schemas.openxmlformats.org/officeDocument/2006/relationships/image" Target="../media/image44.png"/><Relationship Id="rId1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4" Type="http://schemas.openxmlformats.org/officeDocument/2006/relationships/image" Target="../media/image65.png"/><Relationship Id="rId175" Type="http://schemas.openxmlformats.org/officeDocument/2006/relationships/hyperlink" Target="&#52636;&#50528;&#44413;&#44592;07&#51109;.pptx" TargetMode="External"/><Relationship Id="rId196" Type="http://schemas.openxmlformats.org/officeDocument/2006/relationships/image" Target="../media/image86.png"/><Relationship Id="rId200" Type="http://schemas.openxmlformats.org/officeDocument/2006/relationships/image" Target="../media/image88.png"/><Relationship Id="rId16" Type="http://schemas.openxmlformats.org/officeDocument/2006/relationships/slide" Target="slide10.xml"/><Relationship Id="rId221" Type="http://schemas.openxmlformats.org/officeDocument/2006/relationships/hyperlink" Target="&#52636;&#50528;&#44413;&#44592;31&#51109;.pptx" TargetMode="External"/><Relationship Id="rId242" Type="http://schemas.openxmlformats.org/officeDocument/2006/relationships/image" Target="../media/image134.png"/><Relationship Id="rId37" Type="http://schemas.openxmlformats.org/officeDocument/2006/relationships/hyperlink" Target="../05&#49888;&#47749;&#44592;/&#49888;&#47749;&#44592;.pptx" TargetMode="External"/><Relationship Id="rId58" Type="http://schemas.openxmlformats.org/officeDocument/2006/relationships/image" Target="../media/image17.png"/><Relationship Id="rId79" Type="http://schemas.openxmlformats.org/officeDocument/2006/relationships/hyperlink" Target="../26&#50640;&#49828;&#44180;/&#50640;&#49828;&#44180;.pptx" TargetMode="External"/><Relationship Id="rId102" Type="http://schemas.openxmlformats.org/officeDocument/2006/relationships/image" Target="../media/image39.png"/><Relationship Id="rId123" Type="http://schemas.openxmlformats.org/officeDocument/2006/relationships/hyperlink" Target="../../&#49888;&#50557;PPT/48%20&#44040;&#46972;&#46356;&#50500;&#49436;/&#44040;&#46972;&#46356;&#50500;&#49436;.pptx" TargetMode="External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65" Type="http://schemas.openxmlformats.org/officeDocument/2006/relationships/hyperlink" Target="&#52636;&#50528;&#44413;&#44592;02&#51109;.pptx" TargetMode="External"/><Relationship Id="rId186" Type="http://schemas.openxmlformats.org/officeDocument/2006/relationships/image" Target="../media/image81.png"/><Relationship Id="rId211" Type="http://schemas.openxmlformats.org/officeDocument/2006/relationships/hyperlink" Target="&#52636;&#50528;&#44413;&#44592;25&#51109;.pptx" TargetMode="External"/><Relationship Id="rId232" Type="http://schemas.openxmlformats.org/officeDocument/2006/relationships/image" Target="../media/image104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2.png"/><Relationship Id="rId69" Type="http://schemas.openxmlformats.org/officeDocument/2006/relationships/hyperlink" Target="../21&#51204;&#46020;&#49436;/&#51204;&#46020;&#49436;.pptx" TargetMode="External"/><Relationship Id="rId113" Type="http://schemas.openxmlformats.org/officeDocument/2006/relationships/hyperlink" Target="../../&#49888;&#50557;PPT/43%20&#50836;&#54620;&#48373;&#51020;/&#50836;&#54620;&#48373;&#5102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55" Type="http://schemas.openxmlformats.org/officeDocument/2006/relationships/hyperlink" Target="../../&#49888;&#50557;PPT/64%20&#50836;&#54620;&#49340;&#49436;/&#50836;&#54620;&#49340;&#49436;1&#51109;.pptx" TargetMode="External"/><Relationship Id="rId176" Type="http://schemas.openxmlformats.org/officeDocument/2006/relationships/image" Target="../media/image76.png"/><Relationship Id="rId197" Type="http://schemas.openxmlformats.org/officeDocument/2006/relationships/hyperlink" Target="&#52636;&#50528;&#44413;&#44592;18&#51109;.pptx" TargetMode="External"/><Relationship Id="rId201" Type="http://schemas.openxmlformats.org/officeDocument/2006/relationships/hyperlink" Target="&#52636;&#50528;&#44413;&#44592;20&#51109;.pptx" TargetMode="External"/><Relationship Id="rId222" Type="http://schemas.openxmlformats.org/officeDocument/2006/relationships/image" Target="../media/image99.png"/><Relationship Id="rId17" Type="http://schemas.openxmlformats.org/officeDocument/2006/relationships/slide" Target="slide11.xml"/><Relationship Id="rId38" Type="http://schemas.openxmlformats.org/officeDocument/2006/relationships/image" Target="../media/image7.png"/><Relationship Id="rId59" Type="http://schemas.openxmlformats.org/officeDocument/2006/relationships/hyperlink" Target="../16&#45712;&#54756;&#48120;&#50556;/&#45712;&#54756;&#48120;&#50556;.pptx" TargetMode="External"/><Relationship Id="rId103" Type="http://schemas.openxmlformats.org/officeDocument/2006/relationships/hyperlink" Target="../38&#49828;&#44032;&#47028;/&#49828;&#44032;&#47028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91" Type="http://schemas.openxmlformats.org/officeDocument/2006/relationships/hyperlink" Target="../32&#50836;&#45208;/&#50836;&#45208;.pptx" TargetMode="External"/><Relationship Id="rId145" Type="http://schemas.openxmlformats.org/officeDocument/2006/relationships/hyperlink" Target="../../&#49888;&#50557;PPT/59%20&#50556;&#44256;&#48372;&#49436;/&#50556;&#44256;&#48372;&#49436;.pptx" TargetMode="External"/><Relationship Id="rId166" Type="http://schemas.openxmlformats.org/officeDocument/2006/relationships/image" Target="../media/image71.png"/><Relationship Id="rId187" Type="http://schemas.openxmlformats.org/officeDocument/2006/relationships/hyperlink" Target="&#52636;&#50528;&#44413;&#44592;13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4.png"/><Relationship Id="rId233" Type="http://schemas.openxmlformats.org/officeDocument/2006/relationships/hyperlink" Target="&#52636;&#50528;&#44413;&#44592;37&#51109;.pptx" TargetMode="External"/><Relationship Id="rId28" Type="http://schemas.openxmlformats.org/officeDocument/2006/relationships/image" Target="../media/image2.png"/><Relationship Id="rId49" Type="http://schemas.openxmlformats.org/officeDocument/2006/relationships/hyperlink" Target="../12&#50676;&#50773;&#44592;&#54616;/&#50676;&#50773;&#44592;&#54616;.pptx" TargetMode="External"/><Relationship Id="rId114" Type="http://schemas.openxmlformats.org/officeDocument/2006/relationships/image" Target="../media/image45.png"/><Relationship Id="rId60" Type="http://schemas.openxmlformats.org/officeDocument/2006/relationships/image" Target="../media/image18.png"/><Relationship Id="rId81" Type="http://schemas.openxmlformats.org/officeDocument/2006/relationships/hyperlink" Target="../27&#45796;&#45768;&#50648;/&#45796;&#45768;&#50648;.pptx" TargetMode="External"/><Relationship Id="rId135" Type="http://schemas.openxmlformats.org/officeDocument/2006/relationships/hyperlink" Target="../../&#49888;&#50557;PPT/54%20&#46356;&#47784;&#45936;&#51204;&#49436;/&#46356;&#47784;&#45936;&#51204;&#49436;.pptx" TargetMode="External"/><Relationship Id="rId156" Type="http://schemas.openxmlformats.org/officeDocument/2006/relationships/image" Target="../media/image66.png"/><Relationship Id="rId177" Type="http://schemas.openxmlformats.org/officeDocument/2006/relationships/hyperlink" Target="&#52636;&#50528;&#44413;&#44592;08&#51109;.pptx" TargetMode="External"/><Relationship Id="rId198" Type="http://schemas.openxmlformats.org/officeDocument/2006/relationships/image" Target="../media/image87.png"/><Relationship Id="rId202" Type="http://schemas.openxmlformats.org/officeDocument/2006/relationships/image" Target="../media/image89.png"/><Relationship Id="rId223" Type="http://schemas.openxmlformats.org/officeDocument/2006/relationships/hyperlink" Target="&#52636;&#50528;&#44413;&#44592;32&#51109;.pptx" TargetMode="External"/><Relationship Id="rId18" Type="http://schemas.openxmlformats.org/officeDocument/2006/relationships/slide" Target="slide12.xml"/><Relationship Id="rId39" Type="http://schemas.openxmlformats.org/officeDocument/2006/relationships/hyperlink" Target="../06&#50668;&#54840;&#49688;&#50500;/&#50668;&#54840;&#49688;&#50500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25" Type="http://schemas.openxmlformats.org/officeDocument/2006/relationships/hyperlink" Target="../../&#49888;&#50557;PPT/49%20&#50640;&#48288;&#49548;&#49436;/&#50640;&#48288;&#49548;&#49436;.pptx" TargetMode="External"/><Relationship Id="rId146" Type="http://schemas.openxmlformats.org/officeDocument/2006/relationships/image" Target="../media/image61.png"/><Relationship Id="rId167" Type="http://schemas.openxmlformats.org/officeDocument/2006/relationships/hyperlink" Target="&#52636;&#50528;&#44413;&#44592;03&#51109;.pptx" TargetMode="External"/><Relationship Id="rId188" Type="http://schemas.openxmlformats.org/officeDocument/2006/relationships/image" Target="../media/image82.png"/><Relationship Id="rId71" Type="http://schemas.openxmlformats.org/officeDocument/2006/relationships/hyperlink" Target="../22&#50500;&#44032;/&#50500;&#44032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52636;&#50528;&#44413;&#44592;26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../02&#52636;&#50528;&#44413;&#44592;/&#52636;&#50528;&#44413;&#44592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../../&#49888;&#50557;PPT/44%20&#49324;&#46020;&#54665;&#51204;/&#49324;&#46020;&#54665;&#51204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../../&#49888;&#50557;PPT/65%20&#50976;&#45796;&#49436;/&#50976;&#45796;&#49436;1&#51109;.pptx" TargetMode="External"/><Relationship Id="rId178" Type="http://schemas.openxmlformats.org/officeDocument/2006/relationships/image" Target="../media/image77.png"/><Relationship Id="rId61" Type="http://schemas.openxmlformats.org/officeDocument/2006/relationships/hyperlink" Target="../17&#50640;&#49828;&#45908;/&#50640;&#49828;&#45908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52636;&#50528;&#44413;&#44592;19&#51109;.pptx" TargetMode="External"/><Relationship Id="rId203" Type="http://schemas.openxmlformats.org/officeDocument/2006/relationships/hyperlink" Target="&#52636;&#50528;&#44413;&#44592;21&#51109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30" Type="http://schemas.openxmlformats.org/officeDocument/2006/relationships/image" Target="../media/image3.png"/><Relationship Id="rId105" Type="http://schemas.openxmlformats.org/officeDocument/2006/relationships/hyperlink" Target="../39&#47568;&#46972;&#44592;/&#47568;&#46972;&#44592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../../&#49888;&#50557;PPT/60%20&#48288;&#46300;&#47196;&#51204;&#49436;/&#48288;&#46300;&#47196;&#51204;&#49436;.pptx" TargetMode="External"/><Relationship Id="rId168" Type="http://schemas.openxmlformats.org/officeDocument/2006/relationships/image" Target="../media/image72.png"/><Relationship Id="rId51" Type="http://schemas.openxmlformats.org/officeDocument/2006/relationships/hyperlink" Target="../11&#50676;&#50773;&#44592;&#49345;/&#50676;&#50773;&#44592;&#49345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../33&#48120;&#44032;/&#48120;&#44032;.pptx" TargetMode="External"/><Relationship Id="rId189" Type="http://schemas.openxmlformats.org/officeDocument/2006/relationships/hyperlink" Target="&#52636;&#50528;&#44413;&#44592;14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52636;&#50528;&#44413;&#44592;38&#51109;.pptx" TargetMode="External"/><Relationship Id="rId116" Type="http://schemas.openxmlformats.org/officeDocument/2006/relationships/image" Target="../media/image46.png"/><Relationship Id="rId137" Type="http://schemas.openxmlformats.org/officeDocument/2006/relationships/hyperlink" Target="../../&#49888;&#50557;PPT/55%20&#46356;&#47784;&#45936;&#54980;&#49436;/&#46356;&#47784;&#45936;&#54980;&#49436;.pptx" TargetMode="External"/><Relationship Id="rId158" Type="http://schemas.openxmlformats.org/officeDocument/2006/relationships/image" Target="../media/image67.png"/><Relationship Id="rId20" Type="http://schemas.openxmlformats.org/officeDocument/2006/relationships/slide" Target="slide14.xml"/><Relationship Id="rId41" Type="http://schemas.openxmlformats.org/officeDocument/2006/relationships/hyperlink" Target="../07&#49324;&#49324;&#44592;/&#49324;&#49324;&#44592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../28&#54840;&#49464;&#50500;/&#54840;&#49464;&#50500;.pptx" TargetMode="External"/><Relationship Id="rId179" Type="http://schemas.openxmlformats.org/officeDocument/2006/relationships/hyperlink" Target="&#52636;&#50528;&#44413;&#44592;09&#51109;.pptx" TargetMode="External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52636;&#50528;&#44413;&#44592;33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17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7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8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8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8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8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8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8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8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0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1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2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3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4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5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6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7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8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9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0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1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2" name="AutoShape 21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5" name="그림 1">
            <a:hlinkClick r:id="rId28" action="ppaction://hlinkpres?slideindex=1&amp;slidetitle=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1" name="그룹 140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48" name="그룹 247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91" name="그림 8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6">
                <a:hlinkClick r:id="rId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87">
                <a:hlinkClick r:id="rId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88">
                <a:hlinkClick r:id="rId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89">
                <a:hlinkClick r:id="rId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0">
                <a:hlinkClick r:id="rId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1">
                <a:hlinkClick r:id="rId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2">
                <a:hlinkClick r:id="rId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3">
                <a:hlinkClick r:id="rId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4">
                <a:hlinkClick r:id="rId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5">
                <a:hlinkClick r:id="rId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6">
                <a:hlinkClick r:id="rId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97">
                <a:hlinkClick r:id="rId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98">
                <a:hlinkClick r:id="rId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99">
                <a:hlinkClick r:id="rId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0">
                <a:hlinkClick r:id="rId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1">
                <a:hlinkClick r:id="rId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2">
                <a:hlinkClick r:id="rId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3">
                <a:hlinkClick r:id="rId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4">
                <a:hlinkClick r:id="rId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5">
                <a:hlinkClick r:id="rId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6">
                <a:hlinkClick r:id="rId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07">
                <a:hlinkClick r:id="rId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08">
                <a:hlinkClick r:id="rId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09">
                <a:hlinkClick r:id="rId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0">
                <a:hlinkClick r:id="rId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1">
                <a:hlinkClick r:id="rId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2">
                <a:hlinkClick r:id="rId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3">
                <a:hlinkClick r:id="rId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4">
                <a:hlinkClick r:id="rId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5">
                <a:hlinkClick r:id="rId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6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17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18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19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0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21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22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23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9" name="그룹 248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51" name="Picture 88" descr="0">
                <a:hlinkClick r:id="rId1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89" descr="0">
                <a:hlinkClick r:id="rId1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0" descr="0">
                <a:hlinkClick r:id="rId1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1" descr="0">
                <a:hlinkClick r:id="rId1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2" descr="0">
                <a:hlinkClick r:id="rId1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3" descr="0">
                <a:hlinkClick r:id="rId1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4" descr="0">
                <a:hlinkClick r:id="rId1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5" descr="0">
                <a:hlinkClick r:id="rId1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6" descr="0">
                <a:hlinkClick r:id="rId1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97" descr="0">
                <a:hlinkClick r:id="rId1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98" descr="0">
                <a:hlinkClick r:id="rId1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99" descr="0">
                <a:hlinkClick r:id="rId1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0" descr="0">
                <a:hlinkClick r:id="rId1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1" descr="0">
                <a:hlinkClick r:id="rId1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2" descr="0">
                <a:hlinkClick r:id="rId1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3" descr="0">
                <a:hlinkClick r:id="rId1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4" descr="0">
                <a:hlinkClick r:id="rId1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5" descr="0">
                <a:hlinkClick r:id="rId1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6" descr="0">
                <a:hlinkClick r:id="rId1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07" descr="0">
                <a:hlinkClick r:id="rId2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08" descr="0">
                <a:hlinkClick r:id="rId20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09" descr="0">
                <a:hlinkClick r:id="rId20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0" descr="0">
                <a:hlinkClick r:id="rId20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1" descr="0">
                <a:hlinkClick r:id="rId20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2" descr="0">
                <a:hlinkClick r:id="rId21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3" descr="0">
                <a:hlinkClick r:id="rId21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4" descr="0">
                <a:hlinkClick r:id="rId21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5" descr="0">
                <a:hlinkClick r:id="rId21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6" descr="0">
                <a:hlinkClick r:id="rId21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17" descr="0">
                <a:hlinkClick r:id="rId22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18" descr="0">
                <a:hlinkClick r:id="rId22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19" descr="0">
                <a:hlinkClick r:id="rId22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0" descr="0">
                <a:hlinkClick r:id="rId22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1" descr="0">
                <a:hlinkClick r:id="rId22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2" descr="0">
                <a:hlinkClick r:id="rId23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3" descr="0">
                <a:hlinkClick r:id="rId23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24" descr="0">
                <a:hlinkClick r:id="rId23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25" descr="0">
                <a:hlinkClick r:id="rId23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26" descr="0">
                <a:hlinkClick r:id="rId23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36" descr="0">
                <a:hlinkClick r:id="rId24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0" name="그림 249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4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5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6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7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8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9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0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1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2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3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4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5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6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49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8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9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0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1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2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3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4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5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6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7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8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9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0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3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2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3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4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5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6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7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8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9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0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1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2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3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4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7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6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7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8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9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0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1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2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3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4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5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6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7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8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1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1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2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3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4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5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6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7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8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9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0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1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2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5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4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5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6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7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8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9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0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1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2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3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4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5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6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69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8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9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0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1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2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3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4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5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6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7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8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9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0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3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2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3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4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5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6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7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8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9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0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1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2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3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4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7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6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7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8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9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0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1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2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3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4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5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6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7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8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1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1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2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3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4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5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6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7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8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9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0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1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2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5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4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5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6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7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8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9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0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1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2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3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4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5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6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89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8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9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0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1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2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3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4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5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6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7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8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9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0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3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2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3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4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5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6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7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8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9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0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1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2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3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4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7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6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7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8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9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0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1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2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3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4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5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6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7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8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1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1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2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3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4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5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6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7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8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9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0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1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2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5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5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25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2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25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25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26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2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26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26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26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26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26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4" name="AutoShape 26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5" name="AutoShape 27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6" name="AutoShape 27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7" name="AutoShape 27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8" name="AutoShape 27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9" name="AutoShape 27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0" name="AutoShape 28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1" name="AutoShape 28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2" name="AutoShape 28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3" name="AutoShape 28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4" name="AutoShape 28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5" name="AutoShape 29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6" name="AutoShape 29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09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8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9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0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1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2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3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4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5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6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7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8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9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0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3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2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3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4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5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6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7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8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9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0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1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2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3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4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7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6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7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8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9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0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1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2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3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4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5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6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7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8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1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1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2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3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4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5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6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7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8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9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0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1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2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5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4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5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6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7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8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9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0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1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2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3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4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5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6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29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8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39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0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1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2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3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4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5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6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7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8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49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0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3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2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3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4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5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6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7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68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69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0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1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2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3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4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77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6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7" name="AutoShape 19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88" name="AutoShape 19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89" name="AutoShape 19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0" name="AutoShape 19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1" name="AutoShape 19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2" name="AutoShape 20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3" name="AutoShape 20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4" name="AutoShape 20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5" name="AutoShape 20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6" name="AutoShape 20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7" name="AutoShape 21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698" name="AutoShape 21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1" name="그림 1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9" name="그룹 138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140" name="그룹 13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183" name="그림 85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86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87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88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89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90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91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92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93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94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95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96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97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98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99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00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01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02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103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104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105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106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107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108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109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110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111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112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113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114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그림 115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그림 116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그림 117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그림 118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그림 119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그림 120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그림 121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그림 122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그림 123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그림 221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그림 222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그림 223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그림 224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그림 225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그림 226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그림 227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그림 228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그림 229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그림 230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그림 231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그림 232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그림 233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그림 234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그림 235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그림 236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그림 237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그림 238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그림 239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그림 240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그림 241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그림 242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그림 243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244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1" name="그룹 14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143" name="Picture 88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89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90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91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92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93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94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95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96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97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98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99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00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01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02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103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104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105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106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107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108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109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10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111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112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113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114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115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116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117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118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119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120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121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122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123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124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125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12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136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2" name="그림 141"/>
            <p:cNvPicPr>
              <a:picLocks noChangeAspect="1"/>
            </p:cNvPicPr>
            <p:nvPr/>
          </p:nvPicPr>
          <p:blipFill>
            <a:blip r:embed="rId2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246" name="직선 연결선 2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626</Words>
  <Application>Microsoft Office PowerPoint</Application>
  <PresentationFormat>와이드스크린</PresentationFormat>
  <Paragraphs>626</Paragraphs>
  <Slides>25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13</cp:revision>
  <dcterms:modified xsi:type="dcterms:W3CDTF">2019-05-13T23:59:34Z</dcterms:modified>
</cp:coreProperties>
</file>