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1" autoAdjust="0"/>
    <p:restoredTop sz="94660"/>
  </p:normalViewPr>
  <p:slideViewPr>
    <p:cSldViewPr>
      <p:cViewPr varScale="1">
        <p:scale>
          <a:sx n="58" d="100"/>
          <a:sy n="58" d="100"/>
        </p:scale>
        <p:origin x="7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8EFD7CA4-10C4-4FA9-9672-60230C93552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32219-B054-484D-B7AE-34CA7F28B6B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221727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3AE91-23CB-4EB2-A083-985AFBCC839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3946020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4D988-2B95-4DEE-8BF8-5C674FBFA4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930845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F5DE5-1169-40CC-B69E-50DD66317C9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212102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3D441-2737-4C63-9171-C664A4C705A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4842956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4A7FE-E114-4FF3-9A47-F280A7E378F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832334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F9A50-0935-442D-897C-30612B7DD08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333885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D62B3-5061-4FD4-86E8-E7A7EF37C6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54211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B7835-1A88-47A6-8DAE-05417B3C7E6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1768277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D6197-6620-4BDD-B98B-463FA007493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4965267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A05EC-9989-44DE-BA53-C7EF12980C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7740232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갈라디아서 4장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4E29182F-9135-4C68-8096-3010281989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0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1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2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3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4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5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6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7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8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89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0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1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2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3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4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5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6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7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8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99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100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101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102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103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104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105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44040;&#46972;&#46356;&#50500;&#49436;5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../&#44396;&#50557;PPT/19&#49884;&#54200;/&#49884;&#54200;.pptx" TargetMode="External"/><Relationship Id="rId138" Type="http://schemas.openxmlformats.org/officeDocument/2006/relationships/hyperlink" Target="../46%20&#44256;&#47536;&#46020;&#51204;&#49436;/&#44256;&#47536;&#46020;&#51204;&#4943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../../&#44396;&#50557;PPT/14&#50669;&#45824;&#54616;/&#50669;&#45824;&#54616;.pptx" TargetMode="External"/><Relationship Id="rId128" Type="http://schemas.openxmlformats.org/officeDocument/2006/relationships/hyperlink" Target="../41%20&#47560;&#44032;&#48373;&#51020;/&#47560;&#44032;&#48373;&#51020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../../&#44396;&#50557;PPT/09&#49324;&#47924;&#50648;&#49345;/&#49324;&#47924;&#50648;&#49345;.pptx" TargetMode="External"/><Relationship Id="rId118" Type="http://schemas.openxmlformats.org/officeDocument/2006/relationships/hyperlink" Target="../../&#44396;&#50557;PPT/36&#49828;&#48148;&#45264;/&#49828;&#48148;&#45264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52%20&#45936;&#49332;&#47196;&#45768;&#44032;&#51204;&#49436;/&#45936;&#49332;&#47196;&#45768;&#44032;&#51204;&#49436;.pptx" TargetMode="External"/><Relationship Id="rId171" Type="http://schemas.openxmlformats.org/officeDocument/2006/relationships/image" Target="../media/image71.png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hyperlink" Target="../../&#44396;&#50557;PPT/31&#50724;&#48148;&#45852;/&#50724;&#48148;&#45852;1&#51109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../../&#44396;&#50557;PPT/04&#48124;&#49688;&#44592;/&#48124;&#49688;&#44592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../&#44396;&#50557;PPT/25&#50696;&#47112;&#48120;&#50556;&#50528;&#44032;/&#50696;&#47112;&#48120;&#50556;&#50528;&#44032;.pptx" TargetMode="External"/><Relationship Id="rId140" Type="http://schemas.openxmlformats.org/officeDocument/2006/relationships/hyperlink" Target="../47%20&#44256;&#47536;&#46020;&#54980;&#49436;/&#44256;&#47536;&#46020;&#54980;&#49436;.pptx" TargetMode="External"/><Relationship Id="rId161" Type="http://schemas.openxmlformats.org/officeDocument/2006/relationships/image" Target="../media/image6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../&#44396;&#50557;PPT/34&#45208;&#54996;/&#45208;&#54996;.pptx" TargetMode="External"/><Relationship Id="rId119" Type="http://schemas.openxmlformats.org/officeDocument/2006/relationships/image" Target="../media/image45.png"/><Relationship Id="rId44" Type="http://schemas.openxmlformats.org/officeDocument/2006/relationships/hyperlink" Target="&#44040;&#46972;&#46356;&#50500;&#49436;6&#51109;.pptx" TargetMode="External"/><Relationship Id="rId60" Type="http://schemas.openxmlformats.org/officeDocument/2006/relationships/hyperlink" Target="../../&#44396;&#50557;PPT/07&#49324;&#49324;&#44592;/&#49324;&#49324;&#44592;.pptx" TargetMode="External"/><Relationship Id="rId65" Type="http://schemas.openxmlformats.org/officeDocument/2006/relationships/image" Target="../media/image18.png"/><Relationship Id="rId81" Type="http://schemas.openxmlformats.org/officeDocument/2006/relationships/image" Target="../media/image26.png"/><Relationship Id="rId86" Type="http://schemas.openxmlformats.org/officeDocument/2006/relationships/hyperlink" Target="../../&#44396;&#50557;PPT/20&#51104;&#50616;/&#51104;&#50616;.pptx" TargetMode="External"/><Relationship Id="rId130" Type="http://schemas.openxmlformats.org/officeDocument/2006/relationships/hyperlink" Target="../42%20&#45572;&#44032;&#48373;&#51020;/&#45572;&#44032;&#48373;&#51020;.pptx" TargetMode="External"/><Relationship Id="rId135" Type="http://schemas.openxmlformats.org/officeDocument/2006/relationships/image" Target="../media/image53.png"/><Relationship Id="rId151" Type="http://schemas.openxmlformats.org/officeDocument/2006/relationships/image" Target="../media/image61.png"/><Relationship Id="rId156" Type="http://schemas.openxmlformats.org/officeDocument/2006/relationships/hyperlink" Target="../55%20&#46356;&#47784;&#45936;&#54980;&#49436;/&#46356;&#47784;&#45936;&#54980;&#49436;.pptx" TargetMode="External"/><Relationship Id="rId177" Type="http://schemas.openxmlformats.org/officeDocument/2006/relationships/image" Target="../media/image74.png"/><Relationship Id="rId172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109" Type="http://schemas.openxmlformats.org/officeDocument/2006/relationships/image" Target="../media/image40.png"/><Relationship Id="rId34" Type="http://schemas.openxmlformats.org/officeDocument/2006/relationships/hyperlink" Target="&#44040;&#46972;&#46356;&#50500;&#49436;1&#51109;.pptx" TargetMode="External"/><Relationship Id="rId50" Type="http://schemas.openxmlformats.org/officeDocument/2006/relationships/hyperlink" Target="../../&#44396;&#50557;PPT/01&#52285;&#49464;&#44592;/&#52285;&#49464;&#44592;.pptx" TargetMode="External"/><Relationship Id="rId55" Type="http://schemas.openxmlformats.org/officeDocument/2006/relationships/image" Target="../media/image13.png"/><Relationship Id="rId76" Type="http://schemas.openxmlformats.org/officeDocument/2006/relationships/hyperlink" Target="../../&#44396;&#50557;PPT/15&#50640;&#49828;&#46972;/&#50640;&#49828;&#46972;.pptx" TargetMode="External"/><Relationship Id="rId97" Type="http://schemas.openxmlformats.org/officeDocument/2006/relationships/image" Target="../media/image34.png"/><Relationship Id="rId104" Type="http://schemas.openxmlformats.org/officeDocument/2006/relationships/hyperlink" Target="../../&#44396;&#50557;PPT/29&#50836;&#50648;/&#50836;&#50648;.pptx" TargetMode="External"/><Relationship Id="rId120" Type="http://schemas.openxmlformats.org/officeDocument/2006/relationships/hyperlink" Target="../../&#44396;&#50557;PPT/37&#54617;&#44060;/&#54617;&#44060;.pptx" TargetMode="External"/><Relationship Id="rId125" Type="http://schemas.openxmlformats.org/officeDocument/2006/relationships/image" Target="../media/image48.png"/><Relationship Id="rId141" Type="http://schemas.openxmlformats.org/officeDocument/2006/relationships/image" Target="../media/image56.png"/><Relationship Id="rId146" Type="http://schemas.openxmlformats.org/officeDocument/2006/relationships/hyperlink" Target="../50%20&#48716;&#47549;&#48372;&#49436;/&#48716;&#47549;&#48372;&#49436;.pptx" TargetMode="External"/><Relationship Id="rId167" Type="http://schemas.openxmlformats.org/officeDocument/2006/relationships/image" Target="../media/image69.png"/><Relationship Id="rId7" Type="http://schemas.openxmlformats.org/officeDocument/2006/relationships/slide" Target="slide23.xml"/><Relationship Id="rId71" Type="http://schemas.openxmlformats.org/officeDocument/2006/relationships/image" Target="../media/image21.png"/><Relationship Id="rId92" Type="http://schemas.openxmlformats.org/officeDocument/2006/relationships/hyperlink" Target="../../&#44396;&#50557;PPT/23&#51060;&#49324;&#50556;/&#51060;&#49324;&#50556;.pptx" TargetMode="External"/><Relationship Id="rId162" Type="http://schemas.openxmlformats.org/officeDocument/2006/relationships/hyperlink" Target="..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hyperlink" Target="&#44040;&#46972;&#46356;&#50500;&#49436;4&#51109;.pptx" TargetMode="External"/><Relationship Id="rId45" Type="http://schemas.openxmlformats.org/officeDocument/2006/relationships/image" Target="../media/image8.png"/><Relationship Id="rId66" Type="http://schemas.openxmlformats.org/officeDocument/2006/relationships/hyperlink" Target="../../&#44396;&#50557;PPT/10&#49324;&#47924;&#50648;&#54616;/&#49324;&#47924;&#50648;&#54616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../&#44396;&#50557;PPT/32&#50836;&#45208;/&#50836;&#45208;.pptx" TargetMode="External"/><Relationship Id="rId115" Type="http://schemas.openxmlformats.org/officeDocument/2006/relationships/image" Target="../media/image43.png"/><Relationship Id="rId131" Type="http://schemas.openxmlformats.org/officeDocument/2006/relationships/image" Target="../media/image51.png"/><Relationship Id="rId136" Type="http://schemas.openxmlformats.org/officeDocument/2006/relationships/hyperlink" Target="../45%20&#47196;&#47560;&#49436;/&#47196;&#47560;&#49436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66%20&#50836;&#54620;&#44228;&#49884;&#47197;/&#50836;&#54620;&#44228;&#49884;&#47197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../../&#44396;&#50557;PPT/18&#50853;&#44592;/&#50853;&#44592;.pptx" TargetMode="External"/><Relationship Id="rId152" Type="http://schemas.openxmlformats.org/officeDocument/2006/relationships/hyperlink" Target="../53%20&#45936;&#49332;&#47196;&#45768;&#44032;&#54980;&#49436;/&#45936;&#49332;&#47196;&#45768;&#44032;&#54980;&#49436;.pptx" TargetMode="External"/><Relationship Id="rId173" Type="http://schemas.openxmlformats.org/officeDocument/2006/relationships/image" Target="../media/image7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../../&#44396;&#50557;PPT/05&#49888;&#47749;&#44592;/&#49888;&#47749;&#44592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../&#44396;&#50557;PPT/27&#45796;&#45768;&#50648;/&#45796;&#45768;&#50648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&#47560;&#53468;&#48373;&#51020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61%20&#48288;&#46300;&#47196;&#54980;&#49436;/&#48288;&#46300;&#47196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../../&#44396;&#50557;PPT/13&#50669;&#45824;&#49345;/&#50669;&#45824;&#49345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../&#44396;&#50557;PPT/26&#50640;&#49828;&#44180;/&#50640;&#49828;&#44180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48%20&#44040;&#46972;&#46356;&#50500;&#49436;/&#44040;&#46972;&#46356;&#50500;&#49436;.pptx" TargetMode="External"/><Relationship Id="rId163" Type="http://schemas.openxmlformats.org/officeDocument/2006/relationships/image" Target="../media/image67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../&#44396;&#50557;PPT/35&#54616;&#48149;&#44397;/&#54616;&#48149;&#44397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56%20&#46356;&#46020;&#49436;/&#46356;&#4602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../../&#44396;&#50557;PPT/08&#47355;&#44592;/&#47355;&#44592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../&#44396;&#50557;PPT/21&#51204;&#46020;&#49436;/&#51204;&#46020;&#49436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43%20&#50836;&#54620;&#48373;&#51020;/&#50836;&#54620;&#48373;&#51020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64%20&#50836;&#54620;&#49340;&#49436;/&#50836;&#54620;&#49340;&#49436;1&#51109;.pptx" TargetMode="External"/><Relationship Id="rId179" Type="http://schemas.openxmlformats.org/officeDocument/2006/relationships/image" Target="../media/image75.png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2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../&#44396;&#50557;PPT/30&#50500;&#47784;&#49828;/&#50500;&#47784;&#49828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../../&#44396;&#50557;PPT/03&#47112;&#50948;&#44592;/&#47112;&#50948;&#44592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../../&#44396;&#50557;PPT/16&#45712;&#54756;&#48120;&#50556;/&#45712;&#54756;&#48120;&#50556;.pptx" TargetMode="External"/><Relationship Id="rId94" Type="http://schemas.openxmlformats.org/officeDocument/2006/relationships/hyperlink" Target="../../&#44396;&#50557;PPT/24&#50696;&#47112;&#48120;&#50556;/&#50696;&#47112;&#48120;&#50556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../&#44396;&#50557;PPT/38&#49828;&#44032;&#47028;/&#49828;&#44032;&#47028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51%20&#44264;&#47196;&#49352;&#49436;/&#44264;&#47196;&#49352;&#49436;.pptx" TargetMode="External"/><Relationship Id="rId164" Type="http://schemas.openxmlformats.org/officeDocument/2006/relationships/hyperlink" Target="../59%20&#50556;&#44256;&#48372;&#49436;/&#50556;&#44256;&#48372;&#49436;.pptx" TargetMode="External"/><Relationship Id="rId169" Type="http://schemas.openxmlformats.org/officeDocument/2006/relationships/image" Target="../media/image7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106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../../&#44396;&#50557;PPT/12&#50676;&#50773;&#44592;&#54616;/&#50676;&#50773;&#44592;&#54616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../&#44396;&#50557;PPT/33&#48120;&#44032;/&#48120;&#44032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54%20&#46356;&#47784;&#45936;&#51204;&#49436;/&#46356;&#47784;&#45936;&#51204;&#49436;.pptx" TargetMode="External"/><Relationship Id="rId175" Type="http://schemas.openxmlformats.org/officeDocument/2006/relationships/image" Target="../media/image73.png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../../&#44396;&#50557;PPT/06&#50668;&#54840;&#49688;&#50500;/&#50668;&#54840;&#49688;&#50500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../&#44396;&#50557;PPT/28&#54840;&#49464;&#50500;/&#54840;&#49464;&#50500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49%20&#50640;&#48288;&#49548;&#49436;/&#50640;&#48288;&#49548;&#49436;.pptx" TargetMode="External"/><Relationship Id="rId90" Type="http://schemas.openxmlformats.org/officeDocument/2006/relationships/hyperlink" Target="../../&#44396;&#50557;PPT/22&#50500;&#44032;/&#50500;&#44032;.pptx" TargetMode="External"/><Relationship Id="rId165" Type="http://schemas.openxmlformats.org/officeDocument/2006/relationships/image" Target="../media/image68.png"/><Relationship Id="rId27" Type="http://schemas.openxmlformats.org/officeDocument/2006/relationships/slide" Target="slide15.xml"/><Relationship Id="rId48" Type="http://schemas.openxmlformats.org/officeDocument/2006/relationships/hyperlink" Target="../../&#44396;&#50557;PPT/02&#52636;&#50528;&#44413;&#44592;/&#52636;&#50528;&#44413;&#44592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44%20&#49324;&#46020;&#54665;&#51204;/&#49324;&#46020;&#54665;&#51204;.pptx" TargetMode="External"/><Relationship Id="rId80" Type="http://schemas.openxmlformats.org/officeDocument/2006/relationships/hyperlink" Target="../../&#44396;&#50557;PPT/17&#50640;&#49828;&#45908;/&#50640;&#49828;&#45908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3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../&#44396;&#50557;PPT/39&#47568;&#46972;&#44592;/&#47568;&#46972;&#44592;.pptx" TargetMode="External"/><Relationship Id="rId70" Type="http://schemas.openxmlformats.org/officeDocument/2006/relationships/hyperlink" Target="../../&#44396;&#50557;PPT/11&#50676;&#50773;&#44592;&#49345;/&#50676;&#50773;&#44592;&#49345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6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4" name="직선 연결선 1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200FA238-E27D-4AD8-AD53-00AE765002BA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4B63F12-0AB6-4FEB-8FA7-1E6FD626C710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5673765-67C5-438E-9EF3-CBF189C37CCB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4A65AB9-D171-4050-AA3B-4F8DB0CAAB69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88030DA-BC10-462C-A72D-F2498B181591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3670D24-3800-4B65-8221-E4F36C781DF3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63D5DF4-7FF5-4A03-9521-6C2806B9B940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4DA919D-E49C-4994-9BEE-E289F291E0A5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6BB1FD8-F93B-4954-A59D-26EDF2C27D08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48CE436-1D86-4949-A536-3AF0CA31FF6F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C0D282D-FC6B-480C-8E34-96FF6AE27511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B2F976A-6B54-4C9B-A8B9-A3D8850396BF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0A65C26-BDEB-4789-906C-482B6DDBF8E8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0B756CB-C7B4-4B3F-8694-10ACF0F2D49D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B17B44C-CC0C-4AEA-974B-53ED4A6A7C45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8202DC6-D844-4606-A442-04C33B042078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4994138-1091-4B24-A237-4CD9111B99D2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A75DE22-B3BC-4C0C-9EE1-6CAA8DA375D4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D1F71A0-EBD2-441B-B735-2B87743B21E6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CBF1DE5-F162-435A-90FA-32C3229CD57D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BD90E7B-6B52-444C-B888-271114990FB3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55324CC-49D3-4CA7-A860-660F9E7CE777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1886066-E32E-4A2C-B988-A896AF84AC49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8CBF62A-5F8B-4406-AB1D-ED12207EF950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C0F13F5-5F0E-47D9-A395-A928C5B51BE4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47839FC-700B-42AD-A1BA-956B5123CB12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375D34C-3425-46BA-8958-A50BC0C4B797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76EAED2-CC63-4C23-AED3-1AC65A97A82C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7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7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1AE2454-4FA1-47B5-BB3B-A7639F32B7AB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6FB0744-3408-48AB-8BF4-280F99CBEB4E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402378" y="-26988"/>
            <a:ext cx="11022214" cy="6048276"/>
            <a:chOff x="402378" y="-26988"/>
            <a:chExt cx="11022214" cy="6048276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78" y="330202"/>
              <a:ext cx="1590675" cy="2857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5" name="Picture 10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1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220DFD5-E5DD-41D9-A34D-F8C6E7FF9563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961</Words>
  <Application>Microsoft Office PowerPoint</Application>
  <PresentationFormat>와이드스크린</PresentationFormat>
  <Paragraphs>961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6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2020-01-12T01:30:36Z</dcterms:modified>
</cp:coreProperties>
</file>