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83" autoAdjust="0"/>
    <p:restoredTop sz="94251" autoAdjust="0"/>
  </p:normalViewPr>
  <p:slideViewPr>
    <p:cSldViewPr>
      <p:cViewPr varScale="1">
        <p:scale>
          <a:sx n="43" d="100"/>
          <a:sy n="43" d="100"/>
        </p:scale>
        <p:origin x="78" y="72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0CC8D-BB37-4866-9C1C-22F438D6F4D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07009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6D08C-7922-46B5-8151-763E6C587E5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29926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7F0DF3-5BF3-47F4-98F3-592A00545BA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550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E0165A-BFFA-4DBF-AF32-C800D94CB84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41556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94ABF7-9861-48DA-8131-4C05CF4378E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95940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0F042C-B3F9-4F89-B1F9-0C59DA0A431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28096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3E711C-0757-4FED-BDB1-81061EA14AE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79697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F7BA6B-7D09-46B6-BFF2-3F01AAD1189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69055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B07B16-5027-4FCB-BAE9-2DAB304740E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22834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5376EC-980F-43D5-8DBA-AA11D822403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945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A6781B-562F-4DA9-BAD6-47C42339A16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00806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B96F07E-04CD-4844-A8BA-A4B734FDC9C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74056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2.xml"/><Relationship Id="rId109" Type="http://schemas.openxmlformats.org/officeDocument/2006/relationships/image" Target="../media/image46.png"/><Relationship Id="rId260" Type="http://schemas.openxmlformats.org/officeDocument/2006/relationships/image" Target="../media/image122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4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8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6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8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23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24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25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26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27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28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29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30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31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32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33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34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35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23.png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36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261" Type="http://schemas.openxmlformats.org/officeDocument/2006/relationships/image" Target="../media/image137.png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Relationship Id="rId42" Type="http://schemas.openxmlformats.org/officeDocument/2006/relationships/hyperlink" Target="&#50696;&#47112;&#48120;&#50556;09&#51109;.pptx" TargetMode="External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38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39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40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hyperlink" Target="&#50696;&#47112;&#48120;&#50556;09&#51109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&#50696;&#47112;&#48120;&#50556;31&#51109;.pptx" TargetMode="External"/><Relationship Id="rId138" Type="http://schemas.openxmlformats.org/officeDocument/2006/relationships/hyperlink" Target="../06&#50668;&#54840;&#49688;&#50500;/&#50668;&#54840;&#49688;&#50500;.pptx" TargetMode="External"/><Relationship Id="rId159" Type="http://schemas.openxmlformats.org/officeDocument/2006/relationships/image" Target="../media/image71.png"/><Relationship Id="rId170" Type="http://schemas.openxmlformats.org/officeDocument/2006/relationships/hyperlink" Target="../22&#50500;&#44032;/&#50500;&#44032;.pptx" TargetMode="External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26" Type="http://schemas.openxmlformats.org/officeDocument/2006/relationships/hyperlink" Target="../../&#49888;&#50557;PPT/50%20&#48716;&#47549;&#48372;&#49436;/&#48716;&#47549;&#48372;&#49436;.pptx" TargetMode="External"/><Relationship Id="rId247" Type="http://schemas.openxmlformats.org/officeDocument/2006/relationships/image" Target="../media/image115.png"/><Relationship Id="rId107" Type="http://schemas.openxmlformats.org/officeDocument/2006/relationships/image" Target="../media/image45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4&#51109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&#50696;&#47112;&#48120;&#50556;25&#51109;.pptx" TargetMode="External"/><Relationship Id="rId128" Type="http://schemas.openxmlformats.org/officeDocument/2006/relationships/hyperlink" Target="../02&#52636;&#50528;&#44413;&#44592;/&#52636;&#50528;&#44413;&#44592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17&#50640;&#49828;&#45908;/&#50640;&#49828;&#45908;.pptx" TargetMode="External"/><Relationship Id="rId181" Type="http://schemas.openxmlformats.org/officeDocument/2006/relationships/image" Target="../media/image82.png"/><Relationship Id="rId216" Type="http://schemas.openxmlformats.org/officeDocument/2006/relationships/hyperlink" Target="../../&#49888;&#50557;PPT/45%20&#47196;&#47560;&#49436;/&#47196;&#47560;&#49436;.pptx" TargetMode="External"/><Relationship Id="rId237" Type="http://schemas.openxmlformats.org/officeDocument/2006/relationships/image" Target="../media/image110.png"/><Relationship Id="rId258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2.png"/><Relationship Id="rId43" Type="http://schemas.openxmlformats.org/officeDocument/2006/relationships/image" Target="../media/image13.png"/><Relationship Id="rId64" Type="http://schemas.openxmlformats.org/officeDocument/2006/relationships/hyperlink" Target="&#50696;&#47112;&#48120;&#50556;20&#51109;.pptx" TargetMode="External"/><Relationship Id="rId118" Type="http://schemas.openxmlformats.org/officeDocument/2006/relationships/hyperlink" Target="&#50696;&#47112;&#48120;&#50556;41&#51109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11&#50676;&#50773;&#44592;&#49345;/&#50676;&#50773;&#44592;&#49345;.pptx" TargetMode="External"/><Relationship Id="rId171" Type="http://schemas.openxmlformats.org/officeDocument/2006/relationships/image" Target="../media/image77.png"/><Relationship Id="rId192" Type="http://schemas.openxmlformats.org/officeDocument/2006/relationships/hyperlink" Target="../33&#48120;&#44032;/&#48120;&#44032;.pptx" TargetMode="External"/><Relationship Id="rId206" Type="http://schemas.openxmlformats.org/officeDocument/2006/relationships/hyperlink" Target="../../&#49888;&#50557;PPT/40%20&#47560;&#53468;&#48373;&#51020;/&#47560;&#53468;&#48373;&#51020;.pptx" TargetMode="External"/><Relationship Id="rId227" Type="http://schemas.openxmlformats.org/officeDocument/2006/relationships/image" Target="../media/image105.png"/><Relationship Id="rId248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8.png"/><Relationship Id="rId108" Type="http://schemas.openxmlformats.org/officeDocument/2006/relationships/hyperlink" Target="&#50696;&#47112;&#48120;&#50556;46&#51109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&#50696;&#47112;&#48120;&#50556;15&#51109;.pptx" TargetMode="External"/><Relationship Id="rId75" Type="http://schemas.openxmlformats.org/officeDocument/2006/relationships/image" Target="../media/image29.png"/><Relationship Id="rId96" Type="http://schemas.openxmlformats.org/officeDocument/2006/relationships/hyperlink" Target="&#50696;&#47112;&#48120;&#50556;37&#51109;.pptx" TargetMode="External"/><Relationship Id="rId140" Type="http://schemas.openxmlformats.org/officeDocument/2006/relationships/hyperlink" Target="../07&#49324;&#49324;&#44592;/&#49324;&#49324;&#44592;.pptx" TargetMode="External"/><Relationship Id="rId161" Type="http://schemas.openxmlformats.org/officeDocument/2006/relationships/image" Target="../media/image72.png"/><Relationship Id="rId182" Type="http://schemas.openxmlformats.org/officeDocument/2006/relationships/hyperlink" Target="../28&#54840;&#49464;&#50500;/&#54840;&#49464;&#50500;.pptx" TargetMode="External"/><Relationship Id="rId217" Type="http://schemas.openxmlformats.org/officeDocument/2006/relationships/image" Target="../media/image100.png"/><Relationship Id="rId6" Type="http://schemas.openxmlformats.org/officeDocument/2006/relationships/slide" Target="slide5.xml"/><Relationship Id="rId238" Type="http://schemas.openxmlformats.org/officeDocument/2006/relationships/hyperlink" Target="../../&#49888;&#50557;PPT/56%20&#46356;&#46020;&#49436;/&#46356;&#46020;&#49436;.pptx" TargetMode="External"/><Relationship Id="rId259" Type="http://schemas.openxmlformats.org/officeDocument/2006/relationships/image" Target="../media/image121.png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44" Type="http://schemas.openxmlformats.org/officeDocument/2006/relationships/hyperlink" Target="&#50696;&#47112;&#48120;&#50556;10&#51109;.pptx" TargetMode="External"/><Relationship Id="rId65" Type="http://schemas.openxmlformats.org/officeDocument/2006/relationships/image" Target="../media/image24.png"/><Relationship Id="rId86" Type="http://schemas.openxmlformats.org/officeDocument/2006/relationships/hyperlink" Target="&#50696;&#47112;&#48120;&#50556;32&#51109;.pptx" TargetMode="External"/><Relationship Id="rId130" Type="http://schemas.openxmlformats.org/officeDocument/2006/relationships/hyperlink" Target="&#52285;&#49464;&#44592;.pptx" TargetMode="External"/><Relationship Id="rId151" Type="http://schemas.openxmlformats.org/officeDocument/2006/relationships/image" Target="../media/image67.png"/><Relationship Id="rId172" Type="http://schemas.openxmlformats.org/officeDocument/2006/relationships/hyperlink" Target="../23&#51060;&#49324;&#50556;/&#51060;&#49324;&#50556;.pptx" TargetMode="External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28" Type="http://schemas.openxmlformats.org/officeDocument/2006/relationships/hyperlink" Target="../../&#49888;&#50557;PPT/51%20&#44264;&#47196;&#49352;&#49436;/&#44264;&#47196;&#49352;&#49436;.pptx" TargetMode="External"/><Relationship Id="rId249" Type="http://schemas.openxmlformats.org/officeDocument/2006/relationships/image" Target="../media/image116.png"/><Relationship Id="rId13" Type="http://schemas.openxmlformats.org/officeDocument/2006/relationships/slide" Target="slide13.xml"/><Relationship Id="rId109" Type="http://schemas.openxmlformats.org/officeDocument/2006/relationships/image" Target="../media/image46.png"/><Relationship Id="rId260" Type="http://schemas.openxmlformats.org/officeDocument/2006/relationships/image" Target="../media/image141.png"/><Relationship Id="rId34" Type="http://schemas.openxmlformats.org/officeDocument/2006/relationships/hyperlink" Target="&#50696;&#47112;&#48120;&#50556;05&#51109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&#50696;&#47112;&#48120;&#50556;26&#51109;.pptx" TargetMode="External"/><Relationship Id="rId97" Type="http://schemas.openxmlformats.org/officeDocument/2006/relationships/image" Target="../media/image40.png"/><Relationship Id="rId120" Type="http://schemas.openxmlformats.org/officeDocument/2006/relationships/hyperlink" Target="&#50696;&#47112;&#48120;&#50556;40&#51109;.pptx" TargetMode="External"/><Relationship Id="rId141" Type="http://schemas.openxmlformats.org/officeDocument/2006/relationships/image" Target="../media/image62.png"/><Relationship Id="rId7" Type="http://schemas.openxmlformats.org/officeDocument/2006/relationships/slide" Target="slide6.xml"/><Relationship Id="rId162" Type="http://schemas.openxmlformats.org/officeDocument/2006/relationships/hyperlink" Target="../18&#50853;&#44592;/&#50853;&#44592;.pptx" TargetMode="External"/><Relationship Id="rId183" Type="http://schemas.openxmlformats.org/officeDocument/2006/relationships/image" Target="../media/image83.png"/><Relationship Id="rId218" Type="http://schemas.openxmlformats.org/officeDocument/2006/relationships/hyperlink" Target="../../&#49888;&#50557;PPT/46%20&#44256;&#47536;&#46020;&#51204;&#49436;/&#44256;&#47536;&#46020;&#51204;&#49436;.pptx" TargetMode="External"/><Relationship Id="rId239" Type="http://schemas.openxmlformats.org/officeDocument/2006/relationships/image" Target="../media/image111.png"/><Relationship Id="rId250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hyperlink" Target="&#50696;&#47112;&#48120;&#50556;27&#51109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&#50696;&#47112;&#48120;&#50556;21&#51109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&#50696;&#47112;&#48120;&#50556;45&#51109;.pptx" TargetMode="External"/><Relationship Id="rId131" Type="http://schemas.openxmlformats.org/officeDocument/2006/relationships/image" Target="../media/image57.png"/><Relationship Id="rId152" Type="http://schemas.openxmlformats.org/officeDocument/2006/relationships/hyperlink" Target="../13&#50669;&#45824;&#49345;/&#50669;&#45824;&#49345;.pptx" TargetMode="External"/><Relationship Id="rId173" Type="http://schemas.openxmlformats.org/officeDocument/2006/relationships/image" Target="../media/image78.png"/><Relationship Id="rId194" Type="http://schemas.openxmlformats.org/officeDocument/2006/relationships/hyperlink" Target="../34&#45208;&#54996;/&#45208;&#54996;.pptx" TargetMode="External"/><Relationship Id="rId208" Type="http://schemas.openxmlformats.org/officeDocument/2006/relationships/hyperlink" Target="../../&#49888;&#50557;PPT/41%20&#47560;&#44032;&#48373;&#51020;/&#47560;&#44032;&#48373;&#51020;.pptx" TargetMode="External"/><Relationship Id="rId229" Type="http://schemas.openxmlformats.org/officeDocument/2006/relationships/image" Target="../media/image106.png"/><Relationship Id="rId240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9.png"/><Relationship Id="rId56" Type="http://schemas.openxmlformats.org/officeDocument/2006/relationships/hyperlink" Target="&#50696;&#47112;&#48120;&#50556;16&#51109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&#50696;&#47112;&#48120;&#50556;39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38&#51109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08&#47355;&#44592;/&#47355;&#44592;.pptx" TargetMode="External"/><Relationship Id="rId163" Type="http://schemas.openxmlformats.org/officeDocument/2006/relationships/image" Target="../media/image73.png"/><Relationship Id="rId184" Type="http://schemas.openxmlformats.org/officeDocument/2006/relationships/hyperlink" Target="../29&#50836;&#50648;/&#50836;&#50648;.pptx" TargetMode="External"/><Relationship Id="rId219" Type="http://schemas.openxmlformats.org/officeDocument/2006/relationships/image" Target="../media/image101.png"/><Relationship Id="rId2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1" Type="http://schemas.openxmlformats.org/officeDocument/2006/relationships/image" Target="../media/image117.png"/><Relationship Id="rId25" Type="http://schemas.openxmlformats.org/officeDocument/2006/relationships/image" Target="../media/image4.png"/><Relationship Id="rId46" Type="http://schemas.openxmlformats.org/officeDocument/2006/relationships/hyperlink" Target="&#50696;&#47112;&#48120;&#50556;11&#51109;.pptx" TargetMode="External"/><Relationship Id="rId67" Type="http://schemas.openxmlformats.org/officeDocument/2006/relationships/image" Target="../media/image25.png"/><Relationship Id="rId88" Type="http://schemas.openxmlformats.org/officeDocument/2006/relationships/hyperlink" Target="&#50696;&#47112;&#48120;&#50556;33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03&#47112;&#50948;&#44592;/&#47112;&#50948;&#44592;.pptx" TargetMode="External"/><Relationship Id="rId153" Type="http://schemas.openxmlformats.org/officeDocument/2006/relationships/image" Target="../media/image68.png"/><Relationship Id="rId174" Type="http://schemas.openxmlformats.org/officeDocument/2006/relationships/hyperlink" Target="../24&#50696;&#47112;&#48120;&#50556;/&#50696;&#47112;&#48120;&#50556;.pptx" TargetMode="External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220" Type="http://schemas.openxmlformats.org/officeDocument/2006/relationships/hyperlink" Target="../../&#49888;&#50557;PPT/47%20&#44256;&#47536;&#46020;&#54980;&#49436;/&#44256;&#47536;&#46020;&#54980;&#49436;.pptx" TargetMode="External"/><Relationship Id="rId241" Type="http://schemas.openxmlformats.org/officeDocument/2006/relationships/image" Target="../media/image112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6&#51109;.pptx" TargetMode="External"/><Relationship Id="rId57" Type="http://schemas.openxmlformats.org/officeDocument/2006/relationships/image" Target="../media/image20.png"/><Relationship Id="rId78" Type="http://schemas.openxmlformats.org/officeDocument/2006/relationships/hyperlink" Target="&#50696;&#47112;&#48120;&#50556;28&#51109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&#50696;&#47112;&#48120;&#50556;50&#51109;.pptx" TargetMode="External"/><Relationship Id="rId143" Type="http://schemas.openxmlformats.org/officeDocument/2006/relationships/image" Target="../media/image63.png"/><Relationship Id="rId164" Type="http://schemas.openxmlformats.org/officeDocument/2006/relationships/hyperlink" Target="../19&#49884;&#54200;/&#49884;&#54200;.pptx" TargetMode="External"/><Relationship Id="rId185" Type="http://schemas.openxmlformats.org/officeDocument/2006/relationships/image" Target="../media/image84.png"/><Relationship Id="rId9" Type="http://schemas.openxmlformats.org/officeDocument/2006/relationships/slide" Target="slide9.xml"/><Relationship Id="rId210" Type="http://schemas.openxmlformats.org/officeDocument/2006/relationships/hyperlink" Target="../../&#49888;&#50557;PPT/42%20&#45572;&#44032;&#48373;&#51020;/&#45572;&#44032;&#48373;&#51020;.pptx" TargetMode="External"/><Relationship Id="rId26" Type="http://schemas.openxmlformats.org/officeDocument/2006/relationships/hyperlink" Target="&#50696;&#47112;&#48120;&#50556;01&#51109;.pptx" TargetMode="External"/><Relationship Id="rId231" Type="http://schemas.openxmlformats.org/officeDocument/2006/relationships/image" Target="../media/image107.png"/><Relationship Id="rId252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&#50696;&#47112;&#48120;&#50556;22&#51109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&#50696;&#47112;&#48120;&#50556;44&#51109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14&#50669;&#45824;&#54616;/&#50669;&#45824;&#54616;.pptx" TargetMode="External"/><Relationship Id="rId175" Type="http://schemas.openxmlformats.org/officeDocument/2006/relationships/image" Target="../media/image79.png"/><Relationship Id="rId196" Type="http://schemas.openxmlformats.org/officeDocument/2006/relationships/hyperlink" Target="../35&#54616;&#48149;&#44397;/&#54616;&#48149;&#44397;.pptx" TargetMode="External"/><Relationship Id="rId200" Type="http://schemas.openxmlformats.org/officeDocument/2006/relationships/hyperlink" Target="../37&#54617;&#44060;/&#54617;&#44060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2.png"/><Relationship Id="rId242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image" Target="../media/image10.png"/><Relationship Id="rId58" Type="http://schemas.openxmlformats.org/officeDocument/2006/relationships/hyperlink" Target="&#50696;&#47112;&#48120;&#50556;17&#51109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&#50696;&#47112;&#48120;&#50556;49&#51109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09&#49324;&#47924;&#50648;&#49345;/&#49324;&#47924;&#50648;&#49345;.pptx" TargetMode="External"/><Relationship Id="rId90" Type="http://schemas.openxmlformats.org/officeDocument/2006/relationships/hyperlink" Target="&#50696;&#47112;&#48120;&#50556;34&#51109;.pptx" TargetMode="External"/><Relationship Id="rId165" Type="http://schemas.openxmlformats.org/officeDocument/2006/relationships/image" Target="../media/image74.png"/><Relationship Id="rId186" Type="http://schemas.openxmlformats.org/officeDocument/2006/relationships/hyperlink" Target="../30&#50500;&#47784;&#49828;/&#50500;&#47784;&#49828;.pptx" TargetMode="External"/><Relationship Id="rId211" Type="http://schemas.openxmlformats.org/officeDocument/2006/relationships/image" Target="../media/image97.png"/><Relationship Id="rId2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3" Type="http://schemas.openxmlformats.org/officeDocument/2006/relationships/image" Target="../media/image118.png"/><Relationship Id="rId27" Type="http://schemas.openxmlformats.org/officeDocument/2006/relationships/image" Target="../media/image5.png"/><Relationship Id="rId48" Type="http://schemas.openxmlformats.org/officeDocument/2006/relationships/hyperlink" Target="&#50696;&#47112;&#48120;&#50556;12&#51109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04&#48124;&#49688;&#44592;/&#48124;&#49688;&#44592;.pptx" TargetMode="External"/><Relationship Id="rId80" Type="http://schemas.openxmlformats.org/officeDocument/2006/relationships/hyperlink" Target="&#50696;&#47112;&#48120;&#50556;29&#51109;.pptx" TargetMode="External"/><Relationship Id="rId155" Type="http://schemas.openxmlformats.org/officeDocument/2006/relationships/image" Target="../media/image69.png"/><Relationship Id="rId176" Type="http://schemas.openxmlformats.org/officeDocument/2006/relationships/hyperlink" Target="../25&#50696;&#47112;&#48120;&#50556;&#50528;&#44032;/&#50696;&#47112;&#48120;&#50556;&#50528;&#44032;.pptx" TargetMode="External"/><Relationship Id="rId197" Type="http://schemas.openxmlformats.org/officeDocument/2006/relationships/image" Target="../media/image90.png"/><Relationship Id="rId201" Type="http://schemas.openxmlformats.org/officeDocument/2006/relationships/image" Target="../media/image92.png"/><Relationship Id="rId222" Type="http://schemas.openxmlformats.org/officeDocument/2006/relationships/hyperlink" Target="../../&#49888;&#50557;PPT/48%20&#44040;&#46972;&#46356;&#50500;&#49436;/&#44040;&#46972;&#46356;&#50500;&#49436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7.xml"/><Relationship Id="rId38" Type="http://schemas.openxmlformats.org/officeDocument/2006/relationships/hyperlink" Target="&#50696;&#47112;&#48120;&#50556;07&#51109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24" Type="http://schemas.openxmlformats.org/officeDocument/2006/relationships/hyperlink" Target="&#50696;&#47112;&#48120;&#50556;51&#51109;.pptx" TargetMode="External"/><Relationship Id="rId70" Type="http://schemas.openxmlformats.org/officeDocument/2006/relationships/hyperlink" Target="&#50696;&#47112;&#48120;&#50556;23&#51109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66" Type="http://schemas.openxmlformats.org/officeDocument/2006/relationships/hyperlink" Target="../20&#51104;&#50616;/&#51104;&#50616;.pptx" TargetMode="External"/><Relationship Id="rId187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3%20&#50836;&#54620;&#48373;&#51020;/&#50836;&#54620;&#48373;&#51020;.pptx" TargetMode="External"/><Relationship Id="rId233" Type="http://schemas.openxmlformats.org/officeDocument/2006/relationships/image" Target="../media/image108.png"/><Relationship Id="rId254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50696;&#47112;&#48120;&#50556;02&#51109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50696;&#47112;&#48120;&#50556;43&#51109;.pptx" TargetMode="External"/><Relationship Id="rId60" Type="http://schemas.openxmlformats.org/officeDocument/2006/relationships/hyperlink" Target="&#50696;&#47112;&#48120;&#50556;18&#51109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56" Type="http://schemas.openxmlformats.org/officeDocument/2006/relationships/hyperlink" Target="../15&#50640;&#49828;&#46972;/&#50640;&#49828;&#46972;.pptx" TargetMode="External"/><Relationship Id="rId177" Type="http://schemas.openxmlformats.org/officeDocument/2006/relationships/image" Target="../media/image80.png"/><Relationship Id="rId198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../38&#49828;&#44032;&#47028;/&#49828;&#44032;&#47028;.pptx" TargetMode="External"/><Relationship Id="rId223" Type="http://schemas.openxmlformats.org/officeDocument/2006/relationships/image" Target="../media/image103.png"/><Relationship Id="rId244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slide" Target="slide18.xml"/><Relationship Id="rId39" Type="http://schemas.openxmlformats.org/officeDocument/2006/relationships/image" Target="../media/image11.png"/><Relationship Id="rId50" Type="http://schemas.openxmlformats.org/officeDocument/2006/relationships/hyperlink" Target="&#50696;&#47112;&#48120;&#50556;13&#51109;.pptx" TargetMode="External"/><Relationship Id="rId104" Type="http://schemas.openxmlformats.org/officeDocument/2006/relationships/hyperlink" Target="&#50696;&#47112;&#48120;&#50556;48&#51109;.pptx" TargetMode="External"/><Relationship Id="rId125" Type="http://schemas.openxmlformats.org/officeDocument/2006/relationships/image" Target="../media/image54.png"/><Relationship Id="rId146" Type="http://schemas.openxmlformats.org/officeDocument/2006/relationships/hyperlink" Target="../10&#49324;&#47924;&#50648;&#54616;/&#49324;&#47924;&#50648;&#54616;.pptx" TargetMode="External"/><Relationship Id="rId167" Type="http://schemas.openxmlformats.org/officeDocument/2006/relationships/image" Target="../media/image75.png"/><Relationship Id="rId188" Type="http://schemas.openxmlformats.org/officeDocument/2006/relationships/hyperlink" Target="../31&#50724;&#48148;&#45852;/&#50724;&#48148;&#45852;1&#51109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50696;&#47112;&#48120;&#50556;35&#51109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40" Type="http://schemas.openxmlformats.org/officeDocument/2006/relationships/hyperlink" Target="&#50696;&#47112;&#48120;&#50556;08&#51109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../05&#49888;&#47749;&#44592;/&#49888;&#47749;&#44592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50696;&#47112;&#48120;&#50556;30&#51109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19" Type="http://schemas.openxmlformats.org/officeDocument/2006/relationships/slide" Target="slide19.xml"/><Relationship Id="rId224" Type="http://schemas.openxmlformats.org/officeDocument/2006/relationships/hyperlink" Target="../../&#49888;&#50557;PPT/49%20&#50640;&#48288;&#49548;&#49436;/&#50640;&#48288;&#49548;&#49436;.pptx" TargetMode="External"/><Relationship Id="rId245" Type="http://schemas.openxmlformats.org/officeDocument/2006/relationships/image" Target="../media/image114.png"/><Relationship Id="rId30" Type="http://schemas.openxmlformats.org/officeDocument/2006/relationships/hyperlink" Target="&#50696;&#47112;&#48120;&#50556;03&#51109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50696;&#47112;&#48120;&#50556;52&#51109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50696;&#47112;&#48120;&#50556;24&#51109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" Type="http://schemas.openxmlformats.org/officeDocument/2006/relationships/slide" Target="slide2.xml"/><Relationship Id="rId214" Type="http://schemas.openxmlformats.org/officeDocument/2006/relationships/hyperlink" Target="../../&#49888;&#50557;PPT/44%20&#49324;&#46020;&#54665;&#51204;/&#49324;&#46020;&#54665;&#51204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50696;&#47112;&#48120;&#50556;42&#51109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slide" Target="slide8.xml"/><Relationship Id="rId41" Type="http://schemas.openxmlformats.org/officeDocument/2006/relationships/image" Target="../media/image12.png"/><Relationship Id="rId62" Type="http://schemas.openxmlformats.org/officeDocument/2006/relationships/hyperlink" Target="&#50696;&#47112;&#48120;&#50556;19&#51109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190" Type="http://schemas.openxmlformats.org/officeDocument/2006/relationships/hyperlink" Target="../32&#50836;&#45208;/&#50836;&#45208;.pptx" TargetMode="External"/><Relationship Id="rId204" Type="http://schemas.openxmlformats.org/officeDocument/2006/relationships/hyperlink" Target="../39&#47568;&#46972;&#44592;/&#47568;&#46972;&#44592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50696;&#47112;&#48120;&#50556;47&#51109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10.xml"/><Relationship Id="rId31" Type="http://schemas.openxmlformats.org/officeDocument/2006/relationships/image" Target="../media/image7.png"/><Relationship Id="rId52" Type="http://schemas.openxmlformats.org/officeDocument/2006/relationships/hyperlink" Target="&#50696;&#47112;&#48120;&#50556;14&#51109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50696;&#47112;&#48120;&#50556;36&#51109;.pptx" TargetMode="External"/><Relationship Id="rId148" Type="http://schemas.openxmlformats.org/officeDocument/2006/relationships/hyperlink" Target="../12&#50676;&#50773;&#44592;&#54616;/&#50676;&#50773;&#44592;&#54616;.pptx" TargetMode="External"/><Relationship Id="rId169" Type="http://schemas.openxmlformats.org/officeDocument/2006/relationships/image" Target="../media/image76.png"/><Relationship Id="rId4" Type="http://schemas.openxmlformats.org/officeDocument/2006/relationships/slide" Target="slide3.xml"/><Relationship Id="rId180" Type="http://schemas.openxmlformats.org/officeDocument/2006/relationships/hyperlink" Target="../27&#45796;&#45768;&#50648;/&#45796;&#45768;&#50648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../../&#49888;&#50557;PPT/55%20&#46356;&#47784;&#45936;&#54980;&#49436;/&#46356;&#47784;&#45936;&#54980;&#49436;.pptx" TargetMode="External"/><Relationship Id="rId257" Type="http://schemas.openxmlformats.org/officeDocument/2006/relationships/image" Target="../media/image1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3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4" name="AutoShape 13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5" name="AutoShape 13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6" name="AutoShape 14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67" name="AutoShape 14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68" name="AutoShape 14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pic>
        <p:nvPicPr>
          <p:cNvPr id="2071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7" name="AutoShape 33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88" name="AutoShape 33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89" name="AutoShape 34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0" name="AutoShape 34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1" name="AutoShape 34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2" name="AutoShape 3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95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16" name="AutoShape 19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19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3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3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3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0" name="AutoShape 19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43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4" name="AutoShape 19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67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87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88" name="AutoShape 19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91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0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0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1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2" name="AutoShape 19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15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36" name="AutoShape 19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39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5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5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5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0" name="AutoShape 19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63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4" name="AutoShape 19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87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07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08" name="AutoShape 19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11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2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2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1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2" name="AutoShape 19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35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56" name="AutoShape 19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59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7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7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7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0" name="AutoShape 19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83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8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39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39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4" name="AutoShape 19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07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764704"/>
            <a:ext cx="11906250" cy="368617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4437112"/>
            <a:ext cx="1190625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1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1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1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27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28" name="AutoShape 19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31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3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3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4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4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4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1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2" name="AutoShape 19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55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6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6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6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76" name="AutoShape 19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79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8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8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8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49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49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49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49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49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0" name="AutoShape 19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19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03" name="그림 65">
            <a:hlinkClick r:id="rId21" action="ppaction://hlinkpres?slideindex=1&amp;slidetitle=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" name="그룹 263"/>
          <p:cNvGrpSpPr/>
          <p:nvPr/>
        </p:nvGrpSpPr>
        <p:grpSpPr>
          <a:xfrm>
            <a:off x="419267" y="12"/>
            <a:ext cx="10944132" cy="5878003"/>
            <a:chOff x="419267" y="12"/>
            <a:chExt cx="10944132" cy="5878003"/>
          </a:xfrm>
        </p:grpSpPr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7" y="332656"/>
              <a:ext cx="1228725" cy="285750"/>
            </a:xfrm>
            <a:prstGeom prst="rect">
              <a:avLst/>
            </a:prstGeom>
          </p:spPr>
        </p:pic>
        <p:grpSp>
          <p:nvGrpSpPr>
            <p:cNvPr id="266" name="그룹 265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7" name="그룹 266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5" name="Picture 3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5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6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7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8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8" name="그룹 26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9" name="그림 8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8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8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8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8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2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2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2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2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</TotalTime>
  <Words>361</Words>
  <Application>Microsoft Office PowerPoint</Application>
  <PresentationFormat>와이드스크린</PresentationFormat>
  <Paragraphs>361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5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예레미야35장</dc:title>
  <dc:creator>김창운</dc:creator>
  <cp:lastModifiedBy>kim ch w</cp:lastModifiedBy>
  <cp:revision>75</cp:revision>
  <dcterms:created xsi:type="dcterms:W3CDTF">2011-04-23T03:18:12Z</dcterms:created>
  <dcterms:modified xsi:type="dcterms:W3CDTF">2019-09-03T03:41:46Z</dcterms:modified>
</cp:coreProperties>
</file>