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6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  <p:sldId id="296" r:id="rId21"/>
    <p:sldId id="298" r:id="rId22"/>
    <p:sldId id="300" r:id="rId23"/>
    <p:sldId id="302" r:id="rId24"/>
    <p:sldId id="304" r:id="rId25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sz="44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44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44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44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44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sz="44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sz="44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sz="44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sz="44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66" autoAdjust="0"/>
    <p:restoredTop sz="92551" autoAdjust="0"/>
  </p:normalViewPr>
  <p:slideViewPr>
    <p:cSldViewPr>
      <p:cViewPr varScale="1">
        <p:scale>
          <a:sx n="43" d="100"/>
          <a:sy n="43" d="100"/>
        </p:scale>
        <p:origin x="48" y="30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3927D874-43B6-4EDE-BF23-B4A5162F5D2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27D874-43B6-4EDE-BF23-B4A5162F5D2E}" type="slidenum">
              <a:rPr lang="en-US" altLang="ko-KR" smtClean="0"/>
              <a:pPr>
                <a:defRPr/>
              </a:pPr>
              <a:t>20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98420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66D61-008E-489F-96DB-7F18C692F3C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4892439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942D19-B855-4E21-A166-97FEFA82569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43390235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4D98AB-E20C-48BC-9007-874E5997CD9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8899215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4A6530-47EF-402A-AA95-94812275EF3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2335751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1FFED8-B3FC-4E25-A272-E803C6D1490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97743154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D58772-8D32-49A9-B20E-0CD7AB20C48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1967372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0E441B-067E-4ED6-9DB8-FDAFF8272C1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0272781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01E6A5-147E-4A9F-A9F7-2A3918540C4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0457586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2A741D-0192-48E3-A6A5-54015D3B890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273964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C42E89-6993-4A26-9F11-99980E18CF0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43218958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F2AC6-6BA6-46EF-9A99-801EB2409CB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8700921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0" y="714375"/>
            <a:ext cx="9048750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3638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90ADBB8A-375F-40D5-918F-FB8D5B30913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6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&#52285;&#49464;&#44592;07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26" Type="http://schemas.openxmlformats.org/officeDocument/2006/relationships/hyperlink" Target="&#52285;&#49464;&#44592;35&#51109;.pptx" TargetMode="External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11" Type="http://schemas.openxmlformats.org/officeDocument/2006/relationships/slide" Target="slide6.xml"/><Relationship Id="rId32" Type="http://schemas.openxmlformats.org/officeDocument/2006/relationships/hyperlink" Target="../04&#48124;&#49688;&#44592;/&#48124;&#49688;&#44592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25&#50696;&#47112;&#48120;&#50556;&#50528;&#44032;/&#50696;&#47112;&#48120;&#50556;&#50528;&#44032;.pptx" TargetMode="External"/><Relationship Id="rId12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&#52285;&#49464;&#44592;02&#51109;.pptx" TargetMode="External"/><Relationship Id="rId181" Type="http://schemas.openxmlformats.org/officeDocument/2006/relationships/image" Target="../media/image79.png"/><Relationship Id="rId216" Type="http://schemas.openxmlformats.org/officeDocument/2006/relationships/hyperlink" Target="&#52285;&#49464;&#44592;30&#51109;.pptx" TargetMode="External"/><Relationship Id="rId237" Type="http://schemas.openxmlformats.org/officeDocument/2006/relationships/image" Target="../media/image107.png"/><Relationship Id="rId258" Type="http://schemas.openxmlformats.org/officeDocument/2006/relationships/hyperlink" Target="../../&#44396;-&#49888;&#50557;%20&#49457;&#44221;&#47785;&#47197;.pptx" TargetMode="External"/><Relationship Id="rId22" Type="http://schemas.openxmlformats.org/officeDocument/2006/relationships/slide" Target="slide17.xml"/><Relationship Id="rId43" Type="http://schemas.openxmlformats.org/officeDocument/2006/relationships/image" Target="../media/image10.png"/><Relationship Id="rId64" Type="http://schemas.openxmlformats.org/officeDocument/2006/relationships/hyperlink" Target="../20&#51104;&#50616;/&#51104;&#50616;.pptx" TargetMode="External"/><Relationship Id="rId118" Type="http://schemas.openxmlformats.org/officeDocument/2006/relationships/hyperlink" Target="../../&#49888;&#50557;PPT/47%20&#44256;&#47536;&#46020;&#54980;&#49436;/&#44256;&#47536;&#46020;&#54980;&#49436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../&#49888;&#50557;PPT/63%20&#50836;&#54620;&#51060;&#49436;/&#50836;&#54620;&#51060;&#49436;1&#51109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&#52285;&#49464;&#44592;18&#51109;.pptx" TargetMode="External"/><Relationship Id="rId206" Type="http://schemas.openxmlformats.org/officeDocument/2006/relationships/hyperlink" Target="&#52285;&#49464;&#44592;24&#51109;.pptx" TargetMode="External"/><Relationship Id="rId227" Type="http://schemas.openxmlformats.org/officeDocument/2006/relationships/image" Target="../media/image102.png"/><Relationship Id="rId248" Type="http://schemas.openxmlformats.org/officeDocument/2006/relationships/hyperlink" Target="&#52285;&#49464;&#44592;43&#51109;.pptx" TargetMode="External"/><Relationship Id="rId12" Type="http://schemas.openxmlformats.org/officeDocument/2006/relationships/slide" Target="slide7.xml"/><Relationship Id="rId33" Type="http://schemas.openxmlformats.org/officeDocument/2006/relationships/image" Target="../media/image5.png"/><Relationship Id="rId108" Type="http://schemas.openxmlformats.org/officeDocument/2006/relationships/hyperlink" Target="../../&#49888;&#50557;PPT/42%20&#45572;&#44032;&#48373;&#51020;/&#45572;&#44032;&#48373;&#51020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../15&#50640;&#49828;&#46972;/&#50640;&#49828;&#46972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36&#49828;&#48148;&#45264;/&#49828;&#48148;&#45264;.pptx" TargetMode="External"/><Relationship Id="rId140" Type="http://schemas.openxmlformats.org/officeDocument/2006/relationships/hyperlink" Target="../../&#49888;&#50557;PPT/58%20&#55176;&#48652;&#47532;&#49436;/&#55176;&#48652;&#47532;&#49436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&#52285;&#49464;&#44592;13&#51109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&#52285;&#49464;&#44592;48&#51109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44" Type="http://schemas.openxmlformats.org/officeDocument/2006/relationships/hyperlink" Target="../10&#49324;&#47924;&#50648;&#54616;/&#49324;&#47924;&#50648;&#54616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31&#50724;&#48148;&#45852;/&#50724;&#48148;&#45852;1&#51109;.pptx" TargetMode="External"/><Relationship Id="rId13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&#52285;&#49464;&#44592;08&#51109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&#52285;&#49464;&#44592;36&#51109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8.xml"/><Relationship Id="rId109" Type="http://schemas.openxmlformats.org/officeDocument/2006/relationships/image" Target="../media/image43.png"/><Relationship Id="rId260" Type="http://schemas.openxmlformats.org/officeDocument/2006/relationships/image" Target="../media/image119.png"/><Relationship Id="rId34" Type="http://schemas.openxmlformats.org/officeDocument/2006/relationships/hyperlink" Target="../05&#49888;&#47749;&#44592;/&#49888;&#47749;&#44592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26&#50640;&#49828;&#44180;/&#50640;&#49828;&#44180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../../&#49888;&#50557;PPT/48%20&#44040;&#46972;&#46356;&#50500;&#49436;/&#44040;&#46972;&#46356;&#50500;&#49436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&#52285;&#49464;&#44592;03&#51109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&#52285;&#49464;&#44592;31&#51109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&#52285;&#49464;&#44592;42&#51109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../21&#51204;&#46020;&#49436;/&#51204;&#46020;&#49436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9888;&#50557;PPT/43%20&#50836;&#54620;&#48373;&#51020;/&#50836;&#54620;&#48373;&#51020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../../&#49888;&#50557;PPT/64%20&#50836;&#54620;&#49340;&#49436;/&#50836;&#54620;&#49340;&#49436;1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&#52285;&#49464;&#44592;19&#51109;.pptx" TargetMode="External"/><Relationship Id="rId208" Type="http://schemas.openxmlformats.org/officeDocument/2006/relationships/hyperlink" Target="&#52285;&#49464;&#44592;25&#51109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&#52285;&#49464;&#44592;47&#51109;.pptx" TargetMode="External"/><Relationship Id="rId261" Type="http://schemas.openxmlformats.org/officeDocument/2006/relationships/image" Target="../media/image120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../16&#45712;&#54756;&#48120;&#50556;/&#45712;&#54756;&#48120;&#50556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38&#49828;&#44032;&#47028;/&#49828;&#44032;&#47028;.pptx" TargetMode="External"/><Relationship Id="rId8" Type="http://schemas.openxmlformats.org/officeDocument/2006/relationships/slide" Target="slide4.xml"/><Relationship Id="rId98" Type="http://schemas.openxmlformats.org/officeDocument/2006/relationships/hyperlink" Target="../37&#54617;&#44060;/&#54617;&#4406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../&#49888;&#50557;PPT/59%20&#50556;&#44256;&#48372;&#49436;/&#50556;&#44256;&#48372;&#49436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&#52285;&#49464;&#44592;14&#51109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&#52285;&#49464;&#44592;37&#51109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../12&#50676;&#50773;&#44592;&#54616;/&#50676;&#50773;&#44592;&#54616;.pptx" TargetMode="External"/><Relationship Id="rId67" Type="http://schemas.openxmlformats.org/officeDocument/2006/relationships/image" Target="../media/image22.png"/><Relationship Id="rId88" Type="http://schemas.openxmlformats.org/officeDocument/2006/relationships/hyperlink" Target="../32&#50836;&#45208;/&#50836;&#45208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9888;&#50557;PPT/54%20&#46356;&#47784;&#45936;&#51204;&#49436;/&#46356;&#47784;&#45936;&#51204;&#49436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&#52285;&#49464;&#44592;09&#51109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&#52285;&#49464;&#44592;32&#51109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../06&#50668;&#54840;&#49688;&#50500;/&#50668;&#54840;&#49688;&#50500;.pptx" TargetMode="External"/><Relationship Id="rId57" Type="http://schemas.openxmlformats.org/officeDocument/2006/relationships/image" Target="../media/image17.png"/><Relationship Id="rId78" Type="http://schemas.openxmlformats.org/officeDocument/2006/relationships/hyperlink" Target="../27&#45796;&#45768;&#50648;/&#45796;&#45768;&#5064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9888;&#50557;PPT/49%20&#50640;&#48288;&#49548;&#49436;/&#50640;&#48288;&#49548;&#49436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04&#51109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&#52285;&#49464;&#44592;26&#51109;.pptx" TargetMode="External"/><Relationship Id="rId26" Type="http://schemas.openxmlformats.org/officeDocument/2006/relationships/hyperlink" Target="../02&#52636;&#50528;&#44413;&#44592;/&#52636;&#50528;&#44413;&#44592;.pptx" TargetMode="External"/><Relationship Id="rId231" Type="http://schemas.openxmlformats.org/officeDocument/2006/relationships/image" Target="../media/image104.png"/><Relationship Id="rId252" Type="http://schemas.openxmlformats.org/officeDocument/2006/relationships/hyperlink" Target="&#52285;&#49464;&#44592;41&#51109;.pptx" TargetMode="External"/><Relationship Id="rId47" Type="http://schemas.openxmlformats.org/officeDocument/2006/relationships/image" Target="../media/image12.png"/><Relationship Id="rId68" Type="http://schemas.openxmlformats.org/officeDocument/2006/relationships/hyperlink" Target="../22&#50500;&#44032;/&#50500;&#4403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9888;&#50557;PPT/44%20&#49324;&#46020;&#54665;&#51204;/&#49324;&#46020;&#54665;&#51204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../&#49888;&#50557;PPT/65%20&#50976;&#45796;&#49436;/&#50976;&#45796;&#49436;1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&#52285;&#49464;&#44592;20&#51109;.pptx" TargetMode="External"/><Relationship Id="rId200" Type="http://schemas.openxmlformats.org/officeDocument/2006/relationships/hyperlink" Target="&#52285;&#49464;&#44592;21&#51109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&#52285;&#49464;&#44592;46&#51109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../17&#50640;&#49828;&#45908;/&#50640;&#49828;&#45908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39&#47568;&#46972;&#44592;/&#47568;&#46972;&#44592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../&#49888;&#50557;PPT/60%20&#48288;&#46300;&#47196;&#51204;&#49436;/&#48288;&#46300;&#47196;&#51204;&#49436;.pptx" TargetMode="External"/><Relationship Id="rId90" Type="http://schemas.openxmlformats.org/officeDocument/2006/relationships/hyperlink" Target="../33&#48120;&#44032;/&#48120;&#4403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&#52285;&#49464;&#44592;15&#51109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&#52285;&#49464;&#44592;38&#51109;.pptx" TargetMode="External"/><Relationship Id="rId253" Type="http://schemas.openxmlformats.org/officeDocument/2006/relationships/image" Target="../media/image115.png"/><Relationship Id="rId27" Type="http://schemas.openxmlformats.org/officeDocument/2006/relationships/image" Target="../media/image2.png"/><Relationship Id="rId48" Type="http://schemas.openxmlformats.org/officeDocument/2006/relationships/hyperlink" Target="../11&#50676;&#50773;&#44592;&#49345;/&#50676;&#50773;&#44592;&#49345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9888;&#50557;PPT/55%20&#46356;&#47784;&#45936;&#54980;&#49436;/&#46356;&#47784;&#45936;&#54980;&#49436;.pptx" TargetMode="External"/><Relationship Id="rId80" Type="http://schemas.openxmlformats.org/officeDocument/2006/relationships/hyperlink" Target="../28&#54840;&#49464;&#50500;/&#54840;&#49464;&#50500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&#52285;&#49464;&#44592;10&#51109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&#52285;&#49464;&#44592;33&#51109;.pptx" TargetMode="External"/><Relationship Id="rId243" Type="http://schemas.openxmlformats.org/officeDocument/2006/relationships/image" Target="../media/image110.png"/><Relationship Id="rId17" Type="http://schemas.openxmlformats.org/officeDocument/2006/relationships/slide" Target="slide12.xml"/><Relationship Id="rId38" Type="http://schemas.openxmlformats.org/officeDocument/2006/relationships/hyperlink" Target="../07&#49324;&#49324;&#44592;/&#49324;&#49324;&#44592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9888;&#50557;PPT/50%20&#48716;&#47549;&#48372;&#49436;/&#48716;&#47549;&#48372;&#49436;.pptx" TargetMode="External"/><Relationship Id="rId70" Type="http://schemas.openxmlformats.org/officeDocument/2006/relationships/hyperlink" Target="../23&#51060;&#49324;&#50556;/&#51060;&#49324;&#50556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&#52285;&#49464;&#44592;05&#51109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285;&#49464;&#44592;28&#51109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&#52285;&#49464;&#44592;40&#51109;.pptx" TargetMode="External"/><Relationship Id="rId28" Type="http://schemas.openxmlformats.org/officeDocument/2006/relationships/hyperlink" Target="&#52285;&#49464;&#44592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9888;&#50557;PPT/45%20&#47196;&#47560;&#49436;/&#47196;&#47560;&#49436;.pptx" TargetMode="External"/><Relationship Id="rId60" Type="http://schemas.openxmlformats.org/officeDocument/2006/relationships/hyperlink" Target="../18&#50853;&#44592;/&#50853;&#44592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../&#49888;&#50557;PPT/66%20&#50836;&#54620;&#44228;&#49884;&#47197;/&#50836;&#54620;&#44228;&#49884;&#47197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&#52285;&#49464;&#44592;27&#51109;.pptx" TargetMode="External"/><Relationship Id="rId202" Type="http://schemas.openxmlformats.org/officeDocument/2006/relationships/hyperlink" Target="&#52285;&#49464;&#44592;22&#51109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&#52285;&#49464;&#44592;45&#51109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50" Type="http://schemas.openxmlformats.org/officeDocument/2006/relationships/hyperlink" Target="../13&#50669;&#45824;&#49345;/&#50669;&#45824;&#49345;.pptx" TargetMode="External"/><Relationship Id="rId104" Type="http://schemas.openxmlformats.org/officeDocument/2006/relationships/hyperlink" Target="../../&#49888;&#50557;PPT/40%20&#47560;&#53468;&#48373;&#51020;/&#47560;&#53468;&#48373;&#51020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../../&#49888;&#50557;PPT/61%20&#48288;&#46300;&#47196;&#54980;&#49436;/&#48288;&#46300;&#47196;&#54980;&#49436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&#52285;&#49464;&#44592;16&#51109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../34&#45208;&#54996;/&#45208;&#54996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&#52285;&#49464;&#44592;39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40" Type="http://schemas.openxmlformats.org/officeDocument/2006/relationships/hyperlink" Target="../08&#47355;&#44592;/&#47355;&#44592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../../&#49888;&#50557;PPT/56%20&#46356;&#46020;&#49436;/&#46356;&#46020;&#49436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&#52285;&#49464;&#44592;11&#51109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29&#50836;&#50648;/&#50836;&#50648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&#52285;&#49464;&#44592;34&#51109;.pptx" TargetMode="External"/><Relationship Id="rId245" Type="http://schemas.openxmlformats.org/officeDocument/2006/relationships/image" Target="../media/image111.png"/><Relationship Id="rId30" Type="http://schemas.openxmlformats.org/officeDocument/2006/relationships/hyperlink" Target="../03&#47112;&#50948;&#44592;/&#47112;&#50948;&#44592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9888;&#50557;PPT/51%20&#44264;&#47196;&#49352;&#49436;/&#44264;&#47196;&#49352;&#49436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&#52285;&#49464;&#44592;06&#51109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../24&#50696;&#47112;&#48120;&#50556;/&#50696;&#47112;&#48120;&#50556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&#52285;&#49464;&#44592;29&#51109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&#52285;&#49464;&#44592;50&#51109;.pptx" TargetMode="External"/><Relationship Id="rId116" Type="http://schemas.openxmlformats.org/officeDocument/2006/relationships/hyperlink" Target="../../&#49888;&#50557;PPT/46%20&#44256;&#47536;&#46020;&#51204;&#49436;/&#44256;&#47536;&#46020;&#51204;&#49436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2285;&#49464;&#44592;01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../19&#49884;&#54200;/&#49884;&#54200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&#52285;&#49464;&#44592;17&#51109;.pptx" TargetMode="External"/><Relationship Id="rId204" Type="http://schemas.openxmlformats.org/officeDocument/2006/relationships/hyperlink" Target="&#52285;&#49464;&#44592;23&#51109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&#52285;&#49464;&#44592;44&#51109;.pptx" TargetMode="External"/><Relationship Id="rId106" Type="http://schemas.openxmlformats.org/officeDocument/2006/relationships/hyperlink" Target="../../&#49888;&#50557;PPT/41%20&#47560;&#44032;&#48373;&#51020;/&#47560;&#44032;&#48373;&#51020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../14&#50669;&#45824;&#54616;/&#50669;&#45824;&#54616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../35&#54616;&#48149;&#44397;/&#54616;&#48149;&#44397;.pptx" TargetMode="External"/><Relationship Id="rId148" Type="http://schemas.openxmlformats.org/officeDocument/2006/relationships/hyperlink" Target="../../&#49888;&#50557;PPT/62%20&#50836;&#54620;&#51068;&#49436;/&#50836;&#54620;&#51068;&#49436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&#52285;&#49464;&#44592;12&#51109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&#52285;&#49464;&#44592;49&#51109;.pptx" TargetMode="External"/><Relationship Id="rId257" Type="http://schemas.openxmlformats.org/officeDocument/2006/relationships/image" Target="../media/image117.png"/><Relationship Id="rId42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hyperlink" Target="../30&#50500;&#47784;&#49828;/&#50500;&#47784;&#49828;.pptx" TargetMode="External"/><Relationship Id="rId138" Type="http://schemas.openxmlformats.org/officeDocument/2006/relationships/hyperlink" Target="../../&#49888;&#50557;PPT/57%20&#48716;&#47112;&#47788;&#49436;/&#48716;&#47112;&#47788;&#49436;1&#51109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&#52285;&#49464;&#44592;07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26" Type="http://schemas.openxmlformats.org/officeDocument/2006/relationships/hyperlink" Target="&#52285;&#49464;&#44592;35&#51109;.pptx" TargetMode="External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11" Type="http://schemas.openxmlformats.org/officeDocument/2006/relationships/slide" Target="slide6.xml"/><Relationship Id="rId32" Type="http://schemas.openxmlformats.org/officeDocument/2006/relationships/hyperlink" Target="../04&#48124;&#49688;&#44592;/&#48124;&#49688;&#44592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25&#50696;&#47112;&#48120;&#50556;&#50528;&#44032;/&#50696;&#47112;&#48120;&#50556;&#50528;&#44032;.pptx" TargetMode="External"/><Relationship Id="rId12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&#52285;&#49464;&#44592;02&#51109;.pptx" TargetMode="External"/><Relationship Id="rId181" Type="http://schemas.openxmlformats.org/officeDocument/2006/relationships/image" Target="../media/image79.png"/><Relationship Id="rId216" Type="http://schemas.openxmlformats.org/officeDocument/2006/relationships/hyperlink" Target="&#52285;&#49464;&#44592;30&#51109;.pptx" TargetMode="External"/><Relationship Id="rId237" Type="http://schemas.openxmlformats.org/officeDocument/2006/relationships/image" Target="../media/image107.png"/><Relationship Id="rId258" Type="http://schemas.openxmlformats.org/officeDocument/2006/relationships/hyperlink" Target="../../&#44396;-&#49888;&#50557;%20&#49457;&#44221;&#47785;&#47197;.pptx" TargetMode="External"/><Relationship Id="rId22" Type="http://schemas.openxmlformats.org/officeDocument/2006/relationships/slide" Target="slide17.xml"/><Relationship Id="rId43" Type="http://schemas.openxmlformats.org/officeDocument/2006/relationships/image" Target="../media/image10.png"/><Relationship Id="rId64" Type="http://schemas.openxmlformats.org/officeDocument/2006/relationships/hyperlink" Target="../20&#51104;&#50616;/&#51104;&#50616;.pptx" TargetMode="External"/><Relationship Id="rId118" Type="http://schemas.openxmlformats.org/officeDocument/2006/relationships/hyperlink" Target="../../&#49888;&#50557;PPT/47%20&#44256;&#47536;&#46020;&#54980;&#49436;/&#44256;&#47536;&#46020;&#54980;&#49436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../&#49888;&#50557;PPT/63%20&#50836;&#54620;&#51060;&#49436;/&#50836;&#54620;&#51060;&#49436;1&#51109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&#52285;&#49464;&#44592;18&#51109;.pptx" TargetMode="External"/><Relationship Id="rId206" Type="http://schemas.openxmlformats.org/officeDocument/2006/relationships/hyperlink" Target="&#52285;&#49464;&#44592;24&#51109;.pptx" TargetMode="External"/><Relationship Id="rId227" Type="http://schemas.openxmlformats.org/officeDocument/2006/relationships/image" Target="../media/image102.png"/><Relationship Id="rId248" Type="http://schemas.openxmlformats.org/officeDocument/2006/relationships/hyperlink" Target="&#52285;&#49464;&#44592;43&#51109;.pptx" TargetMode="External"/><Relationship Id="rId12" Type="http://schemas.openxmlformats.org/officeDocument/2006/relationships/slide" Target="slide7.xml"/><Relationship Id="rId33" Type="http://schemas.openxmlformats.org/officeDocument/2006/relationships/image" Target="../media/image5.png"/><Relationship Id="rId108" Type="http://schemas.openxmlformats.org/officeDocument/2006/relationships/hyperlink" Target="../../&#49888;&#50557;PPT/42%20&#45572;&#44032;&#48373;&#51020;/&#45572;&#44032;&#48373;&#51020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../15&#50640;&#49828;&#46972;/&#50640;&#49828;&#46972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36&#49828;&#48148;&#45264;/&#49828;&#48148;&#45264;.pptx" TargetMode="External"/><Relationship Id="rId140" Type="http://schemas.openxmlformats.org/officeDocument/2006/relationships/hyperlink" Target="../../&#49888;&#50557;PPT/58%20&#55176;&#48652;&#47532;&#49436;/&#55176;&#48652;&#47532;&#49436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&#52285;&#49464;&#44592;13&#51109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&#52285;&#49464;&#44592;48&#51109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44" Type="http://schemas.openxmlformats.org/officeDocument/2006/relationships/hyperlink" Target="../10&#49324;&#47924;&#50648;&#54616;/&#49324;&#47924;&#50648;&#54616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31&#50724;&#48148;&#45852;/&#50724;&#48148;&#45852;1&#51109;.pptx" TargetMode="External"/><Relationship Id="rId13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&#52285;&#49464;&#44592;08&#51109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&#52285;&#49464;&#44592;36&#51109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8.xml"/><Relationship Id="rId109" Type="http://schemas.openxmlformats.org/officeDocument/2006/relationships/image" Target="../media/image43.png"/><Relationship Id="rId260" Type="http://schemas.openxmlformats.org/officeDocument/2006/relationships/image" Target="../media/image119.png"/><Relationship Id="rId34" Type="http://schemas.openxmlformats.org/officeDocument/2006/relationships/hyperlink" Target="../05&#49888;&#47749;&#44592;/&#49888;&#47749;&#44592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26&#50640;&#49828;&#44180;/&#50640;&#49828;&#44180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../../&#49888;&#50557;PPT/48%20&#44040;&#46972;&#46356;&#50500;&#49436;/&#44040;&#46972;&#46356;&#50500;&#49436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&#52285;&#49464;&#44592;03&#51109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&#52285;&#49464;&#44592;31&#51109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&#52285;&#49464;&#44592;42&#51109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../21&#51204;&#46020;&#49436;/&#51204;&#46020;&#49436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9888;&#50557;PPT/43%20&#50836;&#54620;&#48373;&#51020;/&#50836;&#54620;&#48373;&#51020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../../&#49888;&#50557;PPT/64%20&#50836;&#54620;&#49340;&#49436;/&#50836;&#54620;&#49340;&#49436;1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&#52285;&#49464;&#44592;19&#51109;.pptx" TargetMode="External"/><Relationship Id="rId208" Type="http://schemas.openxmlformats.org/officeDocument/2006/relationships/hyperlink" Target="&#52285;&#49464;&#44592;25&#51109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&#52285;&#49464;&#44592;47&#51109;.pptx" TargetMode="External"/><Relationship Id="rId261" Type="http://schemas.openxmlformats.org/officeDocument/2006/relationships/image" Target="../media/image121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../16&#45712;&#54756;&#48120;&#50556;/&#45712;&#54756;&#48120;&#50556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38&#49828;&#44032;&#47028;/&#49828;&#44032;&#47028;.pptx" TargetMode="External"/><Relationship Id="rId8" Type="http://schemas.openxmlformats.org/officeDocument/2006/relationships/slide" Target="slide4.xml"/><Relationship Id="rId98" Type="http://schemas.openxmlformats.org/officeDocument/2006/relationships/hyperlink" Target="../37&#54617;&#44060;/&#54617;&#4406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../&#49888;&#50557;PPT/59%20&#50556;&#44256;&#48372;&#49436;/&#50556;&#44256;&#48372;&#49436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&#52285;&#49464;&#44592;14&#51109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&#52285;&#49464;&#44592;37&#51109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../12&#50676;&#50773;&#44592;&#54616;/&#50676;&#50773;&#44592;&#54616;.pptx" TargetMode="External"/><Relationship Id="rId67" Type="http://schemas.openxmlformats.org/officeDocument/2006/relationships/image" Target="../media/image22.png"/><Relationship Id="rId88" Type="http://schemas.openxmlformats.org/officeDocument/2006/relationships/hyperlink" Target="../32&#50836;&#45208;/&#50836;&#45208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9888;&#50557;PPT/54%20&#46356;&#47784;&#45936;&#51204;&#49436;/&#46356;&#47784;&#45936;&#51204;&#49436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&#52285;&#49464;&#44592;09&#51109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&#52285;&#49464;&#44592;32&#51109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../06&#50668;&#54840;&#49688;&#50500;/&#50668;&#54840;&#49688;&#50500;.pptx" TargetMode="External"/><Relationship Id="rId57" Type="http://schemas.openxmlformats.org/officeDocument/2006/relationships/image" Target="../media/image17.png"/><Relationship Id="rId78" Type="http://schemas.openxmlformats.org/officeDocument/2006/relationships/hyperlink" Target="../27&#45796;&#45768;&#50648;/&#45796;&#45768;&#5064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9888;&#50557;PPT/49%20&#50640;&#48288;&#49548;&#49436;/&#50640;&#48288;&#49548;&#49436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04&#51109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&#52285;&#49464;&#44592;26&#51109;.pptx" TargetMode="External"/><Relationship Id="rId26" Type="http://schemas.openxmlformats.org/officeDocument/2006/relationships/hyperlink" Target="../02&#52636;&#50528;&#44413;&#44592;/&#52636;&#50528;&#44413;&#44592;.pptx" TargetMode="External"/><Relationship Id="rId231" Type="http://schemas.openxmlformats.org/officeDocument/2006/relationships/image" Target="../media/image104.png"/><Relationship Id="rId252" Type="http://schemas.openxmlformats.org/officeDocument/2006/relationships/hyperlink" Target="&#52285;&#49464;&#44592;41&#51109;.pptx" TargetMode="External"/><Relationship Id="rId47" Type="http://schemas.openxmlformats.org/officeDocument/2006/relationships/image" Target="../media/image12.png"/><Relationship Id="rId68" Type="http://schemas.openxmlformats.org/officeDocument/2006/relationships/hyperlink" Target="../22&#50500;&#44032;/&#50500;&#4403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9888;&#50557;PPT/44%20&#49324;&#46020;&#54665;&#51204;/&#49324;&#46020;&#54665;&#51204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../&#49888;&#50557;PPT/65%20&#50976;&#45796;&#49436;/&#50976;&#45796;&#49436;1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&#52285;&#49464;&#44592;20&#51109;.pptx" TargetMode="External"/><Relationship Id="rId200" Type="http://schemas.openxmlformats.org/officeDocument/2006/relationships/hyperlink" Target="&#52285;&#49464;&#44592;21&#51109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&#52285;&#49464;&#44592;46&#51109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../17&#50640;&#49828;&#45908;/&#50640;&#49828;&#45908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39&#47568;&#46972;&#44592;/&#47568;&#46972;&#44592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../&#49888;&#50557;PPT/60%20&#48288;&#46300;&#47196;&#51204;&#49436;/&#48288;&#46300;&#47196;&#51204;&#49436;.pptx" TargetMode="External"/><Relationship Id="rId90" Type="http://schemas.openxmlformats.org/officeDocument/2006/relationships/hyperlink" Target="../33&#48120;&#44032;/&#48120;&#4403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&#52285;&#49464;&#44592;15&#51109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&#52285;&#49464;&#44592;38&#51109;.pptx" TargetMode="External"/><Relationship Id="rId253" Type="http://schemas.openxmlformats.org/officeDocument/2006/relationships/image" Target="../media/image115.png"/><Relationship Id="rId27" Type="http://schemas.openxmlformats.org/officeDocument/2006/relationships/image" Target="../media/image2.png"/><Relationship Id="rId48" Type="http://schemas.openxmlformats.org/officeDocument/2006/relationships/hyperlink" Target="../11&#50676;&#50773;&#44592;&#49345;/&#50676;&#50773;&#44592;&#49345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9888;&#50557;PPT/55%20&#46356;&#47784;&#45936;&#54980;&#49436;/&#46356;&#47784;&#45936;&#54980;&#49436;.pptx" TargetMode="External"/><Relationship Id="rId80" Type="http://schemas.openxmlformats.org/officeDocument/2006/relationships/hyperlink" Target="../28&#54840;&#49464;&#50500;/&#54840;&#49464;&#50500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&#52285;&#49464;&#44592;10&#51109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&#52285;&#49464;&#44592;33&#51109;.pptx" TargetMode="External"/><Relationship Id="rId243" Type="http://schemas.openxmlformats.org/officeDocument/2006/relationships/image" Target="../media/image110.png"/><Relationship Id="rId17" Type="http://schemas.openxmlformats.org/officeDocument/2006/relationships/slide" Target="slide12.xml"/><Relationship Id="rId38" Type="http://schemas.openxmlformats.org/officeDocument/2006/relationships/hyperlink" Target="../07&#49324;&#49324;&#44592;/&#49324;&#49324;&#44592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9888;&#50557;PPT/50%20&#48716;&#47549;&#48372;&#49436;/&#48716;&#47549;&#48372;&#49436;.pptx" TargetMode="External"/><Relationship Id="rId70" Type="http://schemas.openxmlformats.org/officeDocument/2006/relationships/hyperlink" Target="../23&#51060;&#49324;&#50556;/&#51060;&#49324;&#50556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&#52285;&#49464;&#44592;05&#51109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285;&#49464;&#44592;28&#51109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&#52285;&#49464;&#44592;40&#51109;.pptx" TargetMode="External"/><Relationship Id="rId28" Type="http://schemas.openxmlformats.org/officeDocument/2006/relationships/hyperlink" Target="&#52285;&#49464;&#44592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9888;&#50557;PPT/45%20&#47196;&#47560;&#49436;/&#47196;&#47560;&#49436;.pptx" TargetMode="External"/><Relationship Id="rId60" Type="http://schemas.openxmlformats.org/officeDocument/2006/relationships/hyperlink" Target="../18&#50853;&#44592;/&#50853;&#44592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../&#49888;&#50557;PPT/66%20&#50836;&#54620;&#44228;&#49884;&#47197;/&#50836;&#54620;&#44228;&#49884;&#47197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&#52285;&#49464;&#44592;27&#51109;.pptx" TargetMode="External"/><Relationship Id="rId202" Type="http://schemas.openxmlformats.org/officeDocument/2006/relationships/hyperlink" Target="&#52285;&#49464;&#44592;22&#51109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&#52285;&#49464;&#44592;45&#51109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50" Type="http://schemas.openxmlformats.org/officeDocument/2006/relationships/hyperlink" Target="../13&#50669;&#45824;&#49345;/&#50669;&#45824;&#49345;.pptx" TargetMode="External"/><Relationship Id="rId104" Type="http://schemas.openxmlformats.org/officeDocument/2006/relationships/hyperlink" Target="../../&#49888;&#50557;PPT/40%20&#47560;&#53468;&#48373;&#51020;/&#47560;&#53468;&#48373;&#51020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../../&#49888;&#50557;PPT/61%20&#48288;&#46300;&#47196;&#54980;&#49436;/&#48288;&#46300;&#47196;&#54980;&#49436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&#52285;&#49464;&#44592;16&#51109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../34&#45208;&#54996;/&#45208;&#54996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&#52285;&#49464;&#44592;39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40" Type="http://schemas.openxmlformats.org/officeDocument/2006/relationships/hyperlink" Target="../08&#47355;&#44592;/&#47355;&#44592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../../&#49888;&#50557;PPT/56%20&#46356;&#46020;&#49436;/&#46356;&#46020;&#49436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&#52285;&#49464;&#44592;11&#51109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29&#50836;&#50648;/&#50836;&#50648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&#52285;&#49464;&#44592;34&#51109;.pptx" TargetMode="External"/><Relationship Id="rId245" Type="http://schemas.openxmlformats.org/officeDocument/2006/relationships/image" Target="../media/image111.png"/><Relationship Id="rId30" Type="http://schemas.openxmlformats.org/officeDocument/2006/relationships/hyperlink" Target="../03&#47112;&#50948;&#44592;/&#47112;&#50948;&#44592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9888;&#50557;PPT/51%20&#44264;&#47196;&#49352;&#49436;/&#44264;&#47196;&#49352;&#49436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&#52285;&#49464;&#44592;06&#51109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../24&#50696;&#47112;&#48120;&#50556;/&#50696;&#47112;&#48120;&#50556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&#52285;&#49464;&#44592;29&#51109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&#52285;&#49464;&#44592;50&#51109;.pptx" TargetMode="External"/><Relationship Id="rId116" Type="http://schemas.openxmlformats.org/officeDocument/2006/relationships/hyperlink" Target="../../&#49888;&#50557;PPT/46%20&#44256;&#47536;&#46020;&#51204;&#49436;/&#44256;&#47536;&#46020;&#51204;&#49436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2285;&#49464;&#44592;01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../19&#49884;&#54200;/&#49884;&#54200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&#52285;&#49464;&#44592;17&#51109;.pptx" TargetMode="External"/><Relationship Id="rId204" Type="http://schemas.openxmlformats.org/officeDocument/2006/relationships/hyperlink" Target="&#52285;&#49464;&#44592;23&#51109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&#52285;&#49464;&#44592;44&#51109;.pptx" TargetMode="External"/><Relationship Id="rId106" Type="http://schemas.openxmlformats.org/officeDocument/2006/relationships/hyperlink" Target="../../&#49888;&#50557;PPT/41%20&#47560;&#44032;&#48373;&#51020;/&#47560;&#44032;&#48373;&#51020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../14&#50669;&#45824;&#54616;/&#50669;&#45824;&#54616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../35&#54616;&#48149;&#44397;/&#54616;&#48149;&#44397;.pptx" TargetMode="External"/><Relationship Id="rId148" Type="http://schemas.openxmlformats.org/officeDocument/2006/relationships/hyperlink" Target="../../&#49888;&#50557;PPT/62%20&#50836;&#54620;&#51068;&#49436;/&#50836;&#54620;&#51068;&#49436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&#52285;&#49464;&#44592;12&#51109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&#52285;&#49464;&#44592;49&#51109;.pptx" TargetMode="External"/><Relationship Id="rId257" Type="http://schemas.openxmlformats.org/officeDocument/2006/relationships/image" Target="../media/image117.png"/><Relationship Id="rId42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hyperlink" Target="../30&#50500;&#47784;&#49828;/&#50500;&#47784;&#49828;.pptx" TargetMode="External"/><Relationship Id="rId138" Type="http://schemas.openxmlformats.org/officeDocument/2006/relationships/hyperlink" Target="../../&#49888;&#50557;PPT/57%20&#48716;&#47112;&#47788;&#49436;/&#48716;&#47112;&#47788;&#49436;1&#51109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&#52285;&#49464;&#44592;07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26" Type="http://schemas.openxmlformats.org/officeDocument/2006/relationships/hyperlink" Target="&#52285;&#49464;&#44592;35&#51109;.pptx" TargetMode="External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11" Type="http://schemas.openxmlformats.org/officeDocument/2006/relationships/slide" Target="slide6.xml"/><Relationship Id="rId32" Type="http://schemas.openxmlformats.org/officeDocument/2006/relationships/hyperlink" Target="../04&#48124;&#49688;&#44592;/&#48124;&#49688;&#44592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25&#50696;&#47112;&#48120;&#50556;&#50528;&#44032;/&#50696;&#47112;&#48120;&#50556;&#50528;&#44032;.pptx" TargetMode="External"/><Relationship Id="rId12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&#52285;&#49464;&#44592;02&#51109;.pptx" TargetMode="External"/><Relationship Id="rId181" Type="http://schemas.openxmlformats.org/officeDocument/2006/relationships/image" Target="../media/image79.png"/><Relationship Id="rId216" Type="http://schemas.openxmlformats.org/officeDocument/2006/relationships/hyperlink" Target="&#52285;&#49464;&#44592;30&#51109;.pptx" TargetMode="External"/><Relationship Id="rId237" Type="http://schemas.openxmlformats.org/officeDocument/2006/relationships/image" Target="../media/image107.png"/><Relationship Id="rId258" Type="http://schemas.openxmlformats.org/officeDocument/2006/relationships/hyperlink" Target="../../&#44396;-&#49888;&#50557;%20&#49457;&#44221;&#47785;&#47197;.pptx" TargetMode="External"/><Relationship Id="rId22" Type="http://schemas.openxmlformats.org/officeDocument/2006/relationships/slide" Target="slide17.xml"/><Relationship Id="rId43" Type="http://schemas.openxmlformats.org/officeDocument/2006/relationships/image" Target="../media/image10.png"/><Relationship Id="rId64" Type="http://schemas.openxmlformats.org/officeDocument/2006/relationships/hyperlink" Target="../20&#51104;&#50616;/&#51104;&#50616;.pptx" TargetMode="External"/><Relationship Id="rId118" Type="http://schemas.openxmlformats.org/officeDocument/2006/relationships/hyperlink" Target="../../&#49888;&#50557;PPT/47%20&#44256;&#47536;&#46020;&#54980;&#49436;/&#44256;&#47536;&#46020;&#54980;&#49436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../&#49888;&#50557;PPT/63%20&#50836;&#54620;&#51060;&#49436;/&#50836;&#54620;&#51060;&#49436;1&#51109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&#52285;&#49464;&#44592;18&#51109;.pptx" TargetMode="External"/><Relationship Id="rId206" Type="http://schemas.openxmlformats.org/officeDocument/2006/relationships/hyperlink" Target="&#52285;&#49464;&#44592;24&#51109;.pptx" TargetMode="External"/><Relationship Id="rId227" Type="http://schemas.openxmlformats.org/officeDocument/2006/relationships/image" Target="../media/image102.png"/><Relationship Id="rId248" Type="http://schemas.openxmlformats.org/officeDocument/2006/relationships/hyperlink" Target="&#52285;&#49464;&#44592;43&#51109;.pptx" TargetMode="External"/><Relationship Id="rId12" Type="http://schemas.openxmlformats.org/officeDocument/2006/relationships/slide" Target="slide7.xml"/><Relationship Id="rId33" Type="http://schemas.openxmlformats.org/officeDocument/2006/relationships/image" Target="../media/image5.png"/><Relationship Id="rId108" Type="http://schemas.openxmlformats.org/officeDocument/2006/relationships/hyperlink" Target="../../&#49888;&#50557;PPT/42%20&#45572;&#44032;&#48373;&#51020;/&#45572;&#44032;&#48373;&#51020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../15&#50640;&#49828;&#46972;/&#50640;&#49828;&#46972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36&#49828;&#48148;&#45264;/&#49828;&#48148;&#45264;.pptx" TargetMode="External"/><Relationship Id="rId140" Type="http://schemas.openxmlformats.org/officeDocument/2006/relationships/hyperlink" Target="../../&#49888;&#50557;PPT/58%20&#55176;&#48652;&#47532;&#49436;/&#55176;&#48652;&#47532;&#49436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&#52285;&#49464;&#44592;13&#51109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&#52285;&#49464;&#44592;48&#51109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44" Type="http://schemas.openxmlformats.org/officeDocument/2006/relationships/hyperlink" Target="../10&#49324;&#47924;&#50648;&#54616;/&#49324;&#47924;&#50648;&#54616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31&#50724;&#48148;&#45852;/&#50724;&#48148;&#45852;1&#51109;.pptx" TargetMode="External"/><Relationship Id="rId13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&#52285;&#49464;&#44592;08&#51109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&#52285;&#49464;&#44592;36&#51109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8.xml"/><Relationship Id="rId109" Type="http://schemas.openxmlformats.org/officeDocument/2006/relationships/image" Target="../media/image43.png"/><Relationship Id="rId260" Type="http://schemas.openxmlformats.org/officeDocument/2006/relationships/image" Target="../media/image119.png"/><Relationship Id="rId34" Type="http://schemas.openxmlformats.org/officeDocument/2006/relationships/hyperlink" Target="../05&#49888;&#47749;&#44592;/&#49888;&#47749;&#44592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26&#50640;&#49828;&#44180;/&#50640;&#49828;&#44180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../../&#49888;&#50557;PPT/48%20&#44040;&#46972;&#46356;&#50500;&#49436;/&#44040;&#46972;&#46356;&#50500;&#49436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&#52285;&#49464;&#44592;03&#51109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&#52285;&#49464;&#44592;31&#51109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&#52285;&#49464;&#44592;42&#51109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../21&#51204;&#46020;&#49436;/&#51204;&#46020;&#49436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9888;&#50557;PPT/43%20&#50836;&#54620;&#48373;&#51020;/&#50836;&#54620;&#48373;&#51020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../../&#49888;&#50557;PPT/64%20&#50836;&#54620;&#49340;&#49436;/&#50836;&#54620;&#49340;&#49436;1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&#52285;&#49464;&#44592;19&#51109;.pptx" TargetMode="External"/><Relationship Id="rId208" Type="http://schemas.openxmlformats.org/officeDocument/2006/relationships/hyperlink" Target="&#52285;&#49464;&#44592;25&#51109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&#52285;&#49464;&#44592;47&#51109;.pptx" TargetMode="External"/><Relationship Id="rId261" Type="http://schemas.openxmlformats.org/officeDocument/2006/relationships/image" Target="../media/image122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../16&#45712;&#54756;&#48120;&#50556;/&#45712;&#54756;&#48120;&#50556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38&#49828;&#44032;&#47028;/&#49828;&#44032;&#47028;.pptx" TargetMode="External"/><Relationship Id="rId8" Type="http://schemas.openxmlformats.org/officeDocument/2006/relationships/slide" Target="slide4.xml"/><Relationship Id="rId98" Type="http://schemas.openxmlformats.org/officeDocument/2006/relationships/hyperlink" Target="../37&#54617;&#44060;/&#54617;&#4406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../&#49888;&#50557;PPT/59%20&#50556;&#44256;&#48372;&#49436;/&#50556;&#44256;&#48372;&#49436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&#52285;&#49464;&#44592;14&#51109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&#52285;&#49464;&#44592;37&#51109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../12&#50676;&#50773;&#44592;&#54616;/&#50676;&#50773;&#44592;&#54616;.pptx" TargetMode="External"/><Relationship Id="rId67" Type="http://schemas.openxmlformats.org/officeDocument/2006/relationships/image" Target="../media/image22.png"/><Relationship Id="rId88" Type="http://schemas.openxmlformats.org/officeDocument/2006/relationships/hyperlink" Target="../32&#50836;&#45208;/&#50836;&#45208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9888;&#50557;PPT/54%20&#46356;&#47784;&#45936;&#51204;&#49436;/&#46356;&#47784;&#45936;&#51204;&#49436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&#52285;&#49464;&#44592;09&#51109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&#52285;&#49464;&#44592;32&#51109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../06&#50668;&#54840;&#49688;&#50500;/&#50668;&#54840;&#49688;&#50500;.pptx" TargetMode="External"/><Relationship Id="rId57" Type="http://schemas.openxmlformats.org/officeDocument/2006/relationships/image" Target="../media/image17.png"/><Relationship Id="rId78" Type="http://schemas.openxmlformats.org/officeDocument/2006/relationships/hyperlink" Target="../27&#45796;&#45768;&#50648;/&#45796;&#45768;&#5064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9888;&#50557;PPT/49%20&#50640;&#48288;&#49548;&#49436;/&#50640;&#48288;&#49548;&#49436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04&#51109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&#52285;&#49464;&#44592;26&#51109;.pptx" TargetMode="External"/><Relationship Id="rId26" Type="http://schemas.openxmlformats.org/officeDocument/2006/relationships/hyperlink" Target="../02&#52636;&#50528;&#44413;&#44592;/&#52636;&#50528;&#44413;&#44592;.pptx" TargetMode="External"/><Relationship Id="rId231" Type="http://schemas.openxmlformats.org/officeDocument/2006/relationships/image" Target="../media/image104.png"/><Relationship Id="rId252" Type="http://schemas.openxmlformats.org/officeDocument/2006/relationships/hyperlink" Target="&#52285;&#49464;&#44592;41&#51109;.pptx" TargetMode="External"/><Relationship Id="rId47" Type="http://schemas.openxmlformats.org/officeDocument/2006/relationships/image" Target="../media/image12.png"/><Relationship Id="rId68" Type="http://schemas.openxmlformats.org/officeDocument/2006/relationships/hyperlink" Target="../22&#50500;&#44032;/&#50500;&#4403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9888;&#50557;PPT/44%20&#49324;&#46020;&#54665;&#51204;/&#49324;&#46020;&#54665;&#51204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../&#49888;&#50557;PPT/65%20&#50976;&#45796;&#49436;/&#50976;&#45796;&#49436;1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&#52285;&#49464;&#44592;20&#51109;.pptx" TargetMode="External"/><Relationship Id="rId200" Type="http://schemas.openxmlformats.org/officeDocument/2006/relationships/hyperlink" Target="&#52285;&#49464;&#44592;21&#51109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&#52285;&#49464;&#44592;46&#51109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../17&#50640;&#49828;&#45908;/&#50640;&#49828;&#45908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39&#47568;&#46972;&#44592;/&#47568;&#46972;&#44592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../&#49888;&#50557;PPT/60%20&#48288;&#46300;&#47196;&#51204;&#49436;/&#48288;&#46300;&#47196;&#51204;&#49436;.pptx" TargetMode="External"/><Relationship Id="rId90" Type="http://schemas.openxmlformats.org/officeDocument/2006/relationships/hyperlink" Target="../33&#48120;&#44032;/&#48120;&#4403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&#52285;&#49464;&#44592;15&#51109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&#52285;&#49464;&#44592;38&#51109;.pptx" TargetMode="External"/><Relationship Id="rId253" Type="http://schemas.openxmlformats.org/officeDocument/2006/relationships/image" Target="../media/image115.png"/><Relationship Id="rId27" Type="http://schemas.openxmlformats.org/officeDocument/2006/relationships/image" Target="../media/image2.png"/><Relationship Id="rId48" Type="http://schemas.openxmlformats.org/officeDocument/2006/relationships/hyperlink" Target="../11&#50676;&#50773;&#44592;&#49345;/&#50676;&#50773;&#44592;&#49345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9888;&#50557;PPT/55%20&#46356;&#47784;&#45936;&#54980;&#49436;/&#46356;&#47784;&#45936;&#54980;&#49436;.pptx" TargetMode="External"/><Relationship Id="rId80" Type="http://schemas.openxmlformats.org/officeDocument/2006/relationships/hyperlink" Target="../28&#54840;&#49464;&#50500;/&#54840;&#49464;&#50500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&#52285;&#49464;&#44592;10&#51109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&#52285;&#49464;&#44592;33&#51109;.pptx" TargetMode="External"/><Relationship Id="rId243" Type="http://schemas.openxmlformats.org/officeDocument/2006/relationships/image" Target="../media/image110.png"/><Relationship Id="rId17" Type="http://schemas.openxmlformats.org/officeDocument/2006/relationships/slide" Target="slide12.xml"/><Relationship Id="rId38" Type="http://schemas.openxmlformats.org/officeDocument/2006/relationships/hyperlink" Target="../07&#49324;&#49324;&#44592;/&#49324;&#49324;&#44592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9888;&#50557;PPT/50%20&#48716;&#47549;&#48372;&#49436;/&#48716;&#47549;&#48372;&#49436;.pptx" TargetMode="External"/><Relationship Id="rId70" Type="http://schemas.openxmlformats.org/officeDocument/2006/relationships/hyperlink" Target="../23&#51060;&#49324;&#50556;/&#51060;&#49324;&#50556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&#52285;&#49464;&#44592;05&#51109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285;&#49464;&#44592;28&#51109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&#52285;&#49464;&#44592;40&#51109;.pptx" TargetMode="External"/><Relationship Id="rId28" Type="http://schemas.openxmlformats.org/officeDocument/2006/relationships/hyperlink" Target="&#52285;&#49464;&#44592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9888;&#50557;PPT/45%20&#47196;&#47560;&#49436;/&#47196;&#47560;&#49436;.pptx" TargetMode="External"/><Relationship Id="rId60" Type="http://schemas.openxmlformats.org/officeDocument/2006/relationships/hyperlink" Target="../18&#50853;&#44592;/&#50853;&#44592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../&#49888;&#50557;PPT/66%20&#50836;&#54620;&#44228;&#49884;&#47197;/&#50836;&#54620;&#44228;&#49884;&#47197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&#52285;&#49464;&#44592;27&#51109;.pptx" TargetMode="External"/><Relationship Id="rId202" Type="http://schemas.openxmlformats.org/officeDocument/2006/relationships/hyperlink" Target="&#52285;&#49464;&#44592;22&#51109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&#52285;&#49464;&#44592;45&#51109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50" Type="http://schemas.openxmlformats.org/officeDocument/2006/relationships/hyperlink" Target="../13&#50669;&#45824;&#49345;/&#50669;&#45824;&#49345;.pptx" TargetMode="External"/><Relationship Id="rId104" Type="http://schemas.openxmlformats.org/officeDocument/2006/relationships/hyperlink" Target="../../&#49888;&#50557;PPT/40%20&#47560;&#53468;&#48373;&#51020;/&#47560;&#53468;&#48373;&#51020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../../&#49888;&#50557;PPT/61%20&#48288;&#46300;&#47196;&#54980;&#49436;/&#48288;&#46300;&#47196;&#54980;&#49436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&#52285;&#49464;&#44592;16&#51109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../34&#45208;&#54996;/&#45208;&#54996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&#52285;&#49464;&#44592;39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40" Type="http://schemas.openxmlformats.org/officeDocument/2006/relationships/hyperlink" Target="../08&#47355;&#44592;/&#47355;&#44592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../../&#49888;&#50557;PPT/56%20&#46356;&#46020;&#49436;/&#46356;&#46020;&#49436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&#52285;&#49464;&#44592;11&#51109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29&#50836;&#50648;/&#50836;&#50648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&#52285;&#49464;&#44592;34&#51109;.pptx" TargetMode="External"/><Relationship Id="rId245" Type="http://schemas.openxmlformats.org/officeDocument/2006/relationships/image" Target="../media/image111.png"/><Relationship Id="rId30" Type="http://schemas.openxmlformats.org/officeDocument/2006/relationships/hyperlink" Target="../03&#47112;&#50948;&#44592;/&#47112;&#50948;&#44592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9888;&#50557;PPT/51%20&#44264;&#47196;&#49352;&#49436;/&#44264;&#47196;&#49352;&#49436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&#52285;&#49464;&#44592;06&#51109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../24&#50696;&#47112;&#48120;&#50556;/&#50696;&#47112;&#48120;&#50556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&#52285;&#49464;&#44592;29&#51109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&#52285;&#49464;&#44592;50&#51109;.pptx" TargetMode="External"/><Relationship Id="rId116" Type="http://schemas.openxmlformats.org/officeDocument/2006/relationships/hyperlink" Target="../../&#49888;&#50557;PPT/46%20&#44256;&#47536;&#46020;&#51204;&#49436;/&#44256;&#47536;&#46020;&#51204;&#49436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2285;&#49464;&#44592;01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../19&#49884;&#54200;/&#49884;&#54200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&#52285;&#49464;&#44592;17&#51109;.pptx" TargetMode="External"/><Relationship Id="rId204" Type="http://schemas.openxmlformats.org/officeDocument/2006/relationships/hyperlink" Target="&#52285;&#49464;&#44592;23&#51109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&#52285;&#49464;&#44592;44&#51109;.pptx" TargetMode="External"/><Relationship Id="rId106" Type="http://schemas.openxmlformats.org/officeDocument/2006/relationships/hyperlink" Target="../../&#49888;&#50557;PPT/41%20&#47560;&#44032;&#48373;&#51020;/&#47560;&#44032;&#48373;&#51020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../14&#50669;&#45824;&#54616;/&#50669;&#45824;&#54616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../35&#54616;&#48149;&#44397;/&#54616;&#48149;&#44397;.pptx" TargetMode="External"/><Relationship Id="rId148" Type="http://schemas.openxmlformats.org/officeDocument/2006/relationships/hyperlink" Target="../../&#49888;&#50557;PPT/62%20&#50836;&#54620;&#51068;&#49436;/&#50836;&#54620;&#51068;&#49436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&#52285;&#49464;&#44592;12&#51109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&#52285;&#49464;&#44592;49&#51109;.pptx" TargetMode="External"/><Relationship Id="rId257" Type="http://schemas.openxmlformats.org/officeDocument/2006/relationships/image" Target="../media/image117.png"/><Relationship Id="rId42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hyperlink" Target="../30&#50500;&#47784;&#49828;/&#50500;&#47784;&#49828;.pptx" TargetMode="External"/><Relationship Id="rId138" Type="http://schemas.openxmlformats.org/officeDocument/2006/relationships/hyperlink" Target="../../&#49888;&#50557;PPT/57%20&#48716;&#47112;&#47788;&#49436;/&#48716;&#47112;&#47788;&#49436;1&#51109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&#52285;&#49464;&#44592;07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26" Type="http://schemas.openxmlformats.org/officeDocument/2006/relationships/hyperlink" Target="&#52285;&#49464;&#44592;35&#51109;.pptx" TargetMode="External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11" Type="http://schemas.openxmlformats.org/officeDocument/2006/relationships/slide" Target="slide6.xml"/><Relationship Id="rId32" Type="http://schemas.openxmlformats.org/officeDocument/2006/relationships/hyperlink" Target="../04&#48124;&#49688;&#44592;/&#48124;&#49688;&#44592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25&#50696;&#47112;&#48120;&#50556;&#50528;&#44032;/&#50696;&#47112;&#48120;&#50556;&#50528;&#44032;.pptx" TargetMode="External"/><Relationship Id="rId12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&#52285;&#49464;&#44592;02&#51109;.pptx" TargetMode="External"/><Relationship Id="rId181" Type="http://schemas.openxmlformats.org/officeDocument/2006/relationships/image" Target="../media/image79.png"/><Relationship Id="rId216" Type="http://schemas.openxmlformats.org/officeDocument/2006/relationships/hyperlink" Target="&#52285;&#49464;&#44592;30&#51109;.pptx" TargetMode="External"/><Relationship Id="rId237" Type="http://schemas.openxmlformats.org/officeDocument/2006/relationships/image" Target="../media/image107.png"/><Relationship Id="rId258" Type="http://schemas.openxmlformats.org/officeDocument/2006/relationships/hyperlink" Target="../../&#44396;-&#49888;&#50557;%20&#49457;&#44221;&#47785;&#47197;.pptx" TargetMode="External"/><Relationship Id="rId22" Type="http://schemas.openxmlformats.org/officeDocument/2006/relationships/slide" Target="slide17.xml"/><Relationship Id="rId43" Type="http://schemas.openxmlformats.org/officeDocument/2006/relationships/image" Target="../media/image10.png"/><Relationship Id="rId64" Type="http://schemas.openxmlformats.org/officeDocument/2006/relationships/hyperlink" Target="../20&#51104;&#50616;/&#51104;&#50616;.pptx" TargetMode="External"/><Relationship Id="rId118" Type="http://schemas.openxmlformats.org/officeDocument/2006/relationships/hyperlink" Target="../../&#49888;&#50557;PPT/47%20&#44256;&#47536;&#46020;&#54980;&#49436;/&#44256;&#47536;&#46020;&#54980;&#49436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../&#49888;&#50557;PPT/63%20&#50836;&#54620;&#51060;&#49436;/&#50836;&#54620;&#51060;&#49436;1&#51109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&#52285;&#49464;&#44592;18&#51109;.pptx" TargetMode="External"/><Relationship Id="rId206" Type="http://schemas.openxmlformats.org/officeDocument/2006/relationships/hyperlink" Target="&#52285;&#49464;&#44592;24&#51109;.pptx" TargetMode="External"/><Relationship Id="rId227" Type="http://schemas.openxmlformats.org/officeDocument/2006/relationships/image" Target="../media/image102.png"/><Relationship Id="rId248" Type="http://schemas.openxmlformats.org/officeDocument/2006/relationships/hyperlink" Target="&#52285;&#49464;&#44592;43&#51109;.pptx" TargetMode="External"/><Relationship Id="rId12" Type="http://schemas.openxmlformats.org/officeDocument/2006/relationships/slide" Target="slide7.xml"/><Relationship Id="rId33" Type="http://schemas.openxmlformats.org/officeDocument/2006/relationships/image" Target="../media/image5.png"/><Relationship Id="rId108" Type="http://schemas.openxmlformats.org/officeDocument/2006/relationships/hyperlink" Target="../../&#49888;&#50557;PPT/42%20&#45572;&#44032;&#48373;&#51020;/&#45572;&#44032;&#48373;&#51020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../15&#50640;&#49828;&#46972;/&#50640;&#49828;&#46972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36&#49828;&#48148;&#45264;/&#49828;&#48148;&#45264;.pptx" TargetMode="External"/><Relationship Id="rId140" Type="http://schemas.openxmlformats.org/officeDocument/2006/relationships/hyperlink" Target="../../&#49888;&#50557;PPT/58%20&#55176;&#48652;&#47532;&#49436;/&#55176;&#48652;&#47532;&#49436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&#52285;&#49464;&#44592;13&#51109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&#52285;&#49464;&#44592;48&#51109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44" Type="http://schemas.openxmlformats.org/officeDocument/2006/relationships/hyperlink" Target="../10&#49324;&#47924;&#50648;&#54616;/&#49324;&#47924;&#50648;&#54616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31&#50724;&#48148;&#45852;/&#50724;&#48148;&#45852;1&#51109;.pptx" TargetMode="External"/><Relationship Id="rId13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&#52285;&#49464;&#44592;08&#51109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&#52285;&#49464;&#44592;36&#51109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8.xml"/><Relationship Id="rId109" Type="http://schemas.openxmlformats.org/officeDocument/2006/relationships/image" Target="../media/image43.png"/><Relationship Id="rId260" Type="http://schemas.openxmlformats.org/officeDocument/2006/relationships/image" Target="../media/image119.png"/><Relationship Id="rId34" Type="http://schemas.openxmlformats.org/officeDocument/2006/relationships/hyperlink" Target="../05&#49888;&#47749;&#44592;/&#49888;&#47749;&#44592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26&#50640;&#49828;&#44180;/&#50640;&#49828;&#44180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../../&#49888;&#50557;PPT/48%20&#44040;&#46972;&#46356;&#50500;&#49436;/&#44040;&#46972;&#46356;&#50500;&#49436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&#52285;&#49464;&#44592;03&#51109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&#52285;&#49464;&#44592;31&#51109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&#52285;&#49464;&#44592;42&#51109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../21&#51204;&#46020;&#49436;/&#51204;&#46020;&#49436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9888;&#50557;PPT/43%20&#50836;&#54620;&#48373;&#51020;/&#50836;&#54620;&#48373;&#51020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../../&#49888;&#50557;PPT/64%20&#50836;&#54620;&#49340;&#49436;/&#50836;&#54620;&#49340;&#49436;1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&#52285;&#49464;&#44592;19&#51109;.pptx" TargetMode="External"/><Relationship Id="rId208" Type="http://schemas.openxmlformats.org/officeDocument/2006/relationships/hyperlink" Target="&#52285;&#49464;&#44592;25&#51109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&#52285;&#49464;&#44592;47&#51109;.pptx" TargetMode="External"/><Relationship Id="rId261" Type="http://schemas.openxmlformats.org/officeDocument/2006/relationships/image" Target="../media/image123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../16&#45712;&#54756;&#48120;&#50556;/&#45712;&#54756;&#48120;&#50556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38&#49828;&#44032;&#47028;/&#49828;&#44032;&#47028;.pptx" TargetMode="External"/><Relationship Id="rId8" Type="http://schemas.openxmlformats.org/officeDocument/2006/relationships/slide" Target="slide4.xml"/><Relationship Id="rId98" Type="http://schemas.openxmlformats.org/officeDocument/2006/relationships/hyperlink" Target="../37&#54617;&#44060;/&#54617;&#4406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../&#49888;&#50557;PPT/59%20&#50556;&#44256;&#48372;&#49436;/&#50556;&#44256;&#48372;&#49436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&#52285;&#49464;&#44592;14&#51109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&#52285;&#49464;&#44592;37&#51109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../12&#50676;&#50773;&#44592;&#54616;/&#50676;&#50773;&#44592;&#54616;.pptx" TargetMode="External"/><Relationship Id="rId67" Type="http://schemas.openxmlformats.org/officeDocument/2006/relationships/image" Target="../media/image22.png"/><Relationship Id="rId88" Type="http://schemas.openxmlformats.org/officeDocument/2006/relationships/hyperlink" Target="../32&#50836;&#45208;/&#50836;&#45208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9888;&#50557;PPT/54%20&#46356;&#47784;&#45936;&#51204;&#49436;/&#46356;&#47784;&#45936;&#51204;&#49436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&#52285;&#49464;&#44592;09&#51109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&#52285;&#49464;&#44592;32&#51109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../06&#50668;&#54840;&#49688;&#50500;/&#50668;&#54840;&#49688;&#50500;.pptx" TargetMode="External"/><Relationship Id="rId57" Type="http://schemas.openxmlformats.org/officeDocument/2006/relationships/image" Target="../media/image17.png"/><Relationship Id="rId78" Type="http://schemas.openxmlformats.org/officeDocument/2006/relationships/hyperlink" Target="../27&#45796;&#45768;&#50648;/&#45796;&#45768;&#5064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9888;&#50557;PPT/49%20&#50640;&#48288;&#49548;&#49436;/&#50640;&#48288;&#49548;&#49436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04&#51109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&#52285;&#49464;&#44592;26&#51109;.pptx" TargetMode="External"/><Relationship Id="rId26" Type="http://schemas.openxmlformats.org/officeDocument/2006/relationships/hyperlink" Target="../02&#52636;&#50528;&#44413;&#44592;/&#52636;&#50528;&#44413;&#44592;.pptx" TargetMode="External"/><Relationship Id="rId231" Type="http://schemas.openxmlformats.org/officeDocument/2006/relationships/image" Target="../media/image104.png"/><Relationship Id="rId252" Type="http://schemas.openxmlformats.org/officeDocument/2006/relationships/hyperlink" Target="&#52285;&#49464;&#44592;41&#51109;.pptx" TargetMode="External"/><Relationship Id="rId47" Type="http://schemas.openxmlformats.org/officeDocument/2006/relationships/image" Target="../media/image12.png"/><Relationship Id="rId68" Type="http://schemas.openxmlformats.org/officeDocument/2006/relationships/hyperlink" Target="../22&#50500;&#44032;/&#50500;&#4403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9888;&#50557;PPT/44%20&#49324;&#46020;&#54665;&#51204;/&#49324;&#46020;&#54665;&#51204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../&#49888;&#50557;PPT/65%20&#50976;&#45796;&#49436;/&#50976;&#45796;&#49436;1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&#52285;&#49464;&#44592;20&#51109;.pptx" TargetMode="External"/><Relationship Id="rId200" Type="http://schemas.openxmlformats.org/officeDocument/2006/relationships/hyperlink" Target="&#52285;&#49464;&#44592;21&#51109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&#52285;&#49464;&#44592;46&#51109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../17&#50640;&#49828;&#45908;/&#50640;&#49828;&#45908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39&#47568;&#46972;&#44592;/&#47568;&#46972;&#44592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../&#49888;&#50557;PPT/60%20&#48288;&#46300;&#47196;&#51204;&#49436;/&#48288;&#46300;&#47196;&#51204;&#49436;.pptx" TargetMode="External"/><Relationship Id="rId90" Type="http://schemas.openxmlformats.org/officeDocument/2006/relationships/hyperlink" Target="../33&#48120;&#44032;/&#48120;&#4403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&#52285;&#49464;&#44592;15&#51109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&#52285;&#49464;&#44592;38&#51109;.pptx" TargetMode="External"/><Relationship Id="rId253" Type="http://schemas.openxmlformats.org/officeDocument/2006/relationships/image" Target="../media/image115.png"/><Relationship Id="rId27" Type="http://schemas.openxmlformats.org/officeDocument/2006/relationships/image" Target="../media/image2.png"/><Relationship Id="rId48" Type="http://schemas.openxmlformats.org/officeDocument/2006/relationships/hyperlink" Target="../11&#50676;&#50773;&#44592;&#49345;/&#50676;&#50773;&#44592;&#49345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9888;&#50557;PPT/55%20&#46356;&#47784;&#45936;&#54980;&#49436;/&#46356;&#47784;&#45936;&#54980;&#49436;.pptx" TargetMode="External"/><Relationship Id="rId80" Type="http://schemas.openxmlformats.org/officeDocument/2006/relationships/hyperlink" Target="../28&#54840;&#49464;&#50500;/&#54840;&#49464;&#50500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&#52285;&#49464;&#44592;10&#51109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&#52285;&#49464;&#44592;33&#51109;.pptx" TargetMode="External"/><Relationship Id="rId243" Type="http://schemas.openxmlformats.org/officeDocument/2006/relationships/image" Target="../media/image110.png"/><Relationship Id="rId17" Type="http://schemas.openxmlformats.org/officeDocument/2006/relationships/slide" Target="slide12.xml"/><Relationship Id="rId38" Type="http://schemas.openxmlformats.org/officeDocument/2006/relationships/hyperlink" Target="../07&#49324;&#49324;&#44592;/&#49324;&#49324;&#44592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9888;&#50557;PPT/50%20&#48716;&#47549;&#48372;&#49436;/&#48716;&#47549;&#48372;&#49436;.pptx" TargetMode="External"/><Relationship Id="rId70" Type="http://schemas.openxmlformats.org/officeDocument/2006/relationships/hyperlink" Target="../23&#51060;&#49324;&#50556;/&#51060;&#49324;&#50556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&#52285;&#49464;&#44592;05&#51109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285;&#49464;&#44592;28&#51109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&#52285;&#49464;&#44592;40&#51109;.pptx" TargetMode="External"/><Relationship Id="rId28" Type="http://schemas.openxmlformats.org/officeDocument/2006/relationships/hyperlink" Target="&#52285;&#49464;&#44592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9888;&#50557;PPT/45%20&#47196;&#47560;&#49436;/&#47196;&#47560;&#49436;.pptx" TargetMode="External"/><Relationship Id="rId60" Type="http://schemas.openxmlformats.org/officeDocument/2006/relationships/hyperlink" Target="../18&#50853;&#44592;/&#50853;&#44592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../&#49888;&#50557;PPT/66%20&#50836;&#54620;&#44228;&#49884;&#47197;/&#50836;&#54620;&#44228;&#49884;&#47197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&#52285;&#49464;&#44592;27&#51109;.pptx" TargetMode="External"/><Relationship Id="rId202" Type="http://schemas.openxmlformats.org/officeDocument/2006/relationships/hyperlink" Target="&#52285;&#49464;&#44592;22&#51109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&#52285;&#49464;&#44592;45&#51109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50" Type="http://schemas.openxmlformats.org/officeDocument/2006/relationships/hyperlink" Target="../13&#50669;&#45824;&#49345;/&#50669;&#45824;&#49345;.pptx" TargetMode="External"/><Relationship Id="rId104" Type="http://schemas.openxmlformats.org/officeDocument/2006/relationships/hyperlink" Target="../../&#49888;&#50557;PPT/40%20&#47560;&#53468;&#48373;&#51020;/&#47560;&#53468;&#48373;&#51020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../../&#49888;&#50557;PPT/61%20&#48288;&#46300;&#47196;&#54980;&#49436;/&#48288;&#46300;&#47196;&#54980;&#49436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&#52285;&#49464;&#44592;16&#51109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../34&#45208;&#54996;/&#45208;&#54996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&#52285;&#49464;&#44592;39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40" Type="http://schemas.openxmlformats.org/officeDocument/2006/relationships/hyperlink" Target="../08&#47355;&#44592;/&#47355;&#44592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../../&#49888;&#50557;PPT/56%20&#46356;&#46020;&#49436;/&#46356;&#46020;&#49436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&#52285;&#49464;&#44592;11&#51109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29&#50836;&#50648;/&#50836;&#50648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&#52285;&#49464;&#44592;34&#51109;.pptx" TargetMode="External"/><Relationship Id="rId245" Type="http://schemas.openxmlformats.org/officeDocument/2006/relationships/image" Target="../media/image111.png"/><Relationship Id="rId30" Type="http://schemas.openxmlformats.org/officeDocument/2006/relationships/hyperlink" Target="../03&#47112;&#50948;&#44592;/&#47112;&#50948;&#44592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9888;&#50557;PPT/51%20&#44264;&#47196;&#49352;&#49436;/&#44264;&#47196;&#49352;&#49436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&#52285;&#49464;&#44592;06&#51109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../24&#50696;&#47112;&#48120;&#50556;/&#50696;&#47112;&#48120;&#50556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&#52285;&#49464;&#44592;29&#51109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&#52285;&#49464;&#44592;50&#51109;.pptx" TargetMode="External"/><Relationship Id="rId116" Type="http://schemas.openxmlformats.org/officeDocument/2006/relationships/hyperlink" Target="../../&#49888;&#50557;PPT/46%20&#44256;&#47536;&#46020;&#51204;&#49436;/&#44256;&#47536;&#46020;&#51204;&#49436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2285;&#49464;&#44592;01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../19&#49884;&#54200;/&#49884;&#54200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&#52285;&#49464;&#44592;17&#51109;.pptx" TargetMode="External"/><Relationship Id="rId204" Type="http://schemas.openxmlformats.org/officeDocument/2006/relationships/hyperlink" Target="&#52285;&#49464;&#44592;23&#51109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&#52285;&#49464;&#44592;44&#51109;.pptx" TargetMode="External"/><Relationship Id="rId106" Type="http://schemas.openxmlformats.org/officeDocument/2006/relationships/hyperlink" Target="../../&#49888;&#50557;PPT/41%20&#47560;&#44032;&#48373;&#51020;/&#47560;&#44032;&#48373;&#51020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../14&#50669;&#45824;&#54616;/&#50669;&#45824;&#54616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../35&#54616;&#48149;&#44397;/&#54616;&#48149;&#44397;.pptx" TargetMode="External"/><Relationship Id="rId148" Type="http://schemas.openxmlformats.org/officeDocument/2006/relationships/hyperlink" Target="../../&#49888;&#50557;PPT/62%20&#50836;&#54620;&#51068;&#49436;/&#50836;&#54620;&#51068;&#49436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&#52285;&#49464;&#44592;12&#51109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&#52285;&#49464;&#44592;49&#51109;.pptx" TargetMode="External"/><Relationship Id="rId257" Type="http://schemas.openxmlformats.org/officeDocument/2006/relationships/image" Target="../media/image117.png"/><Relationship Id="rId42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hyperlink" Target="../30&#50500;&#47784;&#49828;/&#50500;&#47784;&#49828;.pptx" TargetMode="External"/><Relationship Id="rId138" Type="http://schemas.openxmlformats.org/officeDocument/2006/relationships/hyperlink" Target="../../&#49888;&#50557;PPT/57%20&#48716;&#47112;&#47788;&#49436;/&#48716;&#47112;&#47788;&#49436;1&#51109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&#52285;&#49464;&#44592;07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26" Type="http://schemas.openxmlformats.org/officeDocument/2006/relationships/hyperlink" Target="&#52285;&#49464;&#44592;35&#51109;.pptx" TargetMode="External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11" Type="http://schemas.openxmlformats.org/officeDocument/2006/relationships/slide" Target="slide6.xml"/><Relationship Id="rId32" Type="http://schemas.openxmlformats.org/officeDocument/2006/relationships/hyperlink" Target="../04&#48124;&#49688;&#44592;/&#48124;&#49688;&#44592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25&#50696;&#47112;&#48120;&#50556;&#50528;&#44032;/&#50696;&#47112;&#48120;&#50556;&#50528;&#44032;.pptx" TargetMode="External"/><Relationship Id="rId12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&#52285;&#49464;&#44592;02&#51109;.pptx" TargetMode="External"/><Relationship Id="rId181" Type="http://schemas.openxmlformats.org/officeDocument/2006/relationships/image" Target="../media/image79.png"/><Relationship Id="rId216" Type="http://schemas.openxmlformats.org/officeDocument/2006/relationships/hyperlink" Target="&#52285;&#49464;&#44592;30&#51109;.pptx" TargetMode="External"/><Relationship Id="rId237" Type="http://schemas.openxmlformats.org/officeDocument/2006/relationships/image" Target="../media/image107.png"/><Relationship Id="rId258" Type="http://schemas.openxmlformats.org/officeDocument/2006/relationships/hyperlink" Target="../../&#44396;-&#49888;&#50557;%20&#49457;&#44221;&#47785;&#47197;.pptx" TargetMode="External"/><Relationship Id="rId22" Type="http://schemas.openxmlformats.org/officeDocument/2006/relationships/slide" Target="slide17.xml"/><Relationship Id="rId43" Type="http://schemas.openxmlformats.org/officeDocument/2006/relationships/image" Target="../media/image10.png"/><Relationship Id="rId64" Type="http://schemas.openxmlformats.org/officeDocument/2006/relationships/hyperlink" Target="../20&#51104;&#50616;/&#51104;&#50616;.pptx" TargetMode="External"/><Relationship Id="rId118" Type="http://schemas.openxmlformats.org/officeDocument/2006/relationships/hyperlink" Target="../../&#49888;&#50557;PPT/47%20&#44256;&#47536;&#46020;&#54980;&#49436;/&#44256;&#47536;&#46020;&#54980;&#49436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../&#49888;&#50557;PPT/63%20&#50836;&#54620;&#51060;&#49436;/&#50836;&#54620;&#51060;&#49436;1&#51109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&#52285;&#49464;&#44592;18&#51109;.pptx" TargetMode="External"/><Relationship Id="rId206" Type="http://schemas.openxmlformats.org/officeDocument/2006/relationships/hyperlink" Target="&#52285;&#49464;&#44592;24&#51109;.pptx" TargetMode="External"/><Relationship Id="rId227" Type="http://schemas.openxmlformats.org/officeDocument/2006/relationships/image" Target="../media/image102.png"/><Relationship Id="rId248" Type="http://schemas.openxmlformats.org/officeDocument/2006/relationships/hyperlink" Target="&#52285;&#49464;&#44592;43&#51109;.pptx" TargetMode="External"/><Relationship Id="rId12" Type="http://schemas.openxmlformats.org/officeDocument/2006/relationships/slide" Target="slide7.xml"/><Relationship Id="rId33" Type="http://schemas.openxmlformats.org/officeDocument/2006/relationships/image" Target="../media/image5.png"/><Relationship Id="rId108" Type="http://schemas.openxmlformats.org/officeDocument/2006/relationships/hyperlink" Target="../../&#49888;&#50557;PPT/42%20&#45572;&#44032;&#48373;&#51020;/&#45572;&#44032;&#48373;&#51020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../15&#50640;&#49828;&#46972;/&#50640;&#49828;&#46972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36&#49828;&#48148;&#45264;/&#49828;&#48148;&#45264;.pptx" TargetMode="External"/><Relationship Id="rId140" Type="http://schemas.openxmlformats.org/officeDocument/2006/relationships/hyperlink" Target="../../&#49888;&#50557;PPT/58%20&#55176;&#48652;&#47532;&#49436;/&#55176;&#48652;&#47532;&#49436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&#52285;&#49464;&#44592;13&#51109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&#52285;&#49464;&#44592;48&#51109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44" Type="http://schemas.openxmlformats.org/officeDocument/2006/relationships/hyperlink" Target="../10&#49324;&#47924;&#50648;&#54616;/&#49324;&#47924;&#50648;&#54616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31&#50724;&#48148;&#45852;/&#50724;&#48148;&#45852;1&#51109;.pptx" TargetMode="External"/><Relationship Id="rId13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&#52285;&#49464;&#44592;08&#51109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&#52285;&#49464;&#44592;36&#51109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8.xml"/><Relationship Id="rId109" Type="http://schemas.openxmlformats.org/officeDocument/2006/relationships/image" Target="../media/image43.png"/><Relationship Id="rId260" Type="http://schemas.openxmlformats.org/officeDocument/2006/relationships/image" Target="../media/image119.png"/><Relationship Id="rId34" Type="http://schemas.openxmlformats.org/officeDocument/2006/relationships/hyperlink" Target="../05&#49888;&#47749;&#44592;/&#49888;&#47749;&#44592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26&#50640;&#49828;&#44180;/&#50640;&#49828;&#44180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../../&#49888;&#50557;PPT/48%20&#44040;&#46972;&#46356;&#50500;&#49436;/&#44040;&#46972;&#46356;&#50500;&#49436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&#52285;&#49464;&#44592;03&#51109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&#52285;&#49464;&#44592;31&#51109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&#52285;&#49464;&#44592;42&#51109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../21&#51204;&#46020;&#49436;/&#51204;&#46020;&#49436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9888;&#50557;PPT/43%20&#50836;&#54620;&#48373;&#51020;/&#50836;&#54620;&#48373;&#51020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../../&#49888;&#50557;PPT/64%20&#50836;&#54620;&#49340;&#49436;/&#50836;&#54620;&#49340;&#49436;1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&#52285;&#49464;&#44592;19&#51109;.pptx" TargetMode="External"/><Relationship Id="rId208" Type="http://schemas.openxmlformats.org/officeDocument/2006/relationships/hyperlink" Target="&#52285;&#49464;&#44592;25&#51109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&#52285;&#49464;&#44592;47&#51109;.pptx" TargetMode="External"/><Relationship Id="rId261" Type="http://schemas.openxmlformats.org/officeDocument/2006/relationships/image" Target="../media/image124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../16&#45712;&#54756;&#48120;&#50556;/&#45712;&#54756;&#48120;&#50556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38&#49828;&#44032;&#47028;/&#49828;&#44032;&#47028;.pptx" TargetMode="External"/><Relationship Id="rId8" Type="http://schemas.openxmlformats.org/officeDocument/2006/relationships/slide" Target="slide4.xml"/><Relationship Id="rId98" Type="http://schemas.openxmlformats.org/officeDocument/2006/relationships/hyperlink" Target="../37&#54617;&#44060;/&#54617;&#4406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../&#49888;&#50557;PPT/59%20&#50556;&#44256;&#48372;&#49436;/&#50556;&#44256;&#48372;&#49436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&#52285;&#49464;&#44592;14&#51109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&#52285;&#49464;&#44592;37&#51109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../12&#50676;&#50773;&#44592;&#54616;/&#50676;&#50773;&#44592;&#54616;.pptx" TargetMode="External"/><Relationship Id="rId67" Type="http://schemas.openxmlformats.org/officeDocument/2006/relationships/image" Target="../media/image22.png"/><Relationship Id="rId88" Type="http://schemas.openxmlformats.org/officeDocument/2006/relationships/hyperlink" Target="../32&#50836;&#45208;/&#50836;&#45208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9888;&#50557;PPT/54%20&#46356;&#47784;&#45936;&#51204;&#49436;/&#46356;&#47784;&#45936;&#51204;&#49436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&#52285;&#49464;&#44592;09&#51109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&#52285;&#49464;&#44592;32&#51109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../06&#50668;&#54840;&#49688;&#50500;/&#50668;&#54840;&#49688;&#50500;.pptx" TargetMode="External"/><Relationship Id="rId57" Type="http://schemas.openxmlformats.org/officeDocument/2006/relationships/image" Target="../media/image17.png"/><Relationship Id="rId78" Type="http://schemas.openxmlformats.org/officeDocument/2006/relationships/hyperlink" Target="../27&#45796;&#45768;&#50648;/&#45796;&#45768;&#5064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9888;&#50557;PPT/49%20&#50640;&#48288;&#49548;&#49436;/&#50640;&#48288;&#49548;&#49436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04&#51109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&#52285;&#49464;&#44592;26&#51109;.pptx" TargetMode="External"/><Relationship Id="rId26" Type="http://schemas.openxmlformats.org/officeDocument/2006/relationships/hyperlink" Target="../02&#52636;&#50528;&#44413;&#44592;/&#52636;&#50528;&#44413;&#44592;.pptx" TargetMode="External"/><Relationship Id="rId231" Type="http://schemas.openxmlformats.org/officeDocument/2006/relationships/image" Target="../media/image104.png"/><Relationship Id="rId252" Type="http://schemas.openxmlformats.org/officeDocument/2006/relationships/hyperlink" Target="&#52285;&#49464;&#44592;41&#51109;.pptx" TargetMode="External"/><Relationship Id="rId47" Type="http://schemas.openxmlformats.org/officeDocument/2006/relationships/image" Target="../media/image12.png"/><Relationship Id="rId68" Type="http://schemas.openxmlformats.org/officeDocument/2006/relationships/hyperlink" Target="../22&#50500;&#44032;/&#50500;&#4403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9888;&#50557;PPT/44%20&#49324;&#46020;&#54665;&#51204;/&#49324;&#46020;&#54665;&#51204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../&#49888;&#50557;PPT/65%20&#50976;&#45796;&#49436;/&#50976;&#45796;&#49436;1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&#52285;&#49464;&#44592;20&#51109;.pptx" TargetMode="External"/><Relationship Id="rId200" Type="http://schemas.openxmlformats.org/officeDocument/2006/relationships/hyperlink" Target="&#52285;&#49464;&#44592;21&#51109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&#52285;&#49464;&#44592;46&#51109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../17&#50640;&#49828;&#45908;/&#50640;&#49828;&#45908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39&#47568;&#46972;&#44592;/&#47568;&#46972;&#44592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../&#49888;&#50557;PPT/60%20&#48288;&#46300;&#47196;&#51204;&#49436;/&#48288;&#46300;&#47196;&#51204;&#49436;.pptx" TargetMode="External"/><Relationship Id="rId90" Type="http://schemas.openxmlformats.org/officeDocument/2006/relationships/hyperlink" Target="../33&#48120;&#44032;/&#48120;&#4403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&#52285;&#49464;&#44592;15&#51109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&#52285;&#49464;&#44592;38&#51109;.pptx" TargetMode="External"/><Relationship Id="rId253" Type="http://schemas.openxmlformats.org/officeDocument/2006/relationships/image" Target="../media/image115.png"/><Relationship Id="rId27" Type="http://schemas.openxmlformats.org/officeDocument/2006/relationships/image" Target="../media/image2.png"/><Relationship Id="rId48" Type="http://schemas.openxmlformats.org/officeDocument/2006/relationships/hyperlink" Target="../11&#50676;&#50773;&#44592;&#49345;/&#50676;&#50773;&#44592;&#49345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9888;&#50557;PPT/55%20&#46356;&#47784;&#45936;&#54980;&#49436;/&#46356;&#47784;&#45936;&#54980;&#49436;.pptx" TargetMode="External"/><Relationship Id="rId80" Type="http://schemas.openxmlformats.org/officeDocument/2006/relationships/hyperlink" Target="../28&#54840;&#49464;&#50500;/&#54840;&#49464;&#50500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&#52285;&#49464;&#44592;10&#51109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&#52285;&#49464;&#44592;33&#51109;.pptx" TargetMode="External"/><Relationship Id="rId243" Type="http://schemas.openxmlformats.org/officeDocument/2006/relationships/image" Target="../media/image110.png"/><Relationship Id="rId17" Type="http://schemas.openxmlformats.org/officeDocument/2006/relationships/slide" Target="slide12.xml"/><Relationship Id="rId38" Type="http://schemas.openxmlformats.org/officeDocument/2006/relationships/hyperlink" Target="../07&#49324;&#49324;&#44592;/&#49324;&#49324;&#44592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9888;&#50557;PPT/50%20&#48716;&#47549;&#48372;&#49436;/&#48716;&#47549;&#48372;&#49436;.pptx" TargetMode="External"/><Relationship Id="rId70" Type="http://schemas.openxmlformats.org/officeDocument/2006/relationships/hyperlink" Target="../23&#51060;&#49324;&#50556;/&#51060;&#49324;&#50556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&#52285;&#49464;&#44592;05&#51109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285;&#49464;&#44592;28&#51109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&#52285;&#49464;&#44592;40&#51109;.pptx" TargetMode="External"/><Relationship Id="rId28" Type="http://schemas.openxmlformats.org/officeDocument/2006/relationships/hyperlink" Target="&#52285;&#49464;&#44592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9888;&#50557;PPT/45%20&#47196;&#47560;&#49436;/&#47196;&#47560;&#49436;.pptx" TargetMode="External"/><Relationship Id="rId60" Type="http://schemas.openxmlformats.org/officeDocument/2006/relationships/hyperlink" Target="../18&#50853;&#44592;/&#50853;&#44592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../&#49888;&#50557;PPT/66%20&#50836;&#54620;&#44228;&#49884;&#47197;/&#50836;&#54620;&#44228;&#49884;&#47197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&#52285;&#49464;&#44592;27&#51109;.pptx" TargetMode="External"/><Relationship Id="rId202" Type="http://schemas.openxmlformats.org/officeDocument/2006/relationships/hyperlink" Target="&#52285;&#49464;&#44592;22&#51109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&#52285;&#49464;&#44592;45&#51109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50" Type="http://schemas.openxmlformats.org/officeDocument/2006/relationships/hyperlink" Target="../13&#50669;&#45824;&#49345;/&#50669;&#45824;&#49345;.pptx" TargetMode="External"/><Relationship Id="rId104" Type="http://schemas.openxmlformats.org/officeDocument/2006/relationships/hyperlink" Target="../../&#49888;&#50557;PPT/40%20&#47560;&#53468;&#48373;&#51020;/&#47560;&#53468;&#48373;&#51020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../../&#49888;&#50557;PPT/61%20&#48288;&#46300;&#47196;&#54980;&#49436;/&#48288;&#46300;&#47196;&#54980;&#49436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&#52285;&#49464;&#44592;16&#51109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../34&#45208;&#54996;/&#45208;&#54996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&#52285;&#49464;&#44592;39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40" Type="http://schemas.openxmlformats.org/officeDocument/2006/relationships/hyperlink" Target="../08&#47355;&#44592;/&#47355;&#44592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../../&#49888;&#50557;PPT/56%20&#46356;&#46020;&#49436;/&#46356;&#46020;&#49436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&#52285;&#49464;&#44592;11&#51109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29&#50836;&#50648;/&#50836;&#50648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&#52285;&#49464;&#44592;34&#51109;.pptx" TargetMode="External"/><Relationship Id="rId245" Type="http://schemas.openxmlformats.org/officeDocument/2006/relationships/image" Target="../media/image111.png"/><Relationship Id="rId30" Type="http://schemas.openxmlformats.org/officeDocument/2006/relationships/hyperlink" Target="../03&#47112;&#50948;&#44592;/&#47112;&#50948;&#44592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9888;&#50557;PPT/51%20&#44264;&#47196;&#49352;&#49436;/&#44264;&#47196;&#49352;&#49436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&#52285;&#49464;&#44592;06&#51109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../24&#50696;&#47112;&#48120;&#50556;/&#50696;&#47112;&#48120;&#50556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&#52285;&#49464;&#44592;29&#51109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&#52285;&#49464;&#44592;50&#51109;.pptx" TargetMode="External"/><Relationship Id="rId116" Type="http://schemas.openxmlformats.org/officeDocument/2006/relationships/hyperlink" Target="../../&#49888;&#50557;PPT/46%20&#44256;&#47536;&#46020;&#51204;&#49436;/&#44256;&#47536;&#46020;&#51204;&#49436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2285;&#49464;&#44592;01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../19&#49884;&#54200;/&#49884;&#54200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&#52285;&#49464;&#44592;17&#51109;.pptx" TargetMode="External"/><Relationship Id="rId204" Type="http://schemas.openxmlformats.org/officeDocument/2006/relationships/hyperlink" Target="&#52285;&#49464;&#44592;23&#51109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&#52285;&#49464;&#44592;44&#51109;.pptx" TargetMode="External"/><Relationship Id="rId106" Type="http://schemas.openxmlformats.org/officeDocument/2006/relationships/hyperlink" Target="../../&#49888;&#50557;PPT/41%20&#47560;&#44032;&#48373;&#51020;/&#47560;&#44032;&#48373;&#51020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../14&#50669;&#45824;&#54616;/&#50669;&#45824;&#54616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../35&#54616;&#48149;&#44397;/&#54616;&#48149;&#44397;.pptx" TargetMode="External"/><Relationship Id="rId148" Type="http://schemas.openxmlformats.org/officeDocument/2006/relationships/hyperlink" Target="../../&#49888;&#50557;PPT/62%20&#50836;&#54620;&#51068;&#49436;/&#50836;&#54620;&#51068;&#49436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&#52285;&#49464;&#44592;12&#51109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&#52285;&#49464;&#44592;49&#51109;.pptx" TargetMode="External"/><Relationship Id="rId257" Type="http://schemas.openxmlformats.org/officeDocument/2006/relationships/image" Target="../media/image117.png"/><Relationship Id="rId42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hyperlink" Target="../30&#50500;&#47784;&#49828;/&#50500;&#47784;&#49828;.pptx" TargetMode="External"/><Relationship Id="rId138" Type="http://schemas.openxmlformats.org/officeDocument/2006/relationships/hyperlink" Target="../../&#49888;&#50557;PPT/57%20&#48716;&#47112;&#47788;&#49436;/&#48716;&#47112;&#47788;&#49436;1&#51109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&#52285;&#49464;&#44592;07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26" Type="http://schemas.openxmlformats.org/officeDocument/2006/relationships/hyperlink" Target="&#52285;&#49464;&#44592;35&#51109;.pptx" TargetMode="External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11" Type="http://schemas.openxmlformats.org/officeDocument/2006/relationships/slide" Target="slide6.xml"/><Relationship Id="rId32" Type="http://schemas.openxmlformats.org/officeDocument/2006/relationships/hyperlink" Target="../04&#48124;&#49688;&#44592;/&#48124;&#49688;&#44592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25&#50696;&#47112;&#48120;&#50556;&#50528;&#44032;/&#50696;&#47112;&#48120;&#50556;&#50528;&#44032;.pptx" TargetMode="External"/><Relationship Id="rId12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&#52285;&#49464;&#44592;02&#51109;.pptx" TargetMode="External"/><Relationship Id="rId181" Type="http://schemas.openxmlformats.org/officeDocument/2006/relationships/image" Target="../media/image79.png"/><Relationship Id="rId216" Type="http://schemas.openxmlformats.org/officeDocument/2006/relationships/hyperlink" Target="&#52285;&#49464;&#44592;30&#51109;.pptx" TargetMode="External"/><Relationship Id="rId237" Type="http://schemas.openxmlformats.org/officeDocument/2006/relationships/image" Target="../media/image107.png"/><Relationship Id="rId258" Type="http://schemas.openxmlformats.org/officeDocument/2006/relationships/hyperlink" Target="../../&#44396;-&#49888;&#50557;%20&#49457;&#44221;&#47785;&#47197;.pptx" TargetMode="External"/><Relationship Id="rId22" Type="http://schemas.openxmlformats.org/officeDocument/2006/relationships/slide" Target="slide17.xml"/><Relationship Id="rId43" Type="http://schemas.openxmlformats.org/officeDocument/2006/relationships/image" Target="../media/image10.png"/><Relationship Id="rId64" Type="http://schemas.openxmlformats.org/officeDocument/2006/relationships/hyperlink" Target="../20&#51104;&#50616;/&#51104;&#50616;.pptx" TargetMode="External"/><Relationship Id="rId118" Type="http://schemas.openxmlformats.org/officeDocument/2006/relationships/hyperlink" Target="../../&#49888;&#50557;PPT/47%20&#44256;&#47536;&#46020;&#54980;&#49436;/&#44256;&#47536;&#46020;&#54980;&#49436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../&#49888;&#50557;PPT/63%20&#50836;&#54620;&#51060;&#49436;/&#50836;&#54620;&#51060;&#49436;1&#51109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&#52285;&#49464;&#44592;18&#51109;.pptx" TargetMode="External"/><Relationship Id="rId206" Type="http://schemas.openxmlformats.org/officeDocument/2006/relationships/hyperlink" Target="&#52285;&#49464;&#44592;24&#51109;.pptx" TargetMode="External"/><Relationship Id="rId227" Type="http://schemas.openxmlformats.org/officeDocument/2006/relationships/image" Target="../media/image102.png"/><Relationship Id="rId248" Type="http://schemas.openxmlformats.org/officeDocument/2006/relationships/hyperlink" Target="&#52285;&#49464;&#44592;43&#51109;.pptx" TargetMode="External"/><Relationship Id="rId12" Type="http://schemas.openxmlformats.org/officeDocument/2006/relationships/slide" Target="slide7.xml"/><Relationship Id="rId33" Type="http://schemas.openxmlformats.org/officeDocument/2006/relationships/image" Target="../media/image5.png"/><Relationship Id="rId108" Type="http://schemas.openxmlformats.org/officeDocument/2006/relationships/hyperlink" Target="../../&#49888;&#50557;PPT/42%20&#45572;&#44032;&#48373;&#51020;/&#45572;&#44032;&#48373;&#51020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../15&#50640;&#49828;&#46972;/&#50640;&#49828;&#46972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36&#49828;&#48148;&#45264;/&#49828;&#48148;&#45264;.pptx" TargetMode="External"/><Relationship Id="rId140" Type="http://schemas.openxmlformats.org/officeDocument/2006/relationships/hyperlink" Target="../../&#49888;&#50557;PPT/58%20&#55176;&#48652;&#47532;&#49436;/&#55176;&#48652;&#47532;&#49436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&#52285;&#49464;&#44592;13&#51109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&#52285;&#49464;&#44592;48&#51109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44" Type="http://schemas.openxmlformats.org/officeDocument/2006/relationships/hyperlink" Target="../10&#49324;&#47924;&#50648;&#54616;/&#49324;&#47924;&#50648;&#54616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31&#50724;&#48148;&#45852;/&#50724;&#48148;&#45852;1&#51109;.pptx" TargetMode="External"/><Relationship Id="rId13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&#52285;&#49464;&#44592;08&#51109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&#52285;&#49464;&#44592;36&#51109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8.xml"/><Relationship Id="rId109" Type="http://schemas.openxmlformats.org/officeDocument/2006/relationships/image" Target="../media/image43.png"/><Relationship Id="rId260" Type="http://schemas.openxmlformats.org/officeDocument/2006/relationships/image" Target="../media/image119.png"/><Relationship Id="rId34" Type="http://schemas.openxmlformats.org/officeDocument/2006/relationships/hyperlink" Target="../05&#49888;&#47749;&#44592;/&#49888;&#47749;&#44592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26&#50640;&#49828;&#44180;/&#50640;&#49828;&#44180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../../&#49888;&#50557;PPT/48%20&#44040;&#46972;&#46356;&#50500;&#49436;/&#44040;&#46972;&#46356;&#50500;&#49436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&#52285;&#49464;&#44592;03&#51109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&#52285;&#49464;&#44592;31&#51109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&#52285;&#49464;&#44592;42&#51109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../21&#51204;&#46020;&#49436;/&#51204;&#46020;&#49436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9888;&#50557;PPT/43%20&#50836;&#54620;&#48373;&#51020;/&#50836;&#54620;&#48373;&#51020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../../&#49888;&#50557;PPT/64%20&#50836;&#54620;&#49340;&#49436;/&#50836;&#54620;&#49340;&#49436;1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&#52285;&#49464;&#44592;19&#51109;.pptx" TargetMode="External"/><Relationship Id="rId208" Type="http://schemas.openxmlformats.org/officeDocument/2006/relationships/hyperlink" Target="&#52285;&#49464;&#44592;25&#51109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&#52285;&#49464;&#44592;47&#51109;.pptx" TargetMode="External"/><Relationship Id="rId261" Type="http://schemas.openxmlformats.org/officeDocument/2006/relationships/image" Target="../media/image125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../16&#45712;&#54756;&#48120;&#50556;/&#45712;&#54756;&#48120;&#50556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38&#49828;&#44032;&#47028;/&#49828;&#44032;&#47028;.pptx" TargetMode="External"/><Relationship Id="rId8" Type="http://schemas.openxmlformats.org/officeDocument/2006/relationships/slide" Target="slide4.xml"/><Relationship Id="rId98" Type="http://schemas.openxmlformats.org/officeDocument/2006/relationships/hyperlink" Target="../37&#54617;&#44060;/&#54617;&#4406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../&#49888;&#50557;PPT/59%20&#50556;&#44256;&#48372;&#49436;/&#50556;&#44256;&#48372;&#49436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&#52285;&#49464;&#44592;14&#51109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&#52285;&#49464;&#44592;37&#51109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../12&#50676;&#50773;&#44592;&#54616;/&#50676;&#50773;&#44592;&#54616;.pptx" TargetMode="External"/><Relationship Id="rId67" Type="http://schemas.openxmlformats.org/officeDocument/2006/relationships/image" Target="../media/image22.png"/><Relationship Id="rId88" Type="http://schemas.openxmlformats.org/officeDocument/2006/relationships/hyperlink" Target="../32&#50836;&#45208;/&#50836;&#45208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9888;&#50557;PPT/54%20&#46356;&#47784;&#45936;&#51204;&#49436;/&#46356;&#47784;&#45936;&#51204;&#49436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&#52285;&#49464;&#44592;09&#51109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&#52285;&#49464;&#44592;32&#51109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../06&#50668;&#54840;&#49688;&#50500;/&#50668;&#54840;&#49688;&#50500;.pptx" TargetMode="External"/><Relationship Id="rId57" Type="http://schemas.openxmlformats.org/officeDocument/2006/relationships/image" Target="../media/image17.png"/><Relationship Id="rId78" Type="http://schemas.openxmlformats.org/officeDocument/2006/relationships/hyperlink" Target="../27&#45796;&#45768;&#50648;/&#45796;&#45768;&#5064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9888;&#50557;PPT/49%20&#50640;&#48288;&#49548;&#49436;/&#50640;&#48288;&#49548;&#49436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04&#51109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&#52285;&#49464;&#44592;26&#51109;.pptx" TargetMode="External"/><Relationship Id="rId26" Type="http://schemas.openxmlformats.org/officeDocument/2006/relationships/hyperlink" Target="../02&#52636;&#50528;&#44413;&#44592;/&#52636;&#50528;&#44413;&#44592;.pptx" TargetMode="External"/><Relationship Id="rId231" Type="http://schemas.openxmlformats.org/officeDocument/2006/relationships/image" Target="../media/image104.png"/><Relationship Id="rId252" Type="http://schemas.openxmlformats.org/officeDocument/2006/relationships/hyperlink" Target="&#52285;&#49464;&#44592;41&#51109;.pptx" TargetMode="External"/><Relationship Id="rId47" Type="http://schemas.openxmlformats.org/officeDocument/2006/relationships/image" Target="../media/image12.png"/><Relationship Id="rId68" Type="http://schemas.openxmlformats.org/officeDocument/2006/relationships/hyperlink" Target="../22&#50500;&#44032;/&#50500;&#4403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9888;&#50557;PPT/44%20&#49324;&#46020;&#54665;&#51204;/&#49324;&#46020;&#54665;&#51204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../&#49888;&#50557;PPT/65%20&#50976;&#45796;&#49436;/&#50976;&#45796;&#49436;1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&#52285;&#49464;&#44592;20&#51109;.pptx" TargetMode="External"/><Relationship Id="rId200" Type="http://schemas.openxmlformats.org/officeDocument/2006/relationships/hyperlink" Target="&#52285;&#49464;&#44592;21&#51109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&#52285;&#49464;&#44592;46&#51109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../17&#50640;&#49828;&#45908;/&#50640;&#49828;&#45908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39&#47568;&#46972;&#44592;/&#47568;&#46972;&#44592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../&#49888;&#50557;PPT/60%20&#48288;&#46300;&#47196;&#51204;&#49436;/&#48288;&#46300;&#47196;&#51204;&#49436;.pptx" TargetMode="External"/><Relationship Id="rId90" Type="http://schemas.openxmlformats.org/officeDocument/2006/relationships/hyperlink" Target="../33&#48120;&#44032;/&#48120;&#4403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&#52285;&#49464;&#44592;15&#51109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&#52285;&#49464;&#44592;38&#51109;.pptx" TargetMode="External"/><Relationship Id="rId253" Type="http://schemas.openxmlformats.org/officeDocument/2006/relationships/image" Target="../media/image115.png"/><Relationship Id="rId27" Type="http://schemas.openxmlformats.org/officeDocument/2006/relationships/image" Target="../media/image2.png"/><Relationship Id="rId48" Type="http://schemas.openxmlformats.org/officeDocument/2006/relationships/hyperlink" Target="../11&#50676;&#50773;&#44592;&#49345;/&#50676;&#50773;&#44592;&#49345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9888;&#50557;PPT/55%20&#46356;&#47784;&#45936;&#54980;&#49436;/&#46356;&#47784;&#45936;&#54980;&#49436;.pptx" TargetMode="External"/><Relationship Id="rId80" Type="http://schemas.openxmlformats.org/officeDocument/2006/relationships/hyperlink" Target="../28&#54840;&#49464;&#50500;/&#54840;&#49464;&#50500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&#52285;&#49464;&#44592;10&#51109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&#52285;&#49464;&#44592;33&#51109;.pptx" TargetMode="External"/><Relationship Id="rId243" Type="http://schemas.openxmlformats.org/officeDocument/2006/relationships/image" Target="../media/image110.png"/><Relationship Id="rId17" Type="http://schemas.openxmlformats.org/officeDocument/2006/relationships/slide" Target="slide12.xml"/><Relationship Id="rId38" Type="http://schemas.openxmlformats.org/officeDocument/2006/relationships/hyperlink" Target="../07&#49324;&#49324;&#44592;/&#49324;&#49324;&#44592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9888;&#50557;PPT/50%20&#48716;&#47549;&#48372;&#49436;/&#48716;&#47549;&#48372;&#49436;.pptx" TargetMode="External"/><Relationship Id="rId70" Type="http://schemas.openxmlformats.org/officeDocument/2006/relationships/hyperlink" Target="../23&#51060;&#49324;&#50556;/&#51060;&#49324;&#50556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&#52285;&#49464;&#44592;05&#51109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285;&#49464;&#44592;28&#51109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&#52285;&#49464;&#44592;40&#51109;.pptx" TargetMode="External"/><Relationship Id="rId28" Type="http://schemas.openxmlformats.org/officeDocument/2006/relationships/hyperlink" Target="&#52285;&#49464;&#44592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9888;&#50557;PPT/45%20&#47196;&#47560;&#49436;/&#47196;&#47560;&#49436;.pptx" TargetMode="External"/><Relationship Id="rId60" Type="http://schemas.openxmlformats.org/officeDocument/2006/relationships/hyperlink" Target="../18&#50853;&#44592;/&#50853;&#44592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../&#49888;&#50557;PPT/66%20&#50836;&#54620;&#44228;&#49884;&#47197;/&#50836;&#54620;&#44228;&#49884;&#47197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&#52285;&#49464;&#44592;27&#51109;.pptx" TargetMode="External"/><Relationship Id="rId202" Type="http://schemas.openxmlformats.org/officeDocument/2006/relationships/hyperlink" Target="&#52285;&#49464;&#44592;22&#51109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&#52285;&#49464;&#44592;45&#51109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50" Type="http://schemas.openxmlformats.org/officeDocument/2006/relationships/hyperlink" Target="../13&#50669;&#45824;&#49345;/&#50669;&#45824;&#49345;.pptx" TargetMode="External"/><Relationship Id="rId104" Type="http://schemas.openxmlformats.org/officeDocument/2006/relationships/hyperlink" Target="../../&#49888;&#50557;PPT/40%20&#47560;&#53468;&#48373;&#51020;/&#47560;&#53468;&#48373;&#51020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../../&#49888;&#50557;PPT/61%20&#48288;&#46300;&#47196;&#54980;&#49436;/&#48288;&#46300;&#47196;&#54980;&#49436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&#52285;&#49464;&#44592;16&#51109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../34&#45208;&#54996;/&#45208;&#54996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&#52285;&#49464;&#44592;39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40" Type="http://schemas.openxmlformats.org/officeDocument/2006/relationships/hyperlink" Target="../08&#47355;&#44592;/&#47355;&#44592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../../&#49888;&#50557;PPT/56%20&#46356;&#46020;&#49436;/&#46356;&#46020;&#49436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&#52285;&#49464;&#44592;11&#51109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29&#50836;&#50648;/&#50836;&#50648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&#52285;&#49464;&#44592;34&#51109;.pptx" TargetMode="External"/><Relationship Id="rId245" Type="http://schemas.openxmlformats.org/officeDocument/2006/relationships/image" Target="../media/image111.png"/><Relationship Id="rId30" Type="http://schemas.openxmlformats.org/officeDocument/2006/relationships/hyperlink" Target="../03&#47112;&#50948;&#44592;/&#47112;&#50948;&#44592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9888;&#50557;PPT/51%20&#44264;&#47196;&#49352;&#49436;/&#44264;&#47196;&#49352;&#49436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&#52285;&#49464;&#44592;06&#51109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../24&#50696;&#47112;&#48120;&#50556;/&#50696;&#47112;&#48120;&#50556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&#52285;&#49464;&#44592;29&#51109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&#52285;&#49464;&#44592;50&#51109;.pptx" TargetMode="External"/><Relationship Id="rId116" Type="http://schemas.openxmlformats.org/officeDocument/2006/relationships/hyperlink" Target="../../&#49888;&#50557;PPT/46%20&#44256;&#47536;&#46020;&#51204;&#49436;/&#44256;&#47536;&#46020;&#51204;&#49436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2285;&#49464;&#44592;01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../19&#49884;&#54200;/&#49884;&#54200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&#52285;&#49464;&#44592;17&#51109;.pptx" TargetMode="External"/><Relationship Id="rId204" Type="http://schemas.openxmlformats.org/officeDocument/2006/relationships/hyperlink" Target="&#52285;&#49464;&#44592;23&#51109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&#52285;&#49464;&#44592;44&#51109;.pptx" TargetMode="External"/><Relationship Id="rId106" Type="http://schemas.openxmlformats.org/officeDocument/2006/relationships/hyperlink" Target="../../&#49888;&#50557;PPT/41%20&#47560;&#44032;&#48373;&#51020;/&#47560;&#44032;&#48373;&#51020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../14&#50669;&#45824;&#54616;/&#50669;&#45824;&#54616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../35&#54616;&#48149;&#44397;/&#54616;&#48149;&#44397;.pptx" TargetMode="External"/><Relationship Id="rId148" Type="http://schemas.openxmlformats.org/officeDocument/2006/relationships/hyperlink" Target="../../&#49888;&#50557;PPT/62%20&#50836;&#54620;&#51068;&#49436;/&#50836;&#54620;&#51068;&#49436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&#52285;&#49464;&#44592;12&#51109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&#52285;&#49464;&#44592;49&#51109;.pptx" TargetMode="External"/><Relationship Id="rId257" Type="http://schemas.openxmlformats.org/officeDocument/2006/relationships/image" Target="../media/image117.png"/><Relationship Id="rId42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hyperlink" Target="../30&#50500;&#47784;&#49828;/&#50500;&#47784;&#49828;.pptx" TargetMode="External"/><Relationship Id="rId138" Type="http://schemas.openxmlformats.org/officeDocument/2006/relationships/hyperlink" Target="../../&#49888;&#50557;PPT/57%20&#48716;&#47112;&#47788;&#49436;/&#48716;&#47112;&#47788;&#49436;1&#51109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&#52285;&#49464;&#44592;07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26" Type="http://schemas.openxmlformats.org/officeDocument/2006/relationships/hyperlink" Target="&#52285;&#49464;&#44592;35&#51109;.pptx" TargetMode="External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11" Type="http://schemas.openxmlformats.org/officeDocument/2006/relationships/slide" Target="slide6.xml"/><Relationship Id="rId32" Type="http://schemas.openxmlformats.org/officeDocument/2006/relationships/hyperlink" Target="../04&#48124;&#49688;&#44592;/&#48124;&#49688;&#44592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25&#50696;&#47112;&#48120;&#50556;&#50528;&#44032;/&#50696;&#47112;&#48120;&#50556;&#50528;&#44032;.pptx" TargetMode="External"/><Relationship Id="rId12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&#52285;&#49464;&#44592;02&#51109;.pptx" TargetMode="External"/><Relationship Id="rId181" Type="http://schemas.openxmlformats.org/officeDocument/2006/relationships/image" Target="../media/image79.png"/><Relationship Id="rId216" Type="http://schemas.openxmlformats.org/officeDocument/2006/relationships/hyperlink" Target="&#52285;&#49464;&#44592;30&#51109;.pptx" TargetMode="External"/><Relationship Id="rId237" Type="http://schemas.openxmlformats.org/officeDocument/2006/relationships/image" Target="../media/image107.png"/><Relationship Id="rId258" Type="http://schemas.openxmlformats.org/officeDocument/2006/relationships/hyperlink" Target="../../&#44396;-&#49888;&#50557;%20&#49457;&#44221;&#47785;&#47197;.pptx" TargetMode="External"/><Relationship Id="rId22" Type="http://schemas.openxmlformats.org/officeDocument/2006/relationships/slide" Target="slide17.xml"/><Relationship Id="rId43" Type="http://schemas.openxmlformats.org/officeDocument/2006/relationships/image" Target="../media/image10.png"/><Relationship Id="rId64" Type="http://schemas.openxmlformats.org/officeDocument/2006/relationships/hyperlink" Target="../20&#51104;&#50616;/&#51104;&#50616;.pptx" TargetMode="External"/><Relationship Id="rId118" Type="http://schemas.openxmlformats.org/officeDocument/2006/relationships/hyperlink" Target="../../&#49888;&#50557;PPT/47%20&#44256;&#47536;&#46020;&#54980;&#49436;/&#44256;&#47536;&#46020;&#54980;&#49436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../&#49888;&#50557;PPT/63%20&#50836;&#54620;&#51060;&#49436;/&#50836;&#54620;&#51060;&#49436;1&#51109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&#52285;&#49464;&#44592;18&#51109;.pptx" TargetMode="External"/><Relationship Id="rId206" Type="http://schemas.openxmlformats.org/officeDocument/2006/relationships/hyperlink" Target="&#52285;&#49464;&#44592;24&#51109;.pptx" TargetMode="External"/><Relationship Id="rId227" Type="http://schemas.openxmlformats.org/officeDocument/2006/relationships/image" Target="../media/image102.png"/><Relationship Id="rId248" Type="http://schemas.openxmlformats.org/officeDocument/2006/relationships/hyperlink" Target="&#52285;&#49464;&#44592;43&#51109;.pptx" TargetMode="External"/><Relationship Id="rId12" Type="http://schemas.openxmlformats.org/officeDocument/2006/relationships/slide" Target="slide7.xml"/><Relationship Id="rId33" Type="http://schemas.openxmlformats.org/officeDocument/2006/relationships/image" Target="../media/image5.png"/><Relationship Id="rId108" Type="http://schemas.openxmlformats.org/officeDocument/2006/relationships/hyperlink" Target="../../&#49888;&#50557;PPT/42%20&#45572;&#44032;&#48373;&#51020;/&#45572;&#44032;&#48373;&#51020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../15&#50640;&#49828;&#46972;/&#50640;&#49828;&#46972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36&#49828;&#48148;&#45264;/&#49828;&#48148;&#45264;.pptx" TargetMode="External"/><Relationship Id="rId140" Type="http://schemas.openxmlformats.org/officeDocument/2006/relationships/hyperlink" Target="../../&#49888;&#50557;PPT/58%20&#55176;&#48652;&#47532;&#49436;/&#55176;&#48652;&#47532;&#49436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&#52285;&#49464;&#44592;13&#51109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&#52285;&#49464;&#44592;48&#51109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44" Type="http://schemas.openxmlformats.org/officeDocument/2006/relationships/hyperlink" Target="../10&#49324;&#47924;&#50648;&#54616;/&#49324;&#47924;&#50648;&#54616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31&#50724;&#48148;&#45852;/&#50724;&#48148;&#45852;1&#51109;.pptx" TargetMode="External"/><Relationship Id="rId13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&#52285;&#49464;&#44592;08&#51109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&#52285;&#49464;&#44592;36&#51109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8.xml"/><Relationship Id="rId109" Type="http://schemas.openxmlformats.org/officeDocument/2006/relationships/image" Target="../media/image43.png"/><Relationship Id="rId260" Type="http://schemas.openxmlformats.org/officeDocument/2006/relationships/image" Target="../media/image119.png"/><Relationship Id="rId34" Type="http://schemas.openxmlformats.org/officeDocument/2006/relationships/hyperlink" Target="../05&#49888;&#47749;&#44592;/&#49888;&#47749;&#44592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26&#50640;&#49828;&#44180;/&#50640;&#49828;&#44180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../../&#49888;&#50557;PPT/48%20&#44040;&#46972;&#46356;&#50500;&#49436;/&#44040;&#46972;&#46356;&#50500;&#49436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&#52285;&#49464;&#44592;03&#51109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&#52285;&#49464;&#44592;31&#51109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&#52285;&#49464;&#44592;42&#51109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../21&#51204;&#46020;&#49436;/&#51204;&#46020;&#49436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9888;&#50557;PPT/43%20&#50836;&#54620;&#48373;&#51020;/&#50836;&#54620;&#48373;&#51020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../../&#49888;&#50557;PPT/64%20&#50836;&#54620;&#49340;&#49436;/&#50836;&#54620;&#49340;&#49436;1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&#52285;&#49464;&#44592;19&#51109;.pptx" TargetMode="External"/><Relationship Id="rId208" Type="http://schemas.openxmlformats.org/officeDocument/2006/relationships/hyperlink" Target="&#52285;&#49464;&#44592;25&#51109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&#52285;&#49464;&#44592;47&#51109;.pptx" TargetMode="External"/><Relationship Id="rId261" Type="http://schemas.openxmlformats.org/officeDocument/2006/relationships/image" Target="../media/image126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../16&#45712;&#54756;&#48120;&#50556;/&#45712;&#54756;&#48120;&#50556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38&#49828;&#44032;&#47028;/&#49828;&#44032;&#47028;.pptx" TargetMode="External"/><Relationship Id="rId8" Type="http://schemas.openxmlformats.org/officeDocument/2006/relationships/slide" Target="slide4.xml"/><Relationship Id="rId98" Type="http://schemas.openxmlformats.org/officeDocument/2006/relationships/hyperlink" Target="../37&#54617;&#44060;/&#54617;&#4406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../&#49888;&#50557;PPT/59%20&#50556;&#44256;&#48372;&#49436;/&#50556;&#44256;&#48372;&#49436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&#52285;&#49464;&#44592;14&#51109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&#52285;&#49464;&#44592;37&#51109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../12&#50676;&#50773;&#44592;&#54616;/&#50676;&#50773;&#44592;&#54616;.pptx" TargetMode="External"/><Relationship Id="rId67" Type="http://schemas.openxmlformats.org/officeDocument/2006/relationships/image" Target="../media/image22.png"/><Relationship Id="rId88" Type="http://schemas.openxmlformats.org/officeDocument/2006/relationships/hyperlink" Target="../32&#50836;&#45208;/&#50836;&#45208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9888;&#50557;PPT/54%20&#46356;&#47784;&#45936;&#51204;&#49436;/&#46356;&#47784;&#45936;&#51204;&#49436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&#52285;&#49464;&#44592;09&#51109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&#52285;&#49464;&#44592;32&#51109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../06&#50668;&#54840;&#49688;&#50500;/&#50668;&#54840;&#49688;&#50500;.pptx" TargetMode="External"/><Relationship Id="rId57" Type="http://schemas.openxmlformats.org/officeDocument/2006/relationships/image" Target="../media/image17.png"/><Relationship Id="rId78" Type="http://schemas.openxmlformats.org/officeDocument/2006/relationships/hyperlink" Target="../27&#45796;&#45768;&#50648;/&#45796;&#45768;&#5064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9888;&#50557;PPT/49%20&#50640;&#48288;&#49548;&#49436;/&#50640;&#48288;&#49548;&#49436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04&#51109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&#52285;&#49464;&#44592;26&#51109;.pptx" TargetMode="External"/><Relationship Id="rId26" Type="http://schemas.openxmlformats.org/officeDocument/2006/relationships/hyperlink" Target="../02&#52636;&#50528;&#44413;&#44592;/&#52636;&#50528;&#44413;&#44592;.pptx" TargetMode="External"/><Relationship Id="rId231" Type="http://schemas.openxmlformats.org/officeDocument/2006/relationships/image" Target="../media/image104.png"/><Relationship Id="rId252" Type="http://schemas.openxmlformats.org/officeDocument/2006/relationships/hyperlink" Target="&#52285;&#49464;&#44592;41&#51109;.pptx" TargetMode="External"/><Relationship Id="rId47" Type="http://schemas.openxmlformats.org/officeDocument/2006/relationships/image" Target="../media/image12.png"/><Relationship Id="rId68" Type="http://schemas.openxmlformats.org/officeDocument/2006/relationships/hyperlink" Target="../22&#50500;&#44032;/&#50500;&#4403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9888;&#50557;PPT/44%20&#49324;&#46020;&#54665;&#51204;/&#49324;&#46020;&#54665;&#51204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../&#49888;&#50557;PPT/65%20&#50976;&#45796;&#49436;/&#50976;&#45796;&#49436;1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&#52285;&#49464;&#44592;20&#51109;.pptx" TargetMode="External"/><Relationship Id="rId200" Type="http://schemas.openxmlformats.org/officeDocument/2006/relationships/hyperlink" Target="&#52285;&#49464;&#44592;21&#51109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&#52285;&#49464;&#44592;46&#51109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../17&#50640;&#49828;&#45908;/&#50640;&#49828;&#45908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39&#47568;&#46972;&#44592;/&#47568;&#46972;&#44592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../&#49888;&#50557;PPT/60%20&#48288;&#46300;&#47196;&#51204;&#49436;/&#48288;&#46300;&#47196;&#51204;&#49436;.pptx" TargetMode="External"/><Relationship Id="rId90" Type="http://schemas.openxmlformats.org/officeDocument/2006/relationships/hyperlink" Target="../33&#48120;&#44032;/&#48120;&#4403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&#52285;&#49464;&#44592;15&#51109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&#52285;&#49464;&#44592;38&#51109;.pptx" TargetMode="External"/><Relationship Id="rId253" Type="http://schemas.openxmlformats.org/officeDocument/2006/relationships/image" Target="../media/image115.png"/><Relationship Id="rId27" Type="http://schemas.openxmlformats.org/officeDocument/2006/relationships/image" Target="../media/image2.png"/><Relationship Id="rId48" Type="http://schemas.openxmlformats.org/officeDocument/2006/relationships/hyperlink" Target="../11&#50676;&#50773;&#44592;&#49345;/&#50676;&#50773;&#44592;&#49345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9888;&#50557;PPT/55%20&#46356;&#47784;&#45936;&#54980;&#49436;/&#46356;&#47784;&#45936;&#54980;&#49436;.pptx" TargetMode="External"/><Relationship Id="rId80" Type="http://schemas.openxmlformats.org/officeDocument/2006/relationships/hyperlink" Target="../28&#54840;&#49464;&#50500;/&#54840;&#49464;&#50500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&#52285;&#49464;&#44592;10&#51109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&#52285;&#49464;&#44592;33&#51109;.pptx" TargetMode="External"/><Relationship Id="rId243" Type="http://schemas.openxmlformats.org/officeDocument/2006/relationships/image" Target="../media/image110.png"/><Relationship Id="rId17" Type="http://schemas.openxmlformats.org/officeDocument/2006/relationships/slide" Target="slide12.xml"/><Relationship Id="rId38" Type="http://schemas.openxmlformats.org/officeDocument/2006/relationships/hyperlink" Target="../07&#49324;&#49324;&#44592;/&#49324;&#49324;&#44592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9888;&#50557;PPT/50%20&#48716;&#47549;&#48372;&#49436;/&#48716;&#47549;&#48372;&#49436;.pptx" TargetMode="External"/><Relationship Id="rId70" Type="http://schemas.openxmlformats.org/officeDocument/2006/relationships/hyperlink" Target="../23&#51060;&#49324;&#50556;/&#51060;&#49324;&#50556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&#52285;&#49464;&#44592;05&#51109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285;&#49464;&#44592;28&#51109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&#52285;&#49464;&#44592;40&#51109;.pptx" TargetMode="External"/><Relationship Id="rId28" Type="http://schemas.openxmlformats.org/officeDocument/2006/relationships/hyperlink" Target="&#52285;&#49464;&#44592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9888;&#50557;PPT/45%20&#47196;&#47560;&#49436;/&#47196;&#47560;&#49436;.pptx" TargetMode="External"/><Relationship Id="rId60" Type="http://schemas.openxmlformats.org/officeDocument/2006/relationships/hyperlink" Target="../18&#50853;&#44592;/&#50853;&#44592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../&#49888;&#50557;PPT/66%20&#50836;&#54620;&#44228;&#49884;&#47197;/&#50836;&#54620;&#44228;&#49884;&#47197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&#52285;&#49464;&#44592;27&#51109;.pptx" TargetMode="External"/><Relationship Id="rId202" Type="http://schemas.openxmlformats.org/officeDocument/2006/relationships/hyperlink" Target="&#52285;&#49464;&#44592;22&#51109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&#52285;&#49464;&#44592;45&#51109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50" Type="http://schemas.openxmlformats.org/officeDocument/2006/relationships/hyperlink" Target="../13&#50669;&#45824;&#49345;/&#50669;&#45824;&#49345;.pptx" TargetMode="External"/><Relationship Id="rId104" Type="http://schemas.openxmlformats.org/officeDocument/2006/relationships/hyperlink" Target="../../&#49888;&#50557;PPT/40%20&#47560;&#53468;&#48373;&#51020;/&#47560;&#53468;&#48373;&#51020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../../&#49888;&#50557;PPT/61%20&#48288;&#46300;&#47196;&#54980;&#49436;/&#48288;&#46300;&#47196;&#54980;&#49436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&#52285;&#49464;&#44592;16&#51109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../34&#45208;&#54996;/&#45208;&#54996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&#52285;&#49464;&#44592;39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40" Type="http://schemas.openxmlformats.org/officeDocument/2006/relationships/hyperlink" Target="../08&#47355;&#44592;/&#47355;&#44592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../../&#49888;&#50557;PPT/56%20&#46356;&#46020;&#49436;/&#46356;&#46020;&#49436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&#52285;&#49464;&#44592;11&#51109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29&#50836;&#50648;/&#50836;&#50648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&#52285;&#49464;&#44592;34&#51109;.pptx" TargetMode="External"/><Relationship Id="rId245" Type="http://schemas.openxmlformats.org/officeDocument/2006/relationships/image" Target="../media/image111.png"/><Relationship Id="rId30" Type="http://schemas.openxmlformats.org/officeDocument/2006/relationships/hyperlink" Target="../03&#47112;&#50948;&#44592;/&#47112;&#50948;&#44592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9888;&#50557;PPT/51%20&#44264;&#47196;&#49352;&#49436;/&#44264;&#47196;&#49352;&#49436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&#52285;&#49464;&#44592;06&#51109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../24&#50696;&#47112;&#48120;&#50556;/&#50696;&#47112;&#48120;&#50556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&#52285;&#49464;&#44592;29&#51109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&#52285;&#49464;&#44592;50&#51109;.pptx" TargetMode="External"/><Relationship Id="rId116" Type="http://schemas.openxmlformats.org/officeDocument/2006/relationships/hyperlink" Target="../../&#49888;&#50557;PPT/46%20&#44256;&#47536;&#46020;&#51204;&#49436;/&#44256;&#47536;&#46020;&#51204;&#49436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2285;&#49464;&#44592;01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../19&#49884;&#54200;/&#49884;&#54200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&#52285;&#49464;&#44592;17&#51109;.pptx" TargetMode="External"/><Relationship Id="rId204" Type="http://schemas.openxmlformats.org/officeDocument/2006/relationships/hyperlink" Target="&#52285;&#49464;&#44592;23&#51109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&#52285;&#49464;&#44592;44&#51109;.pptx" TargetMode="External"/><Relationship Id="rId106" Type="http://schemas.openxmlformats.org/officeDocument/2006/relationships/hyperlink" Target="../../&#49888;&#50557;PPT/41%20&#47560;&#44032;&#48373;&#51020;/&#47560;&#44032;&#48373;&#51020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../14&#50669;&#45824;&#54616;/&#50669;&#45824;&#54616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../35&#54616;&#48149;&#44397;/&#54616;&#48149;&#44397;.pptx" TargetMode="External"/><Relationship Id="rId148" Type="http://schemas.openxmlformats.org/officeDocument/2006/relationships/hyperlink" Target="../../&#49888;&#50557;PPT/62%20&#50836;&#54620;&#51068;&#49436;/&#50836;&#54620;&#51068;&#49436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&#52285;&#49464;&#44592;12&#51109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&#52285;&#49464;&#44592;49&#51109;.pptx" TargetMode="External"/><Relationship Id="rId257" Type="http://schemas.openxmlformats.org/officeDocument/2006/relationships/image" Target="../media/image117.png"/><Relationship Id="rId42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hyperlink" Target="../30&#50500;&#47784;&#49828;/&#50500;&#47784;&#49828;.pptx" TargetMode="External"/><Relationship Id="rId138" Type="http://schemas.openxmlformats.org/officeDocument/2006/relationships/hyperlink" Target="../../&#49888;&#50557;PPT/57%20&#48716;&#47112;&#47788;&#49436;/&#48716;&#47112;&#47788;&#49436;1&#51109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&#52285;&#49464;&#44592;07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26" Type="http://schemas.openxmlformats.org/officeDocument/2006/relationships/hyperlink" Target="&#52285;&#49464;&#44592;35&#51109;.pptx" TargetMode="External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11" Type="http://schemas.openxmlformats.org/officeDocument/2006/relationships/slide" Target="slide6.xml"/><Relationship Id="rId32" Type="http://schemas.openxmlformats.org/officeDocument/2006/relationships/hyperlink" Target="../04&#48124;&#49688;&#44592;/&#48124;&#49688;&#44592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25&#50696;&#47112;&#48120;&#50556;&#50528;&#44032;/&#50696;&#47112;&#48120;&#50556;&#50528;&#44032;.pptx" TargetMode="External"/><Relationship Id="rId12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&#52285;&#49464;&#44592;02&#51109;.pptx" TargetMode="External"/><Relationship Id="rId181" Type="http://schemas.openxmlformats.org/officeDocument/2006/relationships/image" Target="../media/image79.png"/><Relationship Id="rId216" Type="http://schemas.openxmlformats.org/officeDocument/2006/relationships/hyperlink" Target="&#52285;&#49464;&#44592;30&#51109;.pptx" TargetMode="External"/><Relationship Id="rId237" Type="http://schemas.openxmlformats.org/officeDocument/2006/relationships/image" Target="../media/image107.png"/><Relationship Id="rId258" Type="http://schemas.openxmlformats.org/officeDocument/2006/relationships/hyperlink" Target="../../&#44396;-&#49888;&#50557;%20&#49457;&#44221;&#47785;&#47197;.pptx" TargetMode="External"/><Relationship Id="rId22" Type="http://schemas.openxmlformats.org/officeDocument/2006/relationships/slide" Target="slide17.xml"/><Relationship Id="rId43" Type="http://schemas.openxmlformats.org/officeDocument/2006/relationships/image" Target="../media/image10.png"/><Relationship Id="rId64" Type="http://schemas.openxmlformats.org/officeDocument/2006/relationships/hyperlink" Target="../20&#51104;&#50616;/&#51104;&#50616;.pptx" TargetMode="External"/><Relationship Id="rId118" Type="http://schemas.openxmlformats.org/officeDocument/2006/relationships/hyperlink" Target="../../&#49888;&#50557;PPT/47%20&#44256;&#47536;&#46020;&#54980;&#49436;/&#44256;&#47536;&#46020;&#54980;&#49436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../&#49888;&#50557;PPT/63%20&#50836;&#54620;&#51060;&#49436;/&#50836;&#54620;&#51060;&#49436;1&#51109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&#52285;&#49464;&#44592;18&#51109;.pptx" TargetMode="External"/><Relationship Id="rId206" Type="http://schemas.openxmlformats.org/officeDocument/2006/relationships/hyperlink" Target="&#52285;&#49464;&#44592;24&#51109;.pptx" TargetMode="External"/><Relationship Id="rId227" Type="http://schemas.openxmlformats.org/officeDocument/2006/relationships/image" Target="../media/image102.png"/><Relationship Id="rId248" Type="http://schemas.openxmlformats.org/officeDocument/2006/relationships/hyperlink" Target="&#52285;&#49464;&#44592;43&#51109;.pptx" TargetMode="External"/><Relationship Id="rId12" Type="http://schemas.openxmlformats.org/officeDocument/2006/relationships/slide" Target="slide7.xml"/><Relationship Id="rId33" Type="http://schemas.openxmlformats.org/officeDocument/2006/relationships/image" Target="../media/image5.png"/><Relationship Id="rId108" Type="http://schemas.openxmlformats.org/officeDocument/2006/relationships/hyperlink" Target="../../&#49888;&#50557;PPT/42%20&#45572;&#44032;&#48373;&#51020;/&#45572;&#44032;&#48373;&#51020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../15&#50640;&#49828;&#46972;/&#50640;&#49828;&#46972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36&#49828;&#48148;&#45264;/&#49828;&#48148;&#45264;.pptx" TargetMode="External"/><Relationship Id="rId140" Type="http://schemas.openxmlformats.org/officeDocument/2006/relationships/hyperlink" Target="../../&#49888;&#50557;PPT/58%20&#55176;&#48652;&#47532;&#49436;/&#55176;&#48652;&#47532;&#49436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&#52285;&#49464;&#44592;13&#51109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&#52285;&#49464;&#44592;48&#51109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44" Type="http://schemas.openxmlformats.org/officeDocument/2006/relationships/hyperlink" Target="../10&#49324;&#47924;&#50648;&#54616;/&#49324;&#47924;&#50648;&#54616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31&#50724;&#48148;&#45852;/&#50724;&#48148;&#45852;1&#51109;.pptx" TargetMode="External"/><Relationship Id="rId13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&#52285;&#49464;&#44592;08&#51109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&#52285;&#49464;&#44592;36&#51109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8.xml"/><Relationship Id="rId109" Type="http://schemas.openxmlformats.org/officeDocument/2006/relationships/image" Target="../media/image43.png"/><Relationship Id="rId260" Type="http://schemas.openxmlformats.org/officeDocument/2006/relationships/image" Target="../media/image119.png"/><Relationship Id="rId34" Type="http://schemas.openxmlformats.org/officeDocument/2006/relationships/hyperlink" Target="../05&#49888;&#47749;&#44592;/&#49888;&#47749;&#44592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26&#50640;&#49828;&#44180;/&#50640;&#49828;&#44180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../../&#49888;&#50557;PPT/48%20&#44040;&#46972;&#46356;&#50500;&#49436;/&#44040;&#46972;&#46356;&#50500;&#49436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&#52285;&#49464;&#44592;03&#51109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&#52285;&#49464;&#44592;31&#51109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&#52285;&#49464;&#44592;42&#51109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../21&#51204;&#46020;&#49436;/&#51204;&#46020;&#49436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9888;&#50557;PPT/43%20&#50836;&#54620;&#48373;&#51020;/&#50836;&#54620;&#48373;&#51020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../../&#49888;&#50557;PPT/64%20&#50836;&#54620;&#49340;&#49436;/&#50836;&#54620;&#49340;&#49436;1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&#52285;&#49464;&#44592;19&#51109;.pptx" TargetMode="External"/><Relationship Id="rId208" Type="http://schemas.openxmlformats.org/officeDocument/2006/relationships/hyperlink" Target="&#52285;&#49464;&#44592;25&#51109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&#52285;&#49464;&#44592;47&#51109;.pptx" TargetMode="External"/><Relationship Id="rId261" Type="http://schemas.openxmlformats.org/officeDocument/2006/relationships/image" Target="../media/image127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../16&#45712;&#54756;&#48120;&#50556;/&#45712;&#54756;&#48120;&#50556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38&#49828;&#44032;&#47028;/&#49828;&#44032;&#47028;.pptx" TargetMode="External"/><Relationship Id="rId8" Type="http://schemas.openxmlformats.org/officeDocument/2006/relationships/slide" Target="slide4.xml"/><Relationship Id="rId98" Type="http://schemas.openxmlformats.org/officeDocument/2006/relationships/hyperlink" Target="../37&#54617;&#44060;/&#54617;&#4406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../&#49888;&#50557;PPT/59%20&#50556;&#44256;&#48372;&#49436;/&#50556;&#44256;&#48372;&#49436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&#52285;&#49464;&#44592;14&#51109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&#52285;&#49464;&#44592;37&#51109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../12&#50676;&#50773;&#44592;&#54616;/&#50676;&#50773;&#44592;&#54616;.pptx" TargetMode="External"/><Relationship Id="rId67" Type="http://schemas.openxmlformats.org/officeDocument/2006/relationships/image" Target="../media/image22.png"/><Relationship Id="rId88" Type="http://schemas.openxmlformats.org/officeDocument/2006/relationships/hyperlink" Target="../32&#50836;&#45208;/&#50836;&#45208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9888;&#50557;PPT/54%20&#46356;&#47784;&#45936;&#51204;&#49436;/&#46356;&#47784;&#45936;&#51204;&#49436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&#52285;&#49464;&#44592;09&#51109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&#52285;&#49464;&#44592;32&#51109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../06&#50668;&#54840;&#49688;&#50500;/&#50668;&#54840;&#49688;&#50500;.pptx" TargetMode="External"/><Relationship Id="rId57" Type="http://schemas.openxmlformats.org/officeDocument/2006/relationships/image" Target="../media/image17.png"/><Relationship Id="rId78" Type="http://schemas.openxmlformats.org/officeDocument/2006/relationships/hyperlink" Target="../27&#45796;&#45768;&#50648;/&#45796;&#45768;&#5064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9888;&#50557;PPT/49%20&#50640;&#48288;&#49548;&#49436;/&#50640;&#48288;&#49548;&#49436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04&#51109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&#52285;&#49464;&#44592;26&#51109;.pptx" TargetMode="External"/><Relationship Id="rId26" Type="http://schemas.openxmlformats.org/officeDocument/2006/relationships/hyperlink" Target="../02&#52636;&#50528;&#44413;&#44592;/&#52636;&#50528;&#44413;&#44592;.pptx" TargetMode="External"/><Relationship Id="rId231" Type="http://schemas.openxmlformats.org/officeDocument/2006/relationships/image" Target="../media/image104.png"/><Relationship Id="rId252" Type="http://schemas.openxmlformats.org/officeDocument/2006/relationships/hyperlink" Target="&#52285;&#49464;&#44592;41&#51109;.pptx" TargetMode="External"/><Relationship Id="rId47" Type="http://schemas.openxmlformats.org/officeDocument/2006/relationships/image" Target="../media/image12.png"/><Relationship Id="rId68" Type="http://schemas.openxmlformats.org/officeDocument/2006/relationships/hyperlink" Target="../22&#50500;&#44032;/&#50500;&#4403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9888;&#50557;PPT/44%20&#49324;&#46020;&#54665;&#51204;/&#49324;&#46020;&#54665;&#51204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../&#49888;&#50557;PPT/65%20&#50976;&#45796;&#49436;/&#50976;&#45796;&#49436;1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&#52285;&#49464;&#44592;20&#51109;.pptx" TargetMode="External"/><Relationship Id="rId200" Type="http://schemas.openxmlformats.org/officeDocument/2006/relationships/hyperlink" Target="&#52285;&#49464;&#44592;21&#51109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&#52285;&#49464;&#44592;46&#51109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../17&#50640;&#49828;&#45908;/&#50640;&#49828;&#45908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39&#47568;&#46972;&#44592;/&#47568;&#46972;&#44592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../&#49888;&#50557;PPT/60%20&#48288;&#46300;&#47196;&#51204;&#49436;/&#48288;&#46300;&#47196;&#51204;&#49436;.pptx" TargetMode="External"/><Relationship Id="rId90" Type="http://schemas.openxmlformats.org/officeDocument/2006/relationships/hyperlink" Target="../33&#48120;&#44032;/&#48120;&#4403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&#52285;&#49464;&#44592;15&#51109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&#52285;&#49464;&#44592;38&#51109;.pptx" TargetMode="External"/><Relationship Id="rId253" Type="http://schemas.openxmlformats.org/officeDocument/2006/relationships/image" Target="../media/image115.png"/><Relationship Id="rId27" Type="http://schemas.openxmlformats.org/officeDocument/2006/relationships/image" Target="../media/image2.png"/><Relationship Id="rId48" Type="http://schemas.openxmlformats.org/officeDocument/2006/relationships/hyperlink" Target="../11&#50676;&#50773;&#44592;&#49345;/&#50676;&#50773;&#44592;&#49345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9888;&#50557;PPT/55%20&#46356;&#47784;&#45936;&#54980;&#49436;/&#46356;&#47784;&#45936;&#54980;&#49436;.pptx" TargetMode="External"/><Relationship Id="rId80" Type="http://schemas.openxmlformats.org/officeDocument/2006/relationships/hyperlink" Target="../28&#54840;&#49464;&#50500;/&#54840;&#49464;&#50500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&#52285;&#49464;&#44592;10&#51109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&#52285;&#49464;&#44592;33&#51109;.pptx" TargetMode="External"/><Relationship Id="rId243" Type="http://schemas.openxmlformats.org/officeDocument/2006/relationships/image" Target="../media/image110.png"/><Relationship Id="rId17" Type="http://schemas.openxmlformats.org/officeDocument/2006/relationships/slide" Target="slide12.xml"/><Relationship Id="rId38" Type="http://schemas.openxmlformats.org/officeDocument/2006/relationships/hyperlink" Target="../07&#49324;&#49324;&#44592;/&#49324;&#49324;&#44592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9888;&#50557;PPT/50%20&#48716;&#47549;&#48372;&#49436;/&#48716;&#47549;&#48372;&#49436;.pptx" TargetMode="External"/><Relationship Id="rId70" Type="http://schemas.openxmlformats.org/officeDocument/2006/relationships/hyperlink" Target="../23&#51060;&#49324;&#50556;/&#51060;&#49324;&#50556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&#52285;&#49464;&#44592;05&#51109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285;&#49464;&#44592;28&#51109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&#52285;&#49464;&#44592;40&#51109;.pptx" TargetMode="External"/><Relationship Id="rId28" Type="http://schemas.openxmlformats.org/officeDocument/2006/relationships/hyperlink" Target="&#52285;&#49464;&#44592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9888;&#50557;PPT/45%20&#47196;&#47560;&#49436;/&#47196;&#47560;&#49436;.pptx" TargetMode="External"/><Relationship Id="rId60" Type="http://schemas.openxmlformats.org/officeDocument/2006/relationships/hyperlink" Target="../18&#50853;&#44592;/&#50853;&#44592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../&#49888;&#50557;PPT/66%20&#50836;&#54620;&#44228;&#49884;&#47197;/&#50836;&#54620;&#44228;&#49884;&#47197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&#52285;&#49464;&#44592;27&#51109;.pptx" TargetMode="External"/><Relationship Id="rId202" Type="http://schemas.openxmlformats.org/officeDocument/2006/relationships/hyperlink" Target="&#52285;&#49464;&#44592;22&#51109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&#52285;&#49464;&#44592;45&#51109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50" Type="http://schemas.openxmlformats.org/officeDocument/2006/relationships/hyperlink" Target="../13&#50669;&#45824;&#49345;/&#50669;&#45824;&#49345;.pptx" TargetMode="External"/><Relationship Id="rId104" Type="http://schemas.openxmlformats.org/officeDocument/2006/relationships/hyperlink" Target="../../&#49888;&#50557;PPT/40%20&#47560;&#53468;&#48373;&#51020;/&#47560;&#53468;&#48373;&#51020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../../&#49888;&#50557;PPT/61%20&#48288;&#46300;&#47196;&#54980;&#49436;/&#48288;&#46300;&#47196;&#54980;&#49436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&#52285;&#49464;&#44592;16&#51109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../34&#45208;&#54996;/&#45208;&#54996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&#52285;&#49464;&#44592;39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40" Type="http://schemas.openxmlformats.org/officeDocument/2006/relationships/hyperlink" Target="../08&#47355;&#44592;/&#47355;&#44592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../../&#49888;&#50557;PPT/56%20&#46356;&#46020;&#49436;/&#46356;&#46020;&#49436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&#52285;&#49464;&#44592;11&#51109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29&#50836;&#50648;/&#50836;&#50648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&#52285;&#49464;&#44592;34&#51109;.pptx" TargetMode="External"/><Relationship Id="rId245" Type="http://schemas.openxmlformats.org/officeDocument/2006/relationships/image" Target="../media/image111.png"/><Relationship Id="rId30" Type="http://schemas.openxmlformats.org/officeDocument/2006/relationships/hyperlink" Target="../03&#47112;&#50948;&#44592;/&#47112;&#50948;&#44592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9888;&#50557;PPT/51%20&#44264;&#47196;&#49352;&#49436;/&#44264;&#47196;&#49352;&#49436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&#52285;&#49464;&#44592;06&#51109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../24&#50696;&#47112;&#48120;&#50556;/&#50696;&#47112;&#48120;&#50556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&#52285;&#49464;&#44592;29&#51109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&#52285;&#49464;&#44592;50&#51109;.pptx" TargetMode="External"/><Relationship Id="rId116" Type="http://schemas.openxmlformats.org/officeDocument/2006/relationships/hyperlink" Target="../../&#49888;&#50557;PPT/46%20&#44256;&#47536;&#46020;&#51204;&#49436;/&#44256;&#47536;&#46020;&#51204;&#49436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2285;&#49464;&#44592;01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../19&#49884;&#54200;/&#49884;&#54200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&#52285;&#49464;&#44592;17&#51109;.pptx" TargetMode="External"/><Relationship Id="rId204" Type="http://schemas.openxmlformats.org/officeDocument/2006/relationships/hyperlink" Target="&#52285;&#49464;&#44592;23&#51109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&#52285;&#49464;&#44592;44&#51109;.pptx" TargetMode="External"/><Relationship Id="rId106" Type="http://schemas.openxmlformats.org/officeDocument/2006/relationships/hyperlink" Target="../../&#49888;&#50557;PPT/41%20&#47560;&#44032;&#48373;&#51020;/&#47560;&#44032;&#48373;&#51020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../14&#50669;&#45824;&#54616;/&#50669;&#45824;&#54616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../35&#54616;&#48149;&#44397;/&#54616;&#48149;&#44397;.pptx" TargetMode="External"/><Relationship Id="rId148" Type="http://schemas.openxmlformats.org/officeDocument/2006/relationships/hyperlink" Target="../../&#49888;&#50557;PPT/62%20&#50836;&#54620;&#51068;&#49436;/&#50836;&#54620;&#51068;&#49436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&#52285;&#49464;&#44592;12&#51109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&#52285;&#49464;&#44592;49&#51109;.pptx" TargetMode="External"/><Relationship Id="rId257" Type="http://schemas.openxmlformats.org/officeDocument/2006/relationships/image" Target="../media/image117.png"/><Relationship Id="rId42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hyperlink" Target="../30&#50500;&#47784;&#49828;/&#50500;&#47784;&#49828;.pptx" TargetMode="External"/><Relationship Id="rId138" Type="http://schemas.openxmlformats.org/officeDocument/2006/relationships/hyperlink" Target="../../&#49888;&#50557;PPT/57%20&#48716;&#47112;&#47788;&#49436;/&#48716;&#47112;&#47788;&#49436;1&#51109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&#52285;&#49464;&#44592;07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26" Type="http://schemas.openxmlformats.org/officeDocument/2006/relationships/hyperlink" Target="&#52285;&#49464;&#44592;35&#51109;.pptx" TargetMode="External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11" Type="http://schemas.openxmlformats.org/officeDocument/2006/relationships/slide" Target="slide6.xml"/><Relationship Id="rId32" Type="http://schemas.openxmlformats.org/officeDocument/2006/relationships/hyperlink" Target="../04&#48124;&#49688;&#44592;/&#48124;&#49688;&#44592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25&#50696;&#47112;&#48120;&#50556;&#50528;&#44032;/&#50696;&#47112;&#48120;&#50556;&#50528;&#44032;.pptx" TargetMode="External"/><Relationship Id="rId12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&#52285;&#49464;&#44592;02&#51109;.pptx" TargetMode="External"/><Relationship Id="rId181" Type="http://schemas.openxmlformats.org/officeDocument/2006/relationships/image" Target="../media/image79.png"/><Relationship Id="rId216" Type="http://schemas.openxmlformats.org/officeDocument/2006/relationships/hyperlink" Target="&#52285;&#49464;&#44592;30&#51109;.pptx" TargetMode="External"/><Relationship Id="rId237" Type="http://schemas.openxmlformats.org/officeDocument/2006/relationships/image" Target="../media/image107.png"/><Relationship Id="rId258" Type="http://schemas.openxmlformats.org/officeDocument/2006/relationships/hyperlink" Target="../../&#44396;-&#49888;&#50557;%20&#49457;&#44221;&#47785;&#47197;.pptx" TargetMode="External"/><Relationship Id="rId22" Type="http://schemas.openxmlformats.org/officeDocument/2006/relationships/slide" Target="slide17.xml"/><Relationship Id="rId43" Type="http://schemas.openxmlformats.org/officeDocument/2006/relationships/image" Target="../media/image10.png"/><Relationship Id="rId64" Type="http://schemas.openxmlformats.org/officeDocument/2006/relationships/hyperlink" Target="../20&#51104;&#50616;/&#51104;&#50616;.pptx" TargetMode="External"/><Relationship Id="rId118" Type="http://schemas.openxmlformats.org/officeDocument/2006/relationships/hyperlink" Target="../../&#49888;&#50557;PPT/47%20&#44256;&#47536;&#46020;&#54980;&#49436;/&#44256;&#47536;&#46020;&#54980;&#49436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../&#49888;&#50557;PPT/63%20&#50836;&#54620;&#51060;&#49436;/&#50836;&#54620;&#51060;&#49436;1&#51109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&#52285;&#49464;&#44592;18&#51109;.pptx" TargetMode="External"/><Relationship Id="rId206" Type="http://schemas.openxmlformats.org/officeDocument/2006/relationships/hyperlink" Target="&#52285;&#49464;&#44592;24&#51109;.pptx" TargetMode="External"/><Relationship Id="rId227" Type="http://schemas.openxmlformats.org/officeDocument/2006/relationships/image" Target="../media/image102.png"/><Relationship Id="rId248" Type="http://schemas.openxmlformats.org/officeDocument/2006/relationships/hyperlink" Target="&#52285;&#49464;&#44592;43&#51109;.pptx" TargetMode="External"/><Relationship Id="rId12" Type="http://schemas.openxmlformats.org/officeDocument/2006/relationships/slide" Target="slide7.xml"/><Relationship Id="rId33" Type="http://schemas.openxmlformats.org/officeDocument/2006/relationships/image" Target="../media/image5.png"/><Relationship Id="rId108" Type="http://schemas.openxmlformats.org/officeDocument/2006/relationships/hyperlink" Target="../../&#49888;&#50557;PPT/42%20&#45572;&#44032;&#48373;&#51020;/&#45572;&#44032;&#48373;&#51020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../15&#50640;&#49828;&#46972;/&#50640;&#49828;&#46972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36&#49828;&#48148;&#45264;/&#49828;&#48148;&#45264;.pptx" TargetMode="External"/><Relationship Id="rId140" Type="http://schemas.openxmlformats.org/officeDocument/2006/relationships/hyperlink" Target="../../&#49888;&#50557;PPT/58%20&#55176;&#48652;&#47532;&#49436;/&#55176;&#48652;&#47532;&#49436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&#52285;&#49464;&#44592;13&#51109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&#52285;&#49464;&#44592;48&#51109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44" Type="http://schemas.openxmlformats.org/officeDocument/2006/relationships/hyperlink" Target="../10&#49324;&#47924;&#50648;&#54616;/&#49324;&#47924;&#50648;&#54616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31&#50724;&#48148;&#45852;/&#50724;&#48148;&#45852;1&#51109;.pptx" TargetMode="External"/><Relationship Id="rId13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&#52285;&#49464;&#44592;08&#51109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&#52285;&#49464;&#44592;36&#51109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8.xml"/><Relationship Id="rId109" Type="http://schemas.openxmlformats.org/officeDocument/2006/relationships/image" Target="../media/image43.png"/><Relationship Id="rId260" Type="http://schemas.openxmlformats.org/officeDocument/2006/relationships/image" Target="../media/image119.png"/><Relationship Id="rId34" Type="http://schemas.openxmlformats.org/officeDocument/2006/relationships/hyperlink" Target="../05&#49888;&#47749;&#44592;/&#49888;&#47749;&#44592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26&#50640;&#49828;&#44180;/&#50640;&#49828;&#44180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../../&#49888;&#50557;PPT/48%20&#44040;&#46972;&#46356;&#50500;&#49436;/&#44040;&#46972;&#46356;&#50500;&#49436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&#52285;&#49464;&#44592;03&#51109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&#52285;&#49464;&#44592;31&#51109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&#52285;&#49464;&#44592;42&#51109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../21&#51204;&#46020;&#49436;/&#51204;&#46020;&#49436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9888;&#50557;PPT/43%20&#50836;&#54620;&#48373;&#51020;/&#50836;&#54620;&#48373;&#51020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../../&#49888;&#50557;PPT/64%20&#50836;&#54620;&#49340;&#49436;/&#50836;&#54620;&#49340;&#49436;1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&#52285;&#49464;&#44592;19&#51109;.pptx" TargetMode="External"/><Relationship Id="rId208" Type="http://schemas.openxmlformats.org/officeDocument/2006/relationships/hyperlink" Target="&#52285;&#49464;&#44592;25&#51109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&#52285;&#49464;&#44592;47&#51109;.pptx" TargetMode="External"/><Relationship Id="rId261" Type="http://schemas.openxmlformats.org/officeDocument/2006/relationships/image" Target="../media/image128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../16&#45712;&#54756;&#48120;&#50556;/&#45712;&#54756;&#48120;&#50556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38&#49828;&#44032;&#47028;/&#49828;&#44032;&#47028;.pptx" TargetMode="External"/><Relationship Id="rId8" Type="http://schemas.openxmlformats.org/officeDocument/2006/relationships/slide" Target="slide4.xml"/><Relationship Id="rId98" Type="http://schemas.openxmlformats.org/officeDocument/2006/relationships/hyperlink" Target="../37&#54617;&#44060;/&#54617;&#4406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../&#49888;&#50557;PPT/59%20&#50556;&#44256;&#48372;&#49436;/&#50556;&#44256;&#48372;&#49436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&#52285;&#49464;&#44592;14&#51109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&#52285;&#49464;&#44592;37&#51109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../12&#50676;&#50773;&#44592;&#54616;/&#50676;&#50773;&#44592;&#54616;.pptx" TargetMode="External"/><Relationship Id="rId67" Type="http://schemas.openxmlformats.org/officeDocument/2006/relationships/image" Target="../media/image22.png"/><Relationship Id="rId88" Type="http://schemas.openxmlformats.org/officeDocument/2006/relationships/hyperlink" Target="../32&#50836;&#45208;/&#50836;&#45208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9888;&#50557;PPT/54%20&#46356;&#47784;&#45936;&#51204;&#49436;/&#46356;&#47784;&#45936;&#51204;&#49436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&#52285;&#49464;&#44592;09&#51109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&#52285;&#49464;&#44592;32&#51109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../06&#50668;&#54840;&#49688;&#50500;/&#50668;&#54840;&#49688;&#50500;.pptx" TargetMode="External"/><Relationship Id="rId57" Type="http://schemas.openxmlformats.org/officeDocument/2006/relationships/image" Target="../media/image17.png"/><Relationship Id="rId78" Type="http://schemas.openxmlformats.org/officeDocument/2006/relationships/hyperlink" Target="../27&#45796;&#45768;&#50648;/&#45796;&#45768;&#5064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9888;&#50557;PPT/49%20&#50640;&#48288;&#49548;&#49436;/&#50640;&#48288;&#49548;&#49436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04&#51109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&#52285;&#49464;&#44592;26&#51109;.pptx" TargetMode="External"/><Relationship Id="rId26" Type="http://schemas.openxmlformats.org/officeDocument/2006/relationships/hyperlink" Target="../02&#52636;&#50528;&#44413;&#44592;/&#52636;&#50528;&#44413;&#44592;.pptx" TargetMode="External"/><Relationship Id="rId231" Type="http://schemas.openxmlformats.org/officeDocument/2006/relationships/image" Target="../media/image104.png"/><Relationship Id="rId252" Type="http://schemas.openxmlformats.org/officeDocument/2006/relationships/hyperlink" Target="&#52285;&#49464;&#44592;41&#51109;.pptx" TargetMode="External"/><Relationship Id="rId47" Type="http://schemas.openxmlformats.org/officeDocument/2006/relationships/image" Target="../media/image12.png"/><Relationship Id="rId68" Type="http://schemas.openxmlformats.org/officeDocument/2006/relationships/hyperlink" Target="../22&#50500;&#44032;/&#50500;&#4403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9888;&#50557;PPT/44%20&#49324;&#46020;&#54665;&#51204;/&#49324;&#46020;&#54665;&#51204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../&#49888;&#50557;PPT/65%20&#50976;&#45796;&#49436;/&#50976;&#45796;&#49436;1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&#52285;&#49464;&#44592;20&#51109;.pptx" TargetMode="External"/><Relationship Id="rId200" Type="http://schemas.openxmlformats.org/officeDocument/2006/relationships/hyperlink" Target="&#52285;&#49464;&#44592;21&#51109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&#52285;&#49464;&#44592;46&#51109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../17&#50640;&#49828;&#45908;/&#50640;&#49828;&#45908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39&#47568;&#46972;&#44592;/&#47568;&#46972;&#44592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../&#49888;&#50557;PPT/60%20&#48288;&#46300;&#47196;&#51204;&#49436;/&#48288;&#46300;&#47196;&#51204;&#49436;.pptx" TargetMode="External"/><Relationship Id="rId90" Type="http://schemas.openxmlformats.org/officeDocument/2006/relationships/hyperlink" Target="../33&#48120;&#44032;/&#48120;&#4403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&#52285;&#49464;&#44592;15&#51109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&#52285;&#49464;&#44592;38&#51109;.pptx" TargetMode="External"/><Relationship Id="rId253" Type="http://schemas.openxmlformats.org/officeDocument/2006/relationships/image" Target="../media/image115.png"/><Relationship Id="rId27" Type="http://schemas.openxmlformats.org/officeDocument/2006/relationships/image" Target="../media/image2.png"/><Relationship Id="rId48" Type="http://schemas.openxmlformats.org/officeDocument/2006/relationships/hyperlink" Target="../11&#50676;&#50773;&#44592;&#49345;/&#50676;&#50773;&#44592;&#49345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9888;&#50557;PPT/55%20&#46356;&#47784;&#45936;&#54980;&#49436;/&#46356;&#47784;&#45936;&#54980;&#49436;.pptx" TargetMode="External"/><Relationship Id="rId80" Type="http://schemas.openxmlformats.org/officeDocument/2006/relationships/hyperlink" Target="../28&#54840;&#49464;&#50500;/&#54840;&#49464;&#50500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&#52285;&#49464;&#44592;10&#51109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&#52285;&#49464;&#44592;33&#51109;.pptx" TargetMode="External"/><Relationship Id="rId243" Type="http://schemas.openxmlformats.org/officeDocument/2006/relationships/image" Target="../media/image110.png"/><Relationship Id="rId17" Type="http://schemas.openxmlformats.org/officeDocument/2006/relationships/slide" Target="slide12.xml"/><Relationship Id="rId38" Type="http://schemas.openxmlformats.org/officeDocument/2006/relationships/hyperlink" Target="../07&#49324;&#49324;&#44592;/&#49324;&#49324;&#44592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9888;&#50557;PPT/50%20&#48716;&#47549;&#48372;&#49436;/&#48716;&#47549;&#48372;&#49436;.pptx" TargetMode="External"/><Relationship Id="rId70" Type="http://schemas.openxmlformats.org/officeDocument/2006/relationships/hyperlink" Target="../23&#51060;&#49324;&#50556;/&#51060;&#49324;&#50556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&#52285;&#49464;&#44592;05&#51109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285;&#49464;&#44592;28&#51109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&#52285;&#49464;&#44592;40&#51109;.pptx" TargetMode="External"/><Relationship Id="rId28" Type="http://schemas.openxmlformats.org/officeDocument/2006/relationships/hyperlink" Target="&#52285;&#49464;&#44592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9888;&#50557;PPT/45%20&#47196;&#47560;&#49436;/&#47196;&#47560;&#49436;.pptx" TargetMode="External"/><Relationship Id="rId60" Type="http://schemas.openxmlformats.org/officeDocument/2006/relationships/hyperlink" Target="../18&#50853;&#44592;/&#50853;&#44592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../&#49888;&#50557;PPT/66%20&#50836;&#54620;&#44228;&#49884;&#47197;/&#50836;&#54620;&#44228;&#49884;&#47197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&#52285;&#49464;&#44592;27&#51109;.pptx" TargetMode="External"/><Relationship Id="rId202" Type="http://schemas.openxmlformats.org/officeDocument/2006/relationships/hyperlink" Target="&#52285;&#49464;&#44592;22&#51109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&#52285;&#49464;&#44592;45&#51109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50" Type="http://schemas.openxmlformats.org/officeDocument/2006/relationships/hyperlink" Target="../13&#50669;&#45824;&#49345;/&#50669;&#45824;&#49345;.pptx" TargetMode="External"/><Relationship Id="rId104" Type="http://schemas.openxmlformats.org/officeDocument/2006/relationships/hyperlink" Target="../../&#49888;&#50557;PPT/40%20&#47560;&#53468;&#48373;&#51020;/&#47560;&#53468;&#48373;&#51020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../../&#49888;&#50557;PPT/61%20&#48288;&#46300;&#47196;&#54980;&#49436;/&#48288;&#46300;&#47196;&#54980;&#49436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&#52285;&#49464;&#44592;16&#51109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../34&#45208;&#54996;/&#45208;&#54996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&#52285;&#49464;&#44592;39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40" Type="http://schemas.openxmlformats.org/officeDocument/2006/relationships/hyperlink" Target="../08&#47355;&#44592;/&#47355;&#44592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../../&#49888;&#50557;PPT/56%20&#46356;&#46020;&#49436;/&#46356;&#46020;&#49436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&#52285;&#49464;&#44592;11&#51109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29&#50836;&#50648;/&#50836;&#50648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&#52285;&#49464;&#44592;34&#51109;.pptx" TargetMode="External"/><Relationship Id="rId245" Type="http://schemas.openxmlformats.org/officeDocument/2006/relationships/image" Target="../media/image111.png"/><Relationship Id="rId30" Type="http://schemas.openxmlformats.org/officeDocument/2006/relationships/hyperlink" Target="../03&#47112;&#50948;&#44592;/&#47112;&#50948;&#44592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9888;&#50557;PPT/51%20&#44264;&#47196;&#49352;&#49436;/&#44264;&#47196;&#49352;&#49436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&#52285;&#49464;&#44592;06&#51109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../24&#50696;&#47112;&#48120;&#50556;/&#50696;&#47112;&#48120;&#50556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&#52285;&#49464;&#44592;29&#51109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&#52285;&#49464;&#44592;50&#51109;.pptx" TargetMode="External"/><Relationship Id="rId116" Type="http://schemas.openxmlformats.org/officeDocument/2006/relationships/hyperlink" Target="../../&#49888;&#50557;PPT/46%20&#44256;&#47536;&#46020;&#51204;&#49436;/&#44256;&#47536;&#46020;&#51204;&#49436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2285;&#49464;&#44592;01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../19&#49884;&#54200;/&#49884;&#54200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&#52285;&#49464;&#44592;17&#51109;.pptx" TargetMode="External"/><Relationship Id="rId204" Type="http://schemas.openxmlformats.org/officeDocument/2006/relationships/hyperlink" Target="&#52285;&#49464;&#44592;23&#51109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&#52285;&#49464;&#44592;44&#51109;.pptx" TargetMode="External"/><Relationship Id="rId106" Type="http://schemas.openxmlformats.org/officeDocument/2006/relationships/hyperlink" Target="../../&#49888;&#50557;PPT/41%20&#47560;&#44032;&#48373;&#51020;/&#47560;&#44032;&#48373;&#51020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../14&#50669;&#45824;&#54616;/&#50669;&#45824;&#54616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../35&#54616;&#48149;&#44397;/&#54616;&#48149;&#44397;.pptx" TargetMode="External"/><Relationship Id="rId148" Type="http://schemas.openxmlformats.org/officeDocument/2006/relationships/hyperlink" Target="../../&#49888;&#50557;PPT/62%20&#50836;&#54620;&#51068;&#49436;/&#50836;&#54620;&#51068;&#49436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&#52285;&#49464;&#44592;12&#51109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&#52285;&#49464;&#44592;49&#51109;.pptx" TargetMode="External"/><Relationship Id="rId257" Type="http://schemas.openxmlformats.org/officeDocument/2006/relationships/image" Target="../media/image117.png"/><Relationship Id="rId42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hyperlink" Target="../30&#50500;&#47784;&#49828;/&#50500;&#47784;&#49828;.pptx" TargetMode="External"/><Relationship Id="rId138" Type="http://schemas.openxmlformats.org/officeDocument/2006/relationships/hyperlink" Target="../../&#49888;&#50557;PPT/57%20&#48716;&#47112;&#47788;&#49436;/&#48716;&#47112;&#47788;&#49436;1&#51109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&#52285;&#49464;&#44592;07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26" Type="http://schemas.openxmlformats.org/officeDocument/2006/relationships/hyperlink" Target="&#52285;&#49464;&#44592;35&#51109;.pptx" TargetMode="External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11" Type="http://schemas.openxmlformats.org/officeDocument/2006/relationships/slide" Target="slide6.xml"/><Relationship Id="rId32" Type="http://schemas.openxmlformats.org/officeDocument/2006/relationships/hyperlink" Target="../04&#48124;&#49688;&#44592;/&#48124;&#49688;&#44592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25&#50696;&#47112;&#48120;&#50556;&#50528;&#44032;/&#50696;&#47112;&#48120;&#50556;&#50528;&#44032;.pptx" TargetMode="External"/><Relationship Id="rId12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&#52285;&#49464;&#44592;02&#51109;.pptx" TargetMode="External"/><Relationship Id="rId181" Type="http://schemas.openxmlformats.org/officeDocument/2006/relationships/image" Target="../media/image79.png"/><Relationship Id="rId216" Type="http://schemas.openxmlformats.org/officeDocument/2006/relationships/hyperlink" Target="&#52285;&#49464;&#44592;30&#51109;.pptx" TargetMode="External"/><Relationship Id="rId237" Type="http://schemas.openxmlformats.org/officeDocument/2006/relationships/image" Target="../media/image107.png"/><Relationship Id="rId258" Type="http://schemas.openxmlformats.org/officeDocument/2006/relationships/hyperlink" Target="../../&#44396;-&#49888;&#50557;%20&#49457;&#44221;&#47785;&#47197;.pptx" TargetMode="External"/><Relationship Id="rId22" Type="http://schemas.openxmlformats.org/officeDocument/2006/relationships/slide" Target="slide17.xml"/><Relationship Id="rId43" Type="http://schemas.openxmlformats.org/officeDocument/2006/relationships/image" Target="../media/image10.png"/><Relationship Id="rId64" Type="http://schemas.openxmlformats.org/officeDocument/2006/relationships/hyperlink" Target="../20&#51104;&#50616;/&#51104;&#50616;.pptx" TargetMode="External"/><Relationship Id="rId118" Type="http://schemas.openxmlformats.org/officeDocument/2006/relationships/hyperlink" Target="../../&#49888;&#50557;PPT/47%20&#44256;&#47536;&#46020;&#54980;&#49436;/&#44256;&#47536;&#46020;&#54980;&#49436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../&#49888;&#50557;PPT/63%20&#50836;&#54620;&#51060;&#49436;/&#50836;&#54620;&#51060;&#49436;1&#51109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&#52285;&#49464;&#44592;18&#51109;.pptx" TargetMode="External"/><Relationship Id="rId206" Type="http://schemas.openxmlformats.org/officeDocument/2006/relationships/hyperlink" Target="&#52285;&#49464;&#44592;24&#51109;.pptx" TargetMode="External"/><Relationship Id="rId227" Type="http://schemas.openxmlformats.org/officeDocument/2006/relationships/image" Target="../media/image102.png"/><Relationship Id="rId248" Type="http://schemas.openxmlformats.org/officeDocument/2006/relationships/hyperlink" Target="&#52285;&#49464;&#44592;43&#51109;.pptx" TargetMode="External"/><Relationship Id="rId12" Type="http://schemas.openxmlformats.org/officeDocument/2006/relationships/slide" Target="slide7.xml"/><Relationship Id="rId33" Type="http://schemas.openxmlformats.org/officeDocument/2006/relationships/image" Target="../media/image5.png"/><Relationship Id="rId108" Type="http://schemas.openxmlformats.org/officeDocument/2006/relationships/hyperlink" Target="../../&#49888;&#50557;PPT/42%20&#45572;&#44032;&#48373;&#51020;/&#45572;&#44032;&#48373;&#51020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../15&#50640;&#49828;&#46972;/&#50640;&#49828;&#46972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36&#49828;&#48148;&#45264;/&#49828;&#48148;&#45264;.pptx" TargetMode="External"/><Relationship Id="rId140" Type="http://schemas.openxmlformats.org/officeDocument/2006/relationships/hyperlink" Target="../../&#49888;&#50557;PPT/58%20&#55176;&#48652;&#47532;&#49436;/&#55176;&#48652;&#47532;&#49436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&#52285;&#49464;&#44592;13&#51109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&#52285;&#49464;&#44592;48&#51109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44" Type="http://schemas.openxmlformats.org/officeDocument/2006/relationships/hyperlink" Target="../10&#49324;&#47924;&#50648;&#54616;/&#49324;&#47924;&#50648;&#54616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31&#50724;&#48148;&#45852;/&#50724;&#48148;&#45852;1&#51109;.pptx" TargetMode="External"/><Relationship Id="rId13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&#52285;&#49464;&#44592;08&#51109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&#52285;&#49464;&#44592;36&#51109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8.xml"/><Relationship Id="rId109" Type="http://schemas.openxmlformats.org/officeDocument/2006/relationships/image" Target="../media/image43.png"/><Relationship Id="rId260" Type="http://schemas.openxmlformats.org/officeDocument/2006/relationships/image" Target="../media/image119.png"/><Relationship Id="rId34" Type="http://schemas.openxmlformats.org/officeDocument/2006/relationships/hyperlink" Target="../05&#49888;&#47749;&#44592;/&#49888;&#47749;&#44592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26&#50640;&#49828;&#44180;/&#50640;&#49828;&#44180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../../&#49888;&#50557;PPT/48%20&#44040;&#46972;&#46356;&#50500;&#49436;/&#44040;&#46972;&#46356;&#50500;&#49436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&#52285;&#49464;&#44592;03&#51109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&#52285;&#49464;&#44592;31&#51109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&#52285;&#49464;&#44592;42&#51109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../21&#51204;&#46020;&#49436;/&#51204;&#46020;&#49436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9888;&#50557;PPT/43%20&#50836;&#54620;&#48373;&#51020;/&#50836;&#54620;&#48373;&#51020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../../&#49888;&#50557;PPT/64%20&#50836;&#54620;&#49340;&#49436;/&#50836;&#54620;&#49340;&#49436;1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&#52285;&#49464;&#44592;19&#51109;.pptx" TargetMode="External"/><Relationship Id="rId208" Type="http://schemas.openxmlformats.org/officeDocument/2006/relationships/hyperlink" Target="&#52285;&#49464;&#44592;25&#51109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&#52285;&#49464;&#44592;47&#51109;.pptx" TargetMode="External"/><Relationship Id="rId261" Type="http://schemas.openxmlformats.org/officeDocument/2006/relationships/image" Target="../media/image12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../16&#45712;&#54756;&#48120;&#50556;/&#45712;&#54756;&#48120;&#50556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38&#49828;&#44032;&#47028;/&#49828;&#44032;&#47028;.pptx" TargetMode="External"/><Relationship Id="rId8" Type="http://schemas.openxmlformats.org/officeDocument/2006/relationships/slide" Target="slide4.xml"/><Relationship Id="rId98" Type="http://schemas.openxmlformats.org/officeDocument/2006/relationships/hyperlink" Target="../37&#54617;&#44060;/&#54617;&#4406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../&#49888;&#50557;PPT/59%20&#50556;&#44256;&#48372;&#49436;/&#50556;&#44256;&#48372;&#49436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&#52285;&#49464;&#44592;14&#51109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&#52285;&#49464;&#44592;37&#51109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../12&#50676;&#50773;&#44592;&#54616;/&#50676;&#50773;&#44592;&#54616;.pptx" TargetMode="External"/><Relationship Id="rId67" Type="http://schemas.openxmlformats.org/officeDocument/2006/relationships/image" Target="../media/image22.png"/><Relationship Id="rId88" Type="http://schemas.openxmlformats.org/officeDocument/2006/relationships/hyperlink" Target="../32&#50836;&#45208;/&#50836;&#45208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9888;&#50557;PPT/54%20&#46356;&#47784;&#45936;&#51204;&#49436;/&#46356;&#47784;&#45936;&#51204;&#49436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&#52285;&#49464;&#44592;09&#51109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&#52285;&#49464;&#44592;32&#51109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../06&#50668;&#54840;&#49688;&#50500;/&#50668;&#54840;&#49688;&#50500;.pptx" TargetMode="External"/><Relationship Id="rId57" Type="http://schemas.openxmlformats.org/officeDocument/2006/relationships/image" Target="../media/image17.png"/><Relationship Id="rId78" Type="http://schemas.openxmlformats.org/officeDocument/2006/relationships/hyperlink" Target="../27&#45796;&#45768;&#50648;/&#45796;&#45768;&#5064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9888;&#50557;PPT/49%20&#50640;&#48288;&#49548;&#49436;/&#50640;&#48288;&#49548;&#49436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04&#51109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&#52285;&#49464;&#44592;26&#51109;.pptx" TargetMode="External"/><Relationship Id="rId26" Type="http://schemas.openxmlformats.org/officeDocument/2006/relationships/hyperlink" Target="../02&#52636;&#50528;&#44413;&#44592;/&#52636;&#50528;&#44413;&#44592;.pptx" TargetMode="External"/><Relationship Id="rId231" Type="http://schemas.openxmlformats.org/officeDocument/2006/relationships/image" Target="../media/image104.png"/><Relationship Id="rId252" Type="http://schemas.openxmlformats.org/officeDocument/2006/relationships/hyperlink" Target="&#52285;&#49464;&#44592;41&#51109;.pptx" TargetMode="External"/><Relationship Id="rId47" Type="http://schemas.openxmlformats.org/officeDocument/2006/relationships/image" Target="../media/image12.png"/><Relationship Id="rId68" Type="http://schemas.openxmlformats.org/officeDocument/2006/relationships/hyperlink" Target="../22&#50500;&#44032;/&#50500;&#4403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9888;&#50557;PPT/44%20&#49324;&#46020;&#54665;&#51204;/&#49324;&#46020;&#54665;&#51204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../&#49888;&#50557;PPT/65%20&#50976;&#45796;&#49436;/&#50976;&#45796;&#49436;1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&#52285;&#49464;&#44592;20&#51109;.pptx" TargetMode="External"/><Relationship Id="rId200" Type="http://schemas.openxmlformats.org/officeDocument/2006/relationships/hyperlink" Target="&#52285;&#49464;&#44592;21&#51109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&#52285;&#49464;&#44592;46&#51109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../17&#50640;&#49828;&#45908;/&#50640;&#49828;&#45908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39&#47568;&#46972;&#44592;/&#47568;&#46972;&#44592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../&#49888;&#50557;PPT/60%20&#48288;&#46300;&#47196;&#51204;&#49436;/&#48288;&#46300;&#47196;&#51204;&#49436;.pptx" TargetMode="External"/><Relationship Id="rId90" Type="http://schemas.openxmlformats.org/officeDocument/2006/relationships/hyperlink" Target="../33&#48120;&#44032;/&#48120;&#4403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&#52285;&#49464;&#44592;15&#51109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&#52285;&#49464;&#44592;38&#51109;.pptx" TargetMode="External"/><Relationship Id="rId253" Type="http://schemas.openxmlformats.org/officeDocument/2006/relationships/image" Target="../media/image115.png"/><Relationship Id="rId27" Type="http://schemas.openxmlformats.org/officeDocument/2006/relationships/image" Target="../media/image2.png"/><Relationship Id="rId48" Type="http://schemas.openxmlformats.org/officeDocument/2006/relationships/hyperlink" Target="../11&#50676;&#50773;&#44592;&#49345;/&#50676;&#50773;&#44592;&#49345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9888;&#50557;PPT/55%20&#46356;&#47784;&#45936;&#54980;&#49436;/&#46356;&#47784;&#45936;&#54980;&#49436;.pptx" TargetMode="External"/><Relationship Id="rId80" Type="http://schemas.openxmlformats.org/officeDocument/2006/relationships/hyperlink" Target="../28&#54840;&#49464;&#50500;/&#54840;&#49464;&#50500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&#52285;&#49464;&#44592;10&#51109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&#52285;&#49464;&#44592;33&#51109;.pptx" TargetMode="External"/><Relationship Id="rId243" Type="http://schemas.openxmlformats.org/officeDocument/2006/relationships/image" Target="../media/image110.png"/><Relationship Id="rId17" Type="http://schemas.openxmlformats.org/officeDocument/2006/relationships/slide" Target="slide12.xml"/><Relationship Id="rId38" Type="http://schemas.openxmlformats.org/officeDocument/2006/relationships/hyperlink" Target="../07&#49324;&#49324;&#44592;/&#49324;&#49324;&#44592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9888;&#50557;PPT/50%20&#48716;&#47549;&#48372;&#49436;/&#48716;&#47549;&#48372;&#49436;.pptx" TargetMode="External"/><Relationship Id="rId70" Type="http://schemas.openxmlformats.org/officeDocument/2006/relationships/hyperlink" Target="../23&#51060;&#49324;&#50556;/&#51060;&#49324;&#50556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&#52285;&#49464;&#44592;05&#51109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285;&#49464;&#44592;28&#51109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&#52285;&#49464;&#44592;40&#51109;.pptx" TargetMode="External"/><Relationship Id="rId28" Type="http://schemas.openxmlformats.org/officeDocument/2006/relationships/hyperlink" Target="&#52285;&#49464;&#44592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9888;&#50557;PPT/45%20&#47196;&#47560;&#49436;/&#47196;&#47560;&#49436;.pptx" TargetMode="External"/><Relationship Id="rId60" Type="http://schemas.openxmlformats.org/officeDocument/2006/relationships/hyperlink" Target="../18&#50853;&#44592;/&#50853;&#44592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../&#49888;&#50557;PPT/66%20&#50836;&#54620;&#44228;&#49884;&#47197;/&#50836;&#54620;&#44228;&#49884;&#47197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&#52285;&#49464;&#44592;27&#51109;.pptx" TargetMode="External"/><Relationship Id="rId202" Type="http://schemas.openxmlformats.org/officeDocument/2006/relationships/hyperlink" Target="&#52285;&#49464;&#44592;22&#51109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&#52285;&#49464;&#44592;45&#51109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50" Type="http://schemas.openxmlformats.org/officeDocument/2006/relationships/hyperlink" Target="../13&#50669;&#45824;&#49345;/&#50669;&#45824;&#49345;.pptx" TargetMode="External"/><Relationship Id="rId104" Type="http://schemas.openxmlformats.org/officeDocument/2006/relationships/hyperlink" Target="../../&#49888;&#50557;PPT/40%20&#47560;&#53468;&#48373;&#51020;/&#47560;&#53468;&#48373;&#51020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../../&#49888;&#50557;PPT/61%20&#48288;&#46300;&#47196;&#54980;&#49436;/&#48288;&#46300;&#47196;&#54980;&#49436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&#52285;&#49464;&#44592;16&#51109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../34&#45208;&#54996;/&#45208;&#54996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&#52285;&#49464;&#44592;39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40" Type="http://schemas.openxmlformats.org/officeDocument/2006/relationships/hyperlink" Target="../08&#47355;&#44592;/&#47355;&#44592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../../&#49888;&#50557;PPT/56%20&#46356;&#46020;&#49436;/&#46356;&#46020;&#49436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&#52285;&#49464;&#44592;11&#51109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29&#50836;&#50648;/&#50836;&#50648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&#52285;&#49464;&#44592;34&#51109;.pptx" TargetMode="External"/><Relationship Id="rId245" Type="http://schemas.openxmlformats.org/officeDocument/2006/relationships/image" Target="../media/image111.png"/><Relationship Id="rId30" Type="http://schemas.openxmlformats.org/officeDocument/2006/relationships/hyperlink" Target="../03&#47112;&#50948;&#44592;/&#47112;&#50948;&#44592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9888;&#50557;PPT/51%20&#44264;&#47196;&#49352;&#49436;/&#44264;&#47196;&#49352;&#49436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&#52285;&#49464;&#44592;06&#51109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../24&#50696;&#47112;&#48120;&#50556;/&#50696;&#47112;&#48120;&#50556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&#52285;&#49464;&#44592;29&#51109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&#52285;&#49464;&#44592;50&#51109;.pptx" TargetMode="External"/><Relationship Id="rId116" Type="http://schemas.openxmlformats.org/officeDocument/2006/relationships/hyperlink" Target="../../&#49888;&#50557;PPT/46%20&#44256;&#47536;&#46020;&#51204;&#49436;/&#44256;&#47536;&#46020;&#51204;&#49436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2285;&#49464;&#44592;01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../19&#49884;&#54200;/&#49884;&#54200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&#52285;&#49464;&#44592;17&#51109;.pptx" TargetMode="External"/><Relationship Id="rId204" Type="http://schemas.openxmlformats.org/officeDocument/2006/relationships/hyperlink" Target="&#52285;&#49464;&#44592;23&#51109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&#52285;&#49464;&#44592;44&#51109;.pptx" TargetMode="External"/><Relationship Id="rId106" Type="http://schemas.openxmlformats.org/officeDocument/2006/relationships/hyperlink" Target="../../&#49888;&#50557;PPT/41%20&#47560;&#44032;&#48373;&#51020;/&#47560;&#44032;&#48373;&#51020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../14&#50669;&#45824;&#54616;/&#50669;&#45824;&#54616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../35&#54616;&#48149;&#44397;/&#54616;&#48149;&#44397;.pptx" TargetMode="External"/><Relationship Id="rId148" Type="http://schemas.openxmlformats.org/officeDocument/2006/relationships/hyperlink" Target="../../&#49888;&#50557;PPT/62%20&#50836;&#54620;&#51068;&#49436;/&#50836;&#54620;&#51068;&#49436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&#52285;&#49464;&#44592;12&#51109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&#52285;&#49464;&#44592;49&#51109;.pptx" TargetMode="External"/><Relationship Id="rId257" Type="http://schemas.openxmlformats.org/officeDocument/2006/relationships/image" Target="../media/image117.png"/><Relationship Id="rId42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hyperlink" Target="../30&#50500;&#47784;&#49828;/&#50500;&#47784;&#49828;.pptx" TargetMode="External"/><Relationship Id="rId138" Type="http://schemas.openxmlformats.org/officeDocument/2006/relationships/hyperlink" Target="../../&#49888;&#50557;PPT/57%20&#48716;&#47112;&#47788;&#49436;/&#48716;&#47112;&#47788;&#49436;1&#51109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&#52285;&#49464;&#44592;07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26" Type="http://schemas.openxmlformats.org/officeDocument/2006/relationships/hyperlink" Target="&#52285;&#49464;&#44592;35&#51109;.pptx" TargetMode="External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11" Type="http://schemas.openxmlformats.org/officeDocument/2006/relationships/slide" Target="slide6.xml"/><Relationship Id="rId32" Type="http://schemas.openxmlformats.org/officeDocument/2006/relationships/hyperlink" Target="../04&#48124;&#49688;&#44592;/&#48124;&#49688;&#44592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25&#50696;&#47112;&#48120;&#50556;&#50528;&#44032;/&#50696;&#47112;&#48120;&#50556;&#50528;&#44032;.pptx" TargetMode="External"/><Relationship Id="rId12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&#52285;&#49464;&#44592;02&#51109;.pptx" TargetMode="External"/><Relationship Id="rId181" Type="http://schemas.openxmlformats.org/officeDocument/2006/relationships/image" Target="../media/image79.png"/><Relationship Id="rId216" Type="http://schemas.openxmlformats.org/officeDocument/2006/relationships/hyperlink" Target="&#52285;&#49464;&#44592;30&#51109;.pptx" TargetMode="External"/><Relationship Id="rId237" Type="http://schemas.openxmlformats.org/officeDocument/2006/relationships/image" Target="../media/image107.png"/><Relationship Id="rId258" Type="http://schemas.openxmlformats.org/officeDocument/2006/relationships/hyperlink" Target="../../&#44396;-&#49888;&#50557;%20&#49457;&#44221;&#47785;&#47197;.pptx" TargetMode="External"/><Relationship Id="rId22" Type="http://schemas.openxmlformats.org/officeDocument/2006/relationships/slide" Target="slide17.xml"/><Relationship Id="rId43" Type="http://schemas.openxmlformats.org/officeDocument/2006/relationships/image" Target="../media/image10.png"/><Relationship Id="rId64" Type="http://schemas.openxmlformats.org/officeDocument/2006/relationships/hyperlink" Target="../20&#51104;&#50616;/&#51104;&#50616;.pptx" TargetMode="External"/><Relationship Id="rId118" Type="http://schemas.openxmlformats.org/officeDocument/2006/relationships/hyperlink" Target="../../&#49888;&#50557;PPT/47%20&#44256;&#47536;&#46020;&#54980;&#49436;/&#44256;&#47536;&#46020;&#54980;&#49436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../&#49888;&#50557;PPT/63%20&#50836;&#54620;&#51060;&#49436;/&#50836;&#54620;&#51060;&#49436;1&#51109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&#52285;&#49464;&#44592;18&#51109;.pptx" TargetMode="External"/><Relationship Id="rId206" Type="http://schemas.openxmlformats.org/officeDocument/2006/relationships/hyperlink" Target="&#52285;&#49464;&#44592;24&#51109;.pptx" TargetMode="External"/><Relationship Id="rId227" Type="http://schemas.openxmlformats.org/officeDocument/2006/relationships/image" Target="../media/image102.png"/><Relationship Id="rId248" Type="http://schemas.openxmlformats.org/officeDocument/2006/relationships/hyperlink" Target="&#52285;&#49464;&#44592;43&#51109;.pptx" TargetMode="External"/><Relationship Id="rId12" Type="http://schemas.openxmlformats.org/officeDocument/2006/relationships/slide" Target="slide7.xml"/><Relationship Id="rId33" Type="http://schemas.openxmlformats.org/officeDocument/2006/relationships/image" Target="../media/image5.png"/><Relationship Id="rId108" Type="http://schemas.openxmlformats.org/officeDocument/2006/relationships/hyperlink" Target="../../&#49888;&#50557;PPT/42%20&#45572;&#44032;&#48373;&#51020;/&#45572;&#44032;&#48373;&#51020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../15&#50640;&#49828;&#46972;/&#50640;&#49828;&#46972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36&#49828;&#48148;&#45264;/&#49828;&#48148;&#45264;.pptx" TargetMode="External"/><Relationship Id="rId140" Type="http://schemas.openxmlformats.org/officeDocument/2006/relationships/hyperlink" Target="../../&#49888;&#50557;PPT/58%20&#55176;&#48652;&#47532;&#49436;/&#55176;&#48652;&#47532;&#49436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&#52285;&#49464;&#44592;13&#51109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&#52285;&#49464;&#44592;48&#51109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44" Type="http://schemas.openxmlformats.org/officeDocument/2006/relationships/hyperlink" Target="../10&#49324;&#47924;&#50648;&#54616;/&#49324;&#47924;&#50648;&#54616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31&#50724;&#48148;&#45852;/&#50724;&#48148;&#45852;1&#51109;.pptx" TargetMode="External"/><Relationship Id="rId13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&#52285;&#49464;&#44592;08&#51109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&#52285;&#49464;&#44592;36&#51109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8.xml"/><Relationship Id="rId109" Type="http://schemas.openxmlformats.org/officeDocument/2006/relationships/image" Target="../media/image43.png"/><Relationship Id="rId260" Type="http://schemas.openxmlformats.org/officeDocument/2006/relationships/image" Target="../media/image119.png"/><Relationship Id="rId34" Type="http://schemas.openxmlformats.org/officeDocument/2006/relationships/hyperlink" Target="../05&#49888;&#47749;&#44592;/&#49888;&#47749;&#44592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26&#50640;&#49828;&#44180;/&#50640;&#49828;&#44180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../../&#49888;&#50557;PPT/48%20&#44040;&#46972;&#46356;&#50500;&#49436;/&#44040;&#46972;&#46356;&#50500;&#49436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&#52285;&#49464;&#44592;03&#51109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&#52285;&#49464;&#44592;31&#51109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&#52285;&#49464;&#44592;42&#51109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../21&#51204;&#46020;&#49436;/&#51204;&#46020;&#49436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9888;&#50557;PPT/43%20&#50836;&#54620;&#48373;&#51020;/&#50836;&#54620;&#48373;&#51020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../../&#49888;&#50557;PPT/64%20&#50836;&#54620;&#49340;&#49436;/&#50836;&#54620;&#49340;&#49436;1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&#52285;&#49464;&#44592;19&#51109;.pptx" TargetMode="External"/><Relationship Id="rId208" Type="http://schemas.openxmlformats.org/officeDocument/2006/relationships/hyperlink" Target="&#52285;&#49464;&#44592;25&#51109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&#52285;&#49464;&#44592;47&#51109;.pptx" TargetMode="External"/><Relationship Id="rId261" Type="http://schemas.openxmlformats.org/officeDocument/2006/relationships/image" Target="../media/image130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../16&#45712;&#54756;&#48120;&#50556;/&#45712;&#54756;&#48120;&#50556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38&#49828;&#44032;&#47028;/&#49828;&#44032;&#47028;.pptx" TargetMode="External"/><Relationship Id="rId8" Type="http://schemas.openxmlformats.org/officeDocument/2006/relationships/slide" Target="slide4.xml"/><Relationship Id="rId98" Type="http://schemas.openxmlformats.org/officeDocument/2006/relationships/hyperlink" Target="../37&#54617;&#44060;/&#54617;&#4406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../&#49888;&#50557;PPT/59%20&#50556;&#44256;&#48372;&#49436;/&#50556;&#44256;&#48372;&#49436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&#52285;&#49464;&#44592;14&#51109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&#52285;&#49464;&#44592;37&#51109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../12&#50676;&#50773;&#44592;&#54616;/&#50676;&#50773;&#44592;&#54616;.pptx" TargetMode="External"/><Relationship Id="rId67" Type="http://schemas.openxmlformats.org/officeDocument/2006/relationships/image" Target="../media/image22.png"/><Relationship Id="rId88" Type="http://schemas.openxmlformats.org/officeDocument/2006/relationships/hyperlink" Target="../32&#50836;&#45208;/&#50836;&#45208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9888;&#50557;PPT/54%20&#46356;&#47784;&#45936;&#51204;&#49436;/&#46356;&#47784;&#45936;&#51204;&#49436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&#52285;&#49464;&#44592;09&#51109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&#52285;&#49464;&#44592;32&#51109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../06&#50668;&#54840;&#49688;&#50500;/&#50668;&#54840;&#49688;&#50500;.pptx" TargetMode="External"/><Relationship Id="rId57" Type="http://schemas.openxmlformats.org/officeDocument/2006/relationships/image" Target="../media/image17.png"/><Relationship Id="rId78" Type="http://schemas.openxmlformats.org/officeDocument/2006/relationships/hyperlink" Target="../27&#45796;&#45768;&#50648;/&#45796;&#45768;&#5064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9888;&#50557;PPT/49%20&#50640;&#48288;&#49548;&#49436;/&#50640;&#48288;&#49548;&#49436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04&#51109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&#52285;&#49464;&#44592;26&#51109;.pptx" TargetMode="External"/><Relationship Id="rId26" Type="http://schemas.openxmlformats.org/officeDocument/2006/relationships/hyperlink" Target="../02&#52636;&#50528;&#44413;&#44592;/&#52636;&#50528;&#44413;&#44592;.pptx" TargetMode="External"/><Relationship Id="rId231" Type="http://schemas.openxmlformats.org/officeDocument/2006/relationships/image" Target="../media/image104.png"/><Relationship Id="rId252" Type="http://schemas.openxmlformats.org/officeDocument/2006/relationships/hyperlink" Target="&#52285;&#49464;&#44592;41&#51109;.pptx" TargetMode="External"/><Relationship Id="rId47" Type="http://schemas.openxmlformats.org/officeDocument/2006/relationships/image" Target="../media/image12.png"/><Relationship Id="rId68" Type="http://schemas.openxmlformats.org/officeDocument/2006/relationships/hyperlink" Target="../22&#50500;&#44032;/&#50500;&#4403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9888;&#50557;PPT/44%20&#49324;&#46020;&#54665;&#51204;/&#49324;&#46020;&#54665;&#51204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../&#49888;&#50557;PPT/65%20&#50976;&#45796;&#49436;/&#50976;&#45796;&#49436;1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&#52285;&#49464;&#44592;20&#51109;.pptx" TargetMode="External"/><Relationship Id="rId200" Type="http://schemas.openxmlformats.org/officeDocument/2006/relationships/hyperlink" Target="&#52285;&#49464;&#44592;21&#51109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&#52285;&#49464;&#44592;46&#51109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../17&#50640;&#49828;&#45908;/&#50640;&#49828;&#45908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39&#47568;&#46972;&#44592;/&#47568;&#46972;&#44592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../&#49888;&#50557;PPT/60%20&#48288;&#46300;&#47196;&#51204;&#49436;/&#48288;&#46300;&#47196;&#51204;&#49436;.pptx" TargetMode="External"/><Relationship Id="rId90" Type="http://schemas.openxmlformats.org/officeDocument/2006/relationships/hyperlink" Target="../33&#48120;&#44032;/&#48120;&#4403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&#52285;&#49464;&#44592;15&#51109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&#52285;&#49464;&#44592;38&#51109;.pptx" TargetMode="External"/><Relationship Id="rId253" Type="http://schemas.openxmlformats.org/officeDocument/2006/relationships/image" Target="../media/image115.png"/><Relationship Id="rId27" Type="http://schemas.openxmlformats.org/officeDocument/2006/relationships/image" Target="../media/image2.png"/><Relationship Id="rId48" Type="http://schemas.openxmlformats.org/officeDocument/2006/relationships/hyperlink" Target="../11&#50676;&#50773;&#44592;&#49345;/&#50676;&#50773;&#44592;&#49345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9888;&#50557;PPT/55%20&#46356;&#47784;&#45936;&#54980;&#49436;/&#46356;&#47784;&#45936;&#54980;&#49436;.pptx" TargetMode="External"/><Relationship Id="rId80" Type="http://schemas.openxmlformats.org/officeDocument/2006/relationships/hyperlink" Target="../28&#54840;&#49464;&#50500;/&#54840;&#49464;&#50500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&#52285;&#49464;&#44592;10&#51109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&#52285;&#49464;&#44592;33&#51109;.pptx" TargetMode="External"/><Relationship Id="rId243" Type="http://schemas.openxmlformats.org/officeDocument/2006/relationships/image" Target="../media/image110.png"/><Relationship Id="rId17" Type="http://schemas.openxmlformats.org/officeDocument/2006/relationships/slide" Target="slide12.xml"/><Relationship Id="rId38" Type="http://schemas.openxmlformats.org/officeDocument/2006/relationships/hyperlink" Target="../07&#49324;&#49324;&#44592;/&#49324;&#49324;&#44592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9888;&#50557;PPT/50%20&#48716;&#47549;&#48372;&#49436;/&#48716;&#47549;&#48372;&#49436;.pptx" TargetMode="External"/><Relationship Id="rId70" Type="http://schemas.openxmlformats.org/officeDocument/2006/relationships/hyperlink" Target="../23&#51060;&#49324;&#50556;/&#51060;&#49324;&#50556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&#52285;&#49464;&#44592;05&#51109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285;&#49464;&#44592;28&#51109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&#52285;&#49464;&#44592;40&#51109;.pptx" TargetMode="External"/><Relationship Id="rId28" Type="http://schemas.openxmlformats.org/officeDocument/2006/relationships/hyperlink" Target="&#52285;&#49464;&#44592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9888;&#50557;PPT/45%20&#47196;&#47560;&#49436;/&#47196;&#47560;&#49436;.pptx" TargetMode="External"/><Relationship Id="rId60" Type="http://schemas.openxmlformats.org/officeDocument/2006/relationships/hyperlink" Target="../18&#50853;&#44592;/&#50853;&#44592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../&#49888;&#50557;PPT/66%20&#50836;&#54620;&#44228;&#49884;&#47197;/&#50836;&#54620;&#44228;&#49884;&#47197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&#52285;&#49464;&#44592;27&#51109;.pptx" TargetMode="External"/><Relationship Id="rId202" Type="http://schemas.openxmlformats.org/officeDocument/2006/relationships/hyperlink" Target="&#52285;&#49464;&#44592;22&#51109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&#52285;&#49464;&#44592;45&#51109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50" Type="http://schemas.openxmlformats.org/officeDocument/2006/relationships/hyperlink" Target="../13&#50669;&#45824;&#49345;/&#50669;&#45824;&#49345;.pptx" TargetMode="External"/><Relationship Id="rId104" Type="http://schemas.openxmlformats.org/officeDocument/2006/relationships/hyperlink" Target="../../&#49888;&#50557;PPT/40%20&#47560;&#53468;&#48373;&#51020;/&#47560;&#53468;&#48373;&#51020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../../&#49888;&#50557;PPT/61%20&#48288;&#46300;&#47196;&#54980;&#49436;/&#48288;&#46300;&#47196;&#54980;&#49436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&#52285;&#49464;&#44592;16&#51109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../34&#45208;&#54996;/&#45208;&#54996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&#52285;&#49464;&#44592;39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40" Type="http://schemas.openxmlformats.org/officeDocument/2006/relationships/hyperlink" Target="../08&#47355;&#44592;/&#47355;&#44592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../../&#49888;&#50557;PPT/56%20&#46356;&#46020;&#49436;/&#46356;&#46020;&#49436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&#52285;&#49464;&#44592;11&#51109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29&#50836;&#50648;/&#50836;&#50648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&#52285;&#49464;&#44592;34&#51109;.pptx" TargetMode="External"/><Relationship Id="rId245" Type="http://schemas.openxmlformats.org/officeDocument/2006/relationships/image" Target="../media/image111.png"/><Relationship Id="rId30" Type="http://schemas.openxmlformats.org/officeDocument/2006/relationships/hyperlink" Target="../03&#47112;&#50948;&#44592;/&#47112;&#50948;&#44592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9888;&#50557;PPT/51%20&#44264;&#47196;&#49352;&#49436;/&#44264;&#47196;&#49352;&#49436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&#52285;&#49464;&#44592;06&#51109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../24&#50696;&#47112;&#48120;&#50556;/&#50696;&#47112;&#48120;&#50556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&#52285;&#49464;&#44592;29&#51109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&#52285;&#49464;&#44592;50&#51109;.pptx" TargetMode="External"/><Relationship Id="rId116" Type="http://schemas.openxmlformats.org/officeDocument/2006/relationships/hyperlink" Target="../../&#49888;&#50557;PPT/46%20&#44256;&#47536;&#46020;&#51204;&#49436;/&#44256;&#47536;&#46020;&#51204;&#49436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2285;&#49464;&#44592;01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../19&#49884;&#54200;/&#49884;&#54200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&#52285;&#49464;&#44592;17&#51109;.pptx" TargetMode="External"/><Relationship Id="rId204" Type="http://schemas.openxmlformats.org/officeDocument/2006/relationships/hyperlink" Target="&#52285;&#49464;&#44592;23&#51109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&#52285;&#49464;&#44592;44&#51109;.pptx" TargetMode="External"/><Relationship Id="rId106" Type="http://schemas.openxmlformats.org/officeDocument/2006/relationships/hyperlink" Target="../../&#49888;&#50557;PPT/41%20&#47560;&#44032;&#48373;&#51020;/&#47560;&#44032;&#48373;&#51020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../14&#50669;&#45824;&#54616;/&#50669;&#45824;&#54616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../35&#54616;&#48149;&#44397;/&#54616;&#48149;&#44397;.pptx" TargetMode="External"/><Relationship Id="rId148" Type="http://schemas.openxmlformats.org/officeDocument/2006/relationships/hyperlink" Target="../../&#49888;&#50557;PPT/62%20&#50836;&#54620;&#51068;&#49436;/&#50836;&#54620;&#51068;&#49436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&#52285;&#49464;&#44592;12&#51109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&#52285;&#49464;&#44592;49&#51109;.pptx" TargetMode="External"/><Relationship Id="rId257" Type="http://schemas.openxmlformats.org/officeDocument/2006/relationships/image" Target="../media/image117.png"/><Relationship Id="rId42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hyperlink" Target="../30&#50500;&#47784;&#49828;/&#50500;&#47784;&#49828;.pptx" TargetMode="External"/><Relationship Id="rId138" Type="http://schemas.openxmlformats.org/officeDocument/2006/relationships/hyperlink" Target="../../&#49888;&#50557;PPT/57%20&#48716;&#47112;&#47788;&#49436;/&#48716;&#47112;&#47788;&#49436;1&#51109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&#52285;&#49464;&#44592;07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26" Type="http://schemas.openxmlformats.org/officeDocument/2006/relationships/hyperlink" Target="&#52285;&#49464;&#44592;35&#51109;.pptx" TargetMode="External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11" Type="http://schemas.openxmlformats.org/officeDocument/2006/relationships/slide" Target="slide6.xml"/><Relationship Id="rId32" Type="http://schemas.openxmlformats.org/officeDocument/2006/relationships/hyperlink" Target="../04&#48124;&#49688;&#44592;/&#48124;&#49688;&#44592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25&#50696;&#47112;&#48120;&#50556;&#50528;&#44032;/&#50696;&#47112;&#48120;&#50556;&#50528;&#44032;.pptx" TargetMode="External"/><Relationship Id="rId12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&#52285;&#49464;&#44592;02&#51109;.pptx" TargetMode="External"/><Relationship Id="rId181" Type="http://schemas.openxmlformats.org/officeDocument/2006/relationships/image" Target="../media/image79.png"/><Relationship Id="rId216" Type="http://schemas.openxmlformats.org/officeDocument/2006/relationships/hyperlink" Target="&#52285;&#49464;&#44592;30&#51109;.pptx" TargetMode="External"/><Relationship Id="rId237" Type="http://schemas.openxmlformats.org/officeDocument/2006/relationships/image" Target="../media/image107.png"/><Relationship Id="rId258" Type="http://schemas.openxmlformats.org/officeDocument/2006/relationships/hyperlink" Target="../../&#44396;-&#49888;&#50557;%20&#49457;&#44221;&#47785;&#47197;.pptx" TargetMode="External"/><Relationship Id="rId22" Type="http://schemas.openxmlformats.org/officeDocument/2006/relationships/slide" Target="slide17.xml"/><Relationship Id="rId43" Type="http://schemas.openxmlformats.org/officeDocument/2006/relationships/image" Target="../media/image10.png"/><Relationship Id="rId64" Type="http://schemas.openxmlformats.org/officeDocument/2006/relationships/hyperlink" Target="../20&#51104;&#50616;/&#51104;&#50616;.pptx" TargetMode="External"/><Relationship Id="rId118" Type="http://schemas.openxmlformats.org/officeDocument/2006/relationships/hyperlink" Target="../../&#49888;&#50557;PPT/47%20&#44256;&#47536;&#46020;&#54980;&#49436;/&#44256;&#47536;&#46020;&#54980;&#49436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../&#49888;&#50557;PPT/63%20&#50836;&#54620;&#51060;&#49436;/&#50836;&#54620;&#51060;&#49436;1&#51109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&#52285;&#49464;&#44592;18&#51109;.pptx" TargetMode="External"/><Relationship Id="rId206" Type="http://schemas.openxmlformats.org/officeDocument/2006/relationships/hyperlink" Target="&#52285;&#49464;&#44592;24&#51109;.pptx" TargetMode="External"/><Relationship Id="rId227" Type="http://schemas.openxmlformats.org/officeDocument/2006/relationships/image" Target="../media/image102.png"/><Relationship Id="rId248" Type="http://schemas.openxmlformats.org/officeDocument/2006/relationships/hyperlink" Target="&#52285;&#49464;&#44592;43&#51109;.pptx" TargetMode="External"/><Relationship Id="rId12" Type="http://schemas.openxmlformats.org/officeDocument/2006/relationships/slide" Target="slide7.xml"/><Relationship Id="rId33" Type="http://schemas.openxmlformats.org/officeDocument/2006/relationships/image" Target="../media/image5.png"/><Relationship Id="rId108" Type="http://schemas.openxmlformats.org/officeDocument/2006/relationships/hyperlink" Target="../../&#49888;&#50557;PPT/42%20&#45572;&#44032;&#48373;&#51020;/&#45572;&#44032;&#48373;&#51020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../15&#50640;&#49828;&#46972;/&#50640;&#49828;&#46972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36&#49828;&#48148;&#45264;/&#49828;&#48148;&#45264;.pptx" TargetMode="External"/><Relationship Id="rId140" Type="http://schemas.openxmlformats.org/officeDocument/2006/relationships/hyperlink" Target="../../&#49888;&#50557;PPT/58%20&#55176;&#48652;&#47532;&#49436;/&#55176;&#48652;&#47532;&#49436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&#52285;&#49464;&#44592;13&#51109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&#52285;&#49464;&#44592;48&#51109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44" Type="http://schemas.openxmlformats.org/officeDocument/2006/relationships/hyperlink" Target="../10&#49324;&#47924;&#50648;&#54616;/&#49324;&#47924;&#50648;&#54616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31&#50724;&#48148;&#45852;/&#50724;&#48148;&#45852;1&#51109;.pptx" TargetMode="External"/><Relationship Id="rId13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&#52285;&#49464;&#44592;08&#51109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&#52285;&#49464;&#44592;36&#51109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8.xml"/><Relationship Id="rId109" Type="http://schemas.openxmlformats.org/officeDocument/2006/relationships/image" Target="../media/image43.png"/><Relationship Id="rId260" Type="http://schemas.openxmlformats.org/officeDocument/2006/relationships/image" Target="../media/image119.png"/><Relationship Id="rId34" Type="http://schemas.openxmlformats.org/officeDocument/2006/relationships/hyperlink" Target="../05&#49888;&#47749;&#44592;/&#49888;&#47749;&#44592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26&#50640;&#49828;&#44180;/&#50640;&#49828;&#44180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../../&#49888;&#50557;PPT/48%20&#44040;&#46972;&#46356;&#50500;&#49436;/&#44040;&#46972;&#46356;&#50500;&#49436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&#52285;&#49464;&#44592;03&#51109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&#52285;&#49464;&#44592;31&#51109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&#52285;&#49464;&#44592;42&#51109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../21&#51204;&#46020;&#49436;/&#51204;&#46020;&#49436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9888;&#50557;PPT/43%20&#50836;&#54620;&#48373;&#51020;/&#50836;&#54620;&#48373;&#51020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../../&#49888;&#50557;PPT/64%20&#50836;&#54620;&#49340;&#49436;/&#50836;&#54620;&#49340;&#49436;1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&#52285;&#49464;&#44592;19&#51109;.pptx" TargetMode="External"/><Relationship Id="rId208" Type="http://schemas.openxmlformats.org/officeDocument/2006/relationships/hyperlink" Target="&#52285;&#49464;&#44592;25&#51109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&#52285;&#49464;&#44592;47&#51109;.pptx" TargetMode="External"/><Relationship Id="rId261" Type="http://schemas.openxmlformats.org/officeDocument/2006/relationships/image" Target="../media/image131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../16&#45712;&#54756;&#48120;&#50556;/&#45712;&#54756;&#48120;&#50556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38&#49828;&#44032;&#47028;/&#49828;&#44032;&#47028;.pptx" TargetMode="External"/><Relationship Id="rId8" Type="http://schemas.openxmlformats.org/officeDocument/2006/relationships/slide" Target="slide4.xml"/><Relationship Id="rId98" Type="http://schemas.openxmlformats.org/officeDocument/2006/relationships/hyperlink" Target="../37&#54617;&#44060;/&#54617;&#4406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../&#49888;&#50557;PPT/59%20&#50556;&#44256;&#48372;&#49436;/&#50556;&#44256;&#48372;&#49436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&#52285;&#49464;&#44592;14&#51109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&#52285;&#49464;&#44592;37&#51109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../12&#50676;&#50773;&#44592;&#54616;/&#50676;&#50773;&#44592;&#54616;.pptx" TargetMode="External"/><Relationship Id="rId67" Type="http://schemas.openxmlformats.org/officeDocument/2006/relationships/image" Target="../media/image22.png"/><Relationship Id="rId88" Type="http://schemas.openxmlformats.org/officeDocument/2006/relationships/hyperlink" Target="../32&#50836;&#45208;/&#50836;&#45208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9888;&#50557;PPT/54%20&#46356;&#47784;&#45936;&#51204;&#49436;/&#46356;&#47784;&#45936;&#51204;&#49436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&#52285;&#49464;&#44592;09&#51109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&#52285;&#49464;&#44592;32&#51109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../06&#50668;&#54840;&#49688;&#50500;/&#50668;&#54840;&#49688;&#50500;.pptx" TargetMode="External"/><Relationship Id="rId57" Type="http://schemas.openxmlformats.org/officeDocument/2006/relationships/image" Target="../media/image17.png"/><Relationship Id="rId78" Type="http://schemas.openxmlformats.org/officeDocument/2006/relationships/hyperlink" Target="../27&#45796;&#45768;&#50648;/&#45796;&#45768;&#5064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9888;&#50557;PPT/49%20&#50640;&#48288;&#49548;&#49436;/&#50640;&#48288;&#49548;&#49436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04&#51109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&#52285;&#49464;&#44592;26&#51109;.pptx" TargetMode="External"/><Relationship Id="rId26" Type="http://schemas.openxmlformats.org/officeDocument/2006/relationships/hyperlink" Target="../02&#52636;&#50528;&#44413;&#44592;/&#52636;&#50528;&#44413;&#44592;.pptx" TargetMode="External"/><Relationship Id="rId231" Type="http://schemas.openxmlformats.org/officeDocument/2006/relationships/image" Target="../media/image104.png"/><Relationship Id="rId252" Type="http://schemas.openxmlformats.org/officeDocument/2006/relationships/hyperlink" Target="&#52285;&#49464;&#44592;41&#51109;.pptx" TargetMode="External"/><Relationship Id="rId47" Type="http://schemas.openxmlformats.org/officeDocument/2006/relationships/image" Target="../media/image12.png"/><Relationship Id="rId68" Type="http://schemas.openxmlformats.org/officeDocument/2006/relationships/hyperlink" Target="../22&#50500;&#44032;/&#50500;&#4403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9888;&#50557;PPT/44%20&#49324;&#46020;&#54665;&#51204;/&#49324;&#46020;&#54665;&#51204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../&#49888;&#50557;PPT/65%20&#50976;&#45796;&#49436;/&#50976;&#45796;&#49436;1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&#52285;&#49464;&#44592;20&#51109;.pptx" TargetMode="External"/><Relationship Id="rId200" Type="http://schemas.openxmlformats.org/officeDocument/2006/relationships/hyperlink" Target="&#52285;&#49464;&#44592;21&#51109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&#52285;&#49464;&#44592;46&#51109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../17&#50640;&#49828;&#45908;/&#50640;&#49828;&#45908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39&#47568;&#46972;&#44592;/&#47568;&#46972;&#44592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../&#49888;&#50557;PPT/60%20&#48288;&#46300;&#47196;&#51204;&#49436;/&#48288;&#46300;&#47196;&#51204;&#49436;.pptx" TargetMode="External"/><Relationship Id="rId90" Type="http://schemas.openxmlformats.org/officeDocument/2006/relationships/hyperlink" Target="../33&#48120;&#44032;/&#48120;&#4403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&#52285;&#49464;&#44592;15&#51109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&#52285;&#49464;&#44592;38&#51109;.pptx" TargetMode="External"/><Relationship Id="rId253" Type="http://schemas.openxmlformats.org/officeDocument/2006/relationships/image" Target="../media/image115.png"/><Relationship Id="rId27" Type="http://schemas.openxmlformats.org/officeDocument/2006/relationships/image" Target="../media/image2.png"/><Relationship Id="rId48" Type="http://schemas.openxmlformats.org/officeDocument/2006/relationships/hyperlink" Target="../11&#50676;&#50773;&#44592;&#49345;/&#50676;&#50773;&#44592;&#49345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9888;&#50557;PPT/55%20&#46356;&#47784;&#45936;&#54980;&#49436;/&#46356;&#47784;&#45936;&#54980;&#49436;.pptx" TargetMode="External"/><Relationship Id="rId80" Type="http://schemas.openxmlformats.org/officeDocument/2006/relationships/hyperlink" Target="../28&#54840;&#49464;&#50500;/&#54840;&#49464;&#50500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&#52285;&#49464;&#44592;10&#51109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&#52285;&#49464;&#44592;33&#51109;.pptx" TargetMode="External"/><Relationship Id="rId243" Type="http://schemas.openxmlformats.org/officeDocument/2006/relationships/image" Target="../media/image110.png"/><Relationship Id="rId17" Type="http://schemas.openxmlformats.org/officeDocument/2006/relationships/slide" Target="slide12.xml"/><Relationship Id="rId38" Type="http://schemas.openxmlformats.org/officeDocument/2006/relationships/hyperlink" Target="../07&#49324;&#49324;&#44592;/&#49324;&#49324;&#44592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9888;&#50557;PPT/50%20&#48716;&#47549;&#48372;&#49436;/&#48716;&#47549;&#48372;&#49436;.pptx" TargetMode="External"/><Relationship Id="rId70" Type="http://schemas.openxmlformats.org/officeDocument/2006/relationships/hyperlink" Target="../23&#51060;&#49324;&#50556;/&#51060;&#49324;&#50556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&#52285;&#49464;&#44592;05&#51109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285;&#49464;&#44592;28&#51109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&#52285;&#49464;&#44592;40&#51109;.pptx" TargetMode="External"/><Relationship Id="rId28" Type="http://schemas.openxmlformats.org/officeDocument/2006/relationships/hyperlink" Target="&#52285;&#49464;&#44592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9888;&#50557;PPT/45%20&#47196;&#47560;&#49436;/&#47196;&#47560;&#49436;.pptx" TargetMode="External"/><Relationship Id="rId60" Type="http://schemas.openxmlformats.org/officeDocument/2006/relationships/hyperlink" Target="../18&#50853;&#44592;/&#50853;&#44592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../&#49888;&#50557;PPT/66%20&#50836;&#54620;&#44228;&#49884;&#47197;/&#50836;&#54620;&#44228;&#49884;&#47197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&#52285;&#49464;&#44592;27&#51109;.pptx" TargetMode="External"/><Relationship Id="rId202" Type="http://schemas.openxmlformats.org/officeDocument/2006/relationships/hyperlink" Target="&#52285;&#49464;&#44592;22&#51109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&#52285;&#49464;&#44592;45&#51109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50" Type="http://schemas.openxmlformats.org/officeDocument/2006/relationships/hyperlink" Target="../13&#50669;&#45824;&#49345;/&#50669;&#45824;&#49345;.pptx" TargetMode="External"/><Relationship Id="rId104" Type="http://schemas.openxmlformats.org/officeDocument/2006/relationships/hyperlink" Target="../../&#49888;&#50557;PPT/40%20&#47560;&#53468;&#48373;&#51020;/&#47560;&#53468;&#48373;&#51020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../../&#49888;&#50557;PPT/61%20&#48288;&#46300;&#47196;&#54980;&#49436;/&#48288;&#46300;&#47196;&#54980;&#49436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&#52285;&#49464;&#44592;16&#51109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../34&#45208;&#54996;/&#45208;&#54996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&#52285;&#49464;&#44592;39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40" Type="http://schemas.openxmlformats.org/officeDocument/2006/relationships/hyperlink" Target="../08&#47355;&#44592;/&#47355;&#44592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../../&#49888;&#50557;PPT/56%20&#46356;&#46020;&#49436;/&#46356;&#46020;&#49436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&#52285;&#49464;&#44592;11&#51109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29&#50836;&#50648;/&#50836;&#50648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&#52285;&#49464;&#44592;34&#51109;.pptx" TargetMode="External"/><Relationship Id="rId245" Type="http://schemas.openxmlformats.org/officeDocument/2006/relationships/image" Target="../media/image111.png"/><Relationship Id="rId30" Type="http://schemas.openxmlformats.org/officeDocument/2006/relationships/hyperlink" Target="../03&#47112;&#50948;&#44592;/&#47112;&#50948;&#44592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9888;&#50557;PPT/51%20&#44264;&#47196;&#49352;&#49436;/&#44264;&#47196;&#49352;&#49436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&#52285;&#49464;&#44592;06&#51109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../24&#50696;&#47112;&#48120;&#50556;/&#50696;&#47112;&#48120;&#50556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&#52285;&#49464;&#44592;29&#51109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&#52285;&#49464;&#44592;50&#51109;.pptx" TargetMode="External"/><Relationship Id="rId116" Type="http://schemas.openxmlformats.org/officeDocument/2006/relationships/hyperlink" Target="../../&#49888;&#50557;PPT/46%20&#44256;&#47536;&#46020;&#51204;&#49436;/&#44256;&#47536;&#46020;&#51204;&#49436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2285;&#49464;&#44592;01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../19&#49884;&#54200;/&#49884;&#54200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&#52285;&#49464;&#44592;17&#51109;.pptx" TargetMode="External"/><Relationship Id="rId204" Type="http://schemas.openxmlformats.org/officeDocument/2006/relationships/hyperlink" Target="&#52285;&#49464;&#44592;23&#51109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&#52285;&#49464;&#44592;44&#51109;.pptx" TargetMode="External"/><Relationship Id="rId106" Type="http://schemas.openxmlformats.org/officeDocument/2006/relationships/hyperlink" Target="../../&#49888;&#50557;PPT/41%20&#47560;&#44032;&#48373;&#51020;/&#47560;&#44032;&#48373;&#51020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../14&#50669;&#45824;&#54616;/&#50669;&#45824;&#54616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../35&#54616;&#48149;&#44397;/&#54616;&#48149;&#44397;.pptx" TargetMode="External"/><Relationship Id="rId148" Type="http://schemas.openxmlformats.org/officeDocument/2006/relationships/hyperlink" Target="../../&#49888;&#50557;PPT/62%20&#50836;&#54620;&#51068;&#49436;/&#50836;&#54620;&#51068;&#49436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&#52285;&#49464;&#44592;12&#51109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&#52285;&#49464;&#44592;49&#51109;.pptx" TargetMode="External"/><Relationship Id="rId257" Type="http://schemas.openxmlformats.org/officeDocument/2006/relationships/image" Target="../media/image117.png"/><Relationship Id="rId42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hyperlink" Target="../30&#50500;&#47784;&#49828;/&#50500;&#47784;&#49828;.pptx" TargetMode="External"/><Relationship Id="rId138" Type="http://schemas.openxmlformats.org/officeDocument/2006/relationships/hyperlink" Target="../../&#49888;&#50557;PPT/57%20&#48716;&#47112;&#47788;&#49436;/&#48716;&#47112;&#47788;&#49436;1&#51109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&#52285;&#49464;&#44592;07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26" Type="http://schemas.openxmlformats.org/officeDocument/2006/relationships/hyperlink" Target="&#52285;&#49464;&#44592;35&#51109;.pptx" TargetMode="External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11" Type="http://schemas.openxmlformats.org/officeDocument/2006/relationships/slide" Target="slide6.xml"/><Relationship Id="rId32" Type="http://schemas.openxmlformats.org/officeDocument/2006/relationships/hyperlink" Target="../04&#48124;&#49688;&#44592;/&#48124;&#49688;&#44592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25&#50696;&#47112;&#48120;&#50556;&#50528;&#44032;/&#50696;&#47112;&#48120;&#50556;&#50528;&#44032;.pptx" TargetMode="External"/><Relationship Id="rId12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&#52285;&#49464;&#44592;02&#51109;.pptx" TargetMode="External"/><Relationship Id="rId181" Type="http://schemas.openxmlformats.org/officeDocument/2006/relationships/image" Target="../media/image79.png"/><Relationship Id="rId216" Type="http://schemas.openxmlformats.org/officeDocument/2006/relationships/hyperlink" Target="&#52285;&#49464;&#44592;30&#51109;.pptx" TargetMode="External"/><Relationship Id="rId237" Type="http://schemas.openxmlformats.org/officeDocument/2006/relationships/image" Target="../media/image107.png"/><Relationship Id="rId258" Type="http://schemas.openxmlformats.org/officeDocument/2006/relationships/hyperlink" Target="../../&#44396;-&#49888;&#50557;%20&#49457;&#44221;&#47785;&#47197;.pptx" TargetMode="External"/><Relationship Id="rId22" Type="http://schemas.openxmlformats.org/officeDocument/2006/relationships/slide" Target="slide17.xml"/><Relationship Id="rId43" Type="http://schemas.openxmlformats.org/officeDocument/2006/relationships/image" Target="../media/image10.png"/><Relationship Id="rId64" Type="http://schemas.openxmlformats.org/officeDocument/2006/relationships/hyperlink" Target="../20&#51104;&#50616;/&#51104;&#50616;.pptx" TargetMode="External"/><Relationship Id="rId118" Type="http://schemas.openxmlformats.org/officeDocument/2006/relationships/hyperlink" Target="../../&#49888;&#50557;PPT/47%20&#44256;&#47536;&#46020;&#54980;&#49436;/&#44256;&#47536;&#46020;&#54980;&#49436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../&#49888;&#50557;PPT/63%20&#50836;&#54620;&#51060;&#49436;/&#50836;&#54620;&#51060;&#49436;1&#51109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&#52285;&#49464;&#44592;18&#51109;.pptx" TargetMode="External"/><Relationship Id="rId206" Type="http://schemas.openxmlformats.org/officeDocument/2006/relationships/hyperlink" Target="&#52285;&#49464;&#44592;24&#51109;.pptx" TargetMode="External"/><Relationship Id="rId227" Type="http://schemas.openxmlformats.org/officeDocument/2006/relationships/image" Target="../media/image102.png"/><Relationship Id="rId248" Type="http://schemas.openxmlformats.org/officeDocument/2006/relationships/hyperlink" Target="&#52285;&#49464;&#44592;43&#51109;.pptx" TargetMode="External"/><Relationship Id="rId12" Type="http://schemas.openxmlformats.org/officeDocument/2006/relationships/slide" Target="slide7.xml"/><Relationship Id="rId33" Type="http://schemas.openxmlformats.org/officeDocument/2006/relationships/image" Target="../media/image5.png"/><Relationship Id="rId108" Type="http://schemas.openxmlformats.org/officeDocument/2006/relationships/hyperlink" Target="../../&#49888;&#50557;PPT/42%20&#45572;&#44032;&#48373;&#51020;/&#45572;&#44032;&#48373;&#51020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../15&#50640;&#49828;&#46972;/&#50640;&#49828;&#46972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36&#49828;&#48148;&#45264;/&#49828;&#48148;&#45264;.pptx" TargetMode="External"/><Relationship Id="rId140" Type="http://schemas.openxmlformats.org/officeDocument/2006/relationships/hyperlink" Target="../../&#49888;&#50557;PPT/58%20&#55176;&#48652;&#47532;&#49436;/&#55176;&#48652;&#47532;&#49436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&#52285;&#49464;&#44592;13&#51109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&#52285;&#49464;&#44592;48&#51109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44" Type="http://schemas.openxmlformats.org/officeDocument/2006/relationships/hyperlink" Target="../10&#49324;&#47924;&#50648;&#54616;/&#49324;&#47924;&#50648;&#54616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31&#50724;&#48148;&#45852;/&#50724;&#48148;&#45852;1&#51109;.pptx" TargetMode="External"/><Relationship Id="rId13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&#52285;&#49464;&#44592;08&#51109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&#52285;&#49464;&#44592;36&#51109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8.xml"/><Relationship Id="rId109" Type="http://schemas.openxmlformats.org/officeDocument/2006/relationships/image" Target="../media/image43.png"/><Relationship Id="rId260" Type="http://schemas.openxmlformats.org/officeDocument/2006/relationships/image" Target="../media/image119.png"/><Relationship Id="rId34" Type="http://schemas.openxmlformats.org/officeDocument/2006/relationships/hyperlink" Target="../05&#49888;&#47749;&#44592;/&#49888;&#47749;&#44592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26&#50640;&#49828;&#44180;/&#50640;&#49828;&#44180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../../&#49888;&#50557;PPT/48%20&#44040;&#46972;&#46356;&#50500;&#49436;/&#44040;&#46972;&#46356;&#50500;&#49436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&#52285;&#49464;&#44592;03&#51109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&#52285;&#49464;&#44592;31&#51109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&#52285;&#49464;&#44592;42&#51109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../21&#51204;&#46020;&#49436;/&#51204;&#46020;&#49436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9888;&#50557;PPT/43%20&#50836;&#54620;&#48373;&#51020;/&#50836;&#54620;&#48373;&#51020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../../&#49888;&#50557;PPT/64%20&#50836;&#54620;&#49340;&#49436;/&#50836;&#54620;&#49340;&#49436;1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&#52285;&#49464;&#44592;19&#51109;.pptx" TargetMode="External"/><Relationship Id="rId208" Type="http://schemas.openxmlformats.org/officeDocument/2006/relationships/hyperlink" Target="&#52285;&#49464;&#44592;25&#51109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&#52285;&#49464;&#44592;47&#51109;.pptx" TargetMode="External"/><Relationship Id="rId261" Type="http://schemas.openxmlformats.org/officeDocument/2006/relationships/image" Target="../media/image132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../16&#45712;&#54756;&#48120;&#50556;/&#45712;&#54756;&#48120;&#50556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38&#49828;&#44032;&#47028;/&#49828;&#44032;&#47028;.pptx" TargetMode="External"/><Relationship Id="rId8" Type="http://schemas.openxmlformats.org/officeDocument/2006/relationships/slide" Target="slide4.xml"/><Relationship Id="rId98" Type="http://schemas.openxmlformats.org/officeDocument/2006/relationships/hyperlink" Target="../37&#54617;&#44060;/&#54617;&#4406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../&#49888;&#50557;PPT/59%20&#50556;&#44256;&#48372;&#49436;/&#50556;&#44256;&#48372;&#49436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&#52285;&#49464;&#44592;14&#51109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&#52285;&#49464;&#44592;37&#51109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../12&#50676;&#50773;&#44592;&#54616;/&#50676;&#50773;&#44592;&#54616;.pptx" TargetMode="External"/><Relationship Id="rId67" Type="http://schemas.openxmlformats.org/officeDocument/2006/relationships/image" Target="../media/image22.png"/><Relationship Id="rId88" Type="http://schemas.openxmlformats.org/officeDocument/2006/relationships/hyperlink" Target="../32&#50836;&#45208;/&#50836;&#45208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9888;&#50557;PPT/54%20&#46356;&#47784;&#45936;&#51204;&#49436;/&#46356;&#47784;&#45936;&#51204;&#49436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&#52285;&#49464;&#44592;09&#51109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&#52285;&#49464;&#44592;32&#51109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../06&#50668;&#54840;&#49688;&#50500;/&#50668;&#54840;&#49688;&#50500;.pptx" TargetMode="External"/><Relationship Id="rId57" Type="http://schemas.openxmlformats.org/officeDocument/2006/relationships/image" Target="../media/image17.png"/><Relationship Id="rId78" Type="http://schemas.openxmlformats.org/officeDocument/2006/relationships/hyperlink" Target="../27&#45796;&#45768;&#50648;/&#45796;&#45768;&#5064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9888;&#50557;PPT/49%20&#50640;&#48288;&#49548;&#49436;/&#50640;&#48288;&#49548;&#49436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04&#51109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&#52285;&#49464;&#44592;26&#51109;.pptx" TargetMode="External"/><Relationship Id="rId26" Type="http://schemas.openxmlformats.org/officeDocument/2006/relationships/hyperlink" Target="../02&#52636;&#50528;&#44413;&#44592;/&#52636;&#50528;&#44413;&#44592;.pptx" TargetMode="External"/><Relationship Id="rId231" Type="http://schemas.openxmlformats.org/officeDocument/2006/relationships/image" Target="../media/image104.png"/><Relationship Id="rId252" Type="http://schemas.openxmlformats.org/officeDocument/2006/relationships/hyperlink" Target="&#52285;&#49464;&#44592;41&#51109;.pptx" TargetMode="External"/><Relationship Id="rId47" Type="http://schemas.openxmlformats.org/officeDocument/2006/relationships/image" Target="../media/image12.png"/><Relationship Id="rId68" Type="http://schemas.openxmlformats.org/officeDocument/2006/relationships/hyperlink" Target="../22&#50500;&#44032;/&#50500;&#4403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9888;&#50557;PPT/44%20&#49324;&#46020;&#54665;&#51204;/&#49324;&#46020;&#54665;&#51204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../&#49888;&#50557;PPT/65%20&#50976;&#45796;&#49436;/&#50976;&#45796;&#49436;1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&#52285;&#49464;&#44592;20&#51109;.pptx" TargetMode="External"/><Relationship Id="rId200" Type="http://schemas.openxmlformats.org/officeDocument/2006/relationships/hyperlink" Target="&#52285;&#49464;&#44592;21&#51109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&#52285;&#49464;&#44592;46&#51109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../17&#50640;&#49828;&#45908;/&#50640;&#49828;&#45908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39&#47568;&#46972;&#44592;/&#47568;&#46972;&#44592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../&#49888;&#50557;PPT/60%20&#48288;&#46300;&#47196;&#51204;&#49436;/&#48288;&#46300;&#47196;&#51204;&#49436;.pptx" TargetMode="External"/><Relationship Id="rId90" Type="http://schemas.openxmlformats.org/officeDocument/2006/relationships/hyperlink" Target="../33&#48120;&#44032;/&#48120;&#4403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&#52285;&#49464;&#44592;15&#51109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&#52285;&#49464;&#44592;38&#51109;.pptx" TargetMode="External"/><Relationship Id="rId253" Type="http://schemas.openxmlformats.org/officeDocument/2006/relationships/image" Target="../media/image115.png"/><Relationship Id="rId27" Type="http://schemas.openxmlformats.org/officeDocument/2006/relationships/image" Target="../media/image2.png"/><Relationship Id="rId48" Type="http://schemas.openxmlformats.org/officeDocument/2006/relationships/hyperlink" Target="../11&#50676;&#50773;&#44592;&#49345;/&#50676;&#50773;&#44592;&#49345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9888;&#50557;PPT/55%20&#46356;&#47784;&#45936;&#54980;&#49436;/&#46356;&#47784;&#45936;&#54980;&#49436;.pptx" TargetMode="External"/><Relationship Id="rId80" Type="http://schemas.openxmlformats.org/officeDocument/2006/relationships/hyperlink" Target="../28&#54840;&#49464;&#50500;/&#54840;&#49464;&#50500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&#52285;&#49464;&#44592;10&#51109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&#52285;&#49464;&#44592;33&#51109;.pptx" TargetMode="External"/><Relationship Id="rId243" Type="http://schemas.openxmlformats.org/officeDocument/2006/relationships/image" Target="../media/image110.png"/><Relationship Id="rId17" Type="http://schemas.openxmlformats.org/officeDocument/2006/relationships/slide" Target="slide12.xml"/><Relationship Id="rId38" Type="http://schemas.openxmlformats.org/officeDocument/2006/relationships/hyperlink" Target="../07&#49324;&#49324;&#44592;/&#49324;&#49324;&#44592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9888;&#50557;PPT/50%20&#48716;&#47549;&#48372;&#49436;/&#48716;&#47549;&#48372;&#49436;.pptx" TargetMode="External"/><Relationship Id="rId70" Type="http://schemas.openxmlformats.org/officeDocument/2006/relationships/hyperlink" Target="../23&#51060;&#49324;&#50556;/&#51060;&#49324;&#50556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&#52285;&#49464;&#44592;05&#51109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285;&#49464;&#44592;28&#51109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&#52285;&#49464;&#44592;40&#51109;.pptx" TargetMode="External"/><Relationship Id="rId28" Type="http://schemas.openxmlformats.org/officeDocument/2006/relationships/hyperlink" Target="&#52285;&#49464;&#44592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9888;&#50557;PPT/45%20&#47196;&#47560;&#49436;/&#47196;&#47560;&#49436;.pptx" TargetMode="External"/><Relationship Id="rId60" Type="http://schemas.openxmlformats.org/officeDocument/2006/relationships/hyperlink" Target="../18&#50853;&#44592;/&#50853;&#44592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../&#49888;&#50557;PPT/66%20&#50836;&#54620;&#44228;&#49884;&#47197;/&#50836;&#54620;&#44228;&#49884;&#47197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&#52285;&#49464;&#44592;27&#51109;.pptx" TargetMode="External"/><Relationship Id="rId202" Type="http://schemas.openxmlformats.org/officeDocument/2006/relationships/hyperlink" Target="&#52285;&#49464;&#44592;22&#51109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&#52285;&#49464;&#44592;45&#51109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50" Type="http://schemas.openxmlformats.org/officeDocument/2006/relationships/hyperlink" Target="../13&#50669;&#45824;&#49345;/&#50669;&#45824;&#49345;.pptx" TargetMode="External"/><Relationship Id="rId104" Type="http://schemas.openxmlformats.org/officeDocument/2006/relationships/hyperlink" Target="../../&#49888;&#50557;PPT/40%20&#47560;&#53468;&#48373;&#51020;/&#47560;&#53468;&#48373;&#51020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../../&#49888;&#50557;PPT/61%20&#48288;&#46300;&#47196;&#54980;&#49436;/&#48288;&#46300;&#47196;&#54980;&#49436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&#52285;&#49464;&#44592;16&#51109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../34&#45208;&#54996;/&#45208;&#54996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&#52285;&#49464;&#44592;39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40" Type="http://schemas.openxmlformats.org/officeDocument/2006/relationships/hyperlink" Target="../08&#47355;&#44592;/&#47355;&#44592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../../&#49888;&#50557;PPT/56%20&#46356;&#46020;&#49436;/&#46356;&#46020;&#49436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&#52285;&#49464;&#44592;11&#51109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29&#50836;&#50648;/&#50836;&#50648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&#52285;&#49464;&#44592;34&#51109;.pptx" TargetMode="External"/><Relationship Id="rId245" Type="http://schemas.openxmlformats.org/officeDocument/2006/relationships/image" Target="../media/image111.png"/><Relationship Id="rId30" Type="http://schemas.openxmlformats.org/officeDocument/2006/relationships/hyperlink" Target="../03&#47112;&#50948;&#44592;/&#47112;&#50948;&#44592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9888;&#50557;PPT/51%20&#44264;&#47196;&#49352;&#49436;/&#44264;&#47196;&#49352;&#49436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&#52285;&#49464;&#44592;06&#51109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../24&#50696;&#47112;&#48120;&#50556;/&#50696;&#47112;&#48120;&#50556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&#52285;&#49464;&#44592;29&#51109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&#52285;&#49464;&#44592;50&#51109;.pptx" TargetMode="External"/><Relationship Id="rId116" Type="http://schemas.openxmlformats.org/officeDocument/2006/relationships/hyperlink" Target="../../&#49888;&#50557;PPT/46%20&#44256;&#47536;&#46020;&#51204;&#49436;/&#44256;&#47536;&#46020;&#51204;&#49436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2285;&#49464;&#44592;01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../19&#49884;&#54200;/&#49884;&#54200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&#52285;&#49464;&#44592;17&#51109;.pptx" TargetMode="External"/><Relationship Id="rId204" Type="http://schemas.openxmlformats.org/officeDocument/2006/relationships/hyperlink" Target="&#52285;&#49464;&#44592;23&#51109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&#52285;&#49464;&#44592;44&#51109;.pptx" TargetMode="External"/><Relationship Id="rId106" Type="http://schemas.openxmlformats.org/officeDocument/2006/relationships/hyperlink" Target="../../&#49888;&#50557;PPT/41%20&#47560;&#44032;&#48373;&#51020;/&#47560;&#44032;&#48373;&#51020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../14&#50669;&#45824;&#54616;/&#50669;&#45824;&#54616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../35&#54616;&#48149;&#44397;/&#54616;&#48149;&#44397;.pptx" TargetMode="External"/><Relationship Id="rId148" Type="http://schemas.openxmlformats.org/officeDocument/2006/relationships/hyperlink" Target="../../&#49888;&#50557;PPT/62%20&#50836;&#54620;&#51068;&#49436;/&#50836;&#54620;&#51068;&#49436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&#52285;&#49464;&#44592;12&#51109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&#52285;&#49464;&#44592;49&#51109;.pptx" TargetMode="External"/><Relationship Id="rId257" Type="http://schemas.openxmlformats.org/officeDocument/2006/relationships/image" Target="../media/image117.png"/><Relationship Id="rId42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hyperlink" Target="../30&#50500;&#47784;&#49828;/&#50500;&#47784;&#49828;.pptx" TargetMode="External"/><Relationship Id="rId138" Type="http://schemas.openxmlformats.org/officeDocument/2006/relationships/hyperlink" Target="../../&#49888;&#50557;PPT/57%20&#48716;&#47112;&#47788;&#49436;/&#48716;&#47112;&#47788;&#49436;1&#51109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&#52285;&#49464;&#44592;07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26" Type="http://schemas.openxmlformats.org/officeDocument/2006/relationships/hyperlink" Target="&#52285;&#49464;&#44592;35&#51109;.pptx" TargetMode="External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11" Type="http://schemas.openxmlformats.org/officeDocument/2006/relationships/slide" Target="slide6.xml"/><Relationship Id="rId32" Type="http://schemas.openxmlformats.org/officeDocument/2006/relationships/hyperlink" Target="../04&#48124;&#49688;&#44592;/&#48124;&#49688;&#44592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25&#50696;&#47112;&#48120;&#50556;&#50528;&#44032;/&#50696;&#47112;&#48120;&#50556;&#50528;&#44032;.pptx" TargetMode="External"/><Relationship Id="rId12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&#52285;&#49464;&#44592;02&#51109;.pptx" TargetMode="External"/><Relationship Id="rId181" Type="http://schemas.openxmlformats.org/officeDocument/2006/relationships/image" Target="../media/image79.png"/><Relationship Id="rId216" Type="http://schemas.openxmlformats.org/officeDocument/2006/relationships/hyperlink" Target="&#52285;&#49464;&#44592;30&#51109;.pptx" TargetMode="External"/><Relationship Id="rId237" Type="http://schemas.openxmlformats.org/officeDocument/2006/relationships/image" Target="../media/image107.png"/><Relationship Id="rId258" Type="http://schemas.openxmlformats.org/officeDocument/2006/relationships/hyperlink" Target="../../&#44396;-&#49888;&#50557;%20&#49457;&#44221;&#47785;&#47197;.pptx" TargetMode="External"/><Relationship Id="rId22" Type="http://schemas.openxmlformats.org/officeDocument/2006/relationships/slide" Target="slide17.xml"/><Relationship Id="rId43" Type="http://schemas.openxmlformats.org/officeDocument/2006/relationships/image" Target="../media/image10.png"/><Relationship Id="rId64" Type="http://schemas.openxmlformats.org/officeDocument/2006/relationships/hyperlink" Target="../20&#51104;&#50616;/&#51104;&#50616;.pptx" TargetMode="External"/><Relationship Id="rId118" Type="http://schemas.openxmlformats.org/officeDocument/2006/relationships/hyperlink" Target="../../&#49888;&#50557;PPT/47%20&#44256;&#47536;&#46020;&#54980;&#49436;/&#44256;&#47536;&#46020;&#54980;&#49436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../&#49888;&#50557;PPT/63%20&#50836;&#54620;&#51060;&#49436;/&#50836;&#54620;&#51060;&#49436;1&#51109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&#52285;&#49464;&#44592;18&#51109;.pptx" TargetMode="External"/><Relationship Id="rId206" Type="http://schemas.openxmlformats.org/officeDocument/2006/relationships/hyperlink" Target="&#52285;&#49464;&#44592;24&#51109;.pptx" TargetMode="External"/><Relationship Id="rId227" Type="http://schemas.openxmlformats.org/officeDocument/2006/relationships/image" Target="../media/image102.png"/><Relationship Id="rId248" Type="http://schemas.openxmlformats.org/officeDocument/2006/relationships/hyperlink" Target="&#52285;&#49464;&#44592;43&#51109;.pptx" TargetMode="External"/><Relationship Id="rId12" Type="http://schemas.openxmlformats.org/officeDocument/2006/relationships/slide" Target="slide7.xml"/><Relationship Id="rId33" Type="http://schemas.openxmlformats.org/officeDocument/2006/relationships/image" Target="../media/image5.png"/><Relationship Id="rId108" Type="http://schemas.openxmlformats.org/officeDocument/2006/relationships/hyperlink" Target="../../&#49888;&#50557;PPT/42%20&#45572;&#44032;&#48373;&#51020;/&#45572;&#44032;&#48373;&#51020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../15&#50640;&#49828;&#46972;/&#50640;&#49828;&#46972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36&#49828;&#48148;&#45264;/&#49828;&#48148;&#45264;.pptx" TargetMode="External"/><Relationship Id="rId140" Type="http://schemas.openxmlformats.org/officeDocument/2006/relationships/hyperlink" Target="../../&#49888;&#50557;PPT/58%20&#55176;&#48652;&#47532;&#49436;/&#55176;&#48652;&#47532;&#49436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&#52285;&#49464;&#44592;13&#51109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&#52285;&#49464;&#44592;48&#51109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44" Type="http://schemas.openxmlformats.org/officeDocument/2006/relationships/hyperlink" Target="../10&#49324;&#47924;&#50648;&#54616;/&#49324;&#47924;&#50648;&#54616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31&#50724;&#48148;&#45852;/&#50724;&#48148;&#45852;1&#51109;.pptx" TargetMode="External"/><Relationship Id="rId13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&#52285;&#49464;&#44592;08&#51109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&#52285;&#49464;&#44592;36&#51109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8.xml"/><Relationship Id="rId109" Type="http://schemas.openxmlformats.org/officeDocument/2006/relationships/image" Target="../media/image43.png"/><Relationship Id="rId260" Type="http://schemas.openxmlformats.org/officeDocument/2006/relationships/image" Target="../media/image119.png"/><Relationship Id="rId34" Type="http://schemas.openxmlformats.org/officeDocument/2006/relationships/hyperlink" Target="../05&#49888;&#47749;&#44592;/&#49888;&#47749;&#44592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26&#50640;&#49828;&#44180;/&#50640;&#49828;&#44180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../../&#49888;&#50557;PPT/48%20&#44040;&#46972;&#46356;&#50500;&#49436;/&#44040;&#46972;&#46356;&#50500;&#49436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&#52285;&#49464;&#44592;03&#51109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&#52285;&#49464;&#44592;31&#51109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&#52285;&#49464;&#44592;42&#51109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../21&#51204;&#46020;&#49436;/&#51204;&#46020;&#49436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9888;&#50557;PPT/43%20&#50836;&#54620;&#48373;&#51020;/&#50836;&#54620;&#48373;&#51020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../../&#49888;&#50557;PPT/64%20&#50836;&#54620;&#49340;&#49436;/&#50836;&#54620;&#49340;&#49436;1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&#52285;&#49464;&#44592;19&#51109;.pptx" TargetMode="External"/><Relationship Id="rId208" Type="http://schemas.openxmlformats.org/officeDocument/2006/relationships/hyperlink" Target="&#52285;&#49464;&#44592;25&#51109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&#52285;&#49464;&#44592;47&#51109;.pptx" TargetMode="External"/><Relationship Id="rId261" Type="http://schemas.openxmlformats.org/officeDocument/2006/relationships/image" Target="../media/image133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../16&#45712;&#54756;&#48120;&#50556;/&#45712;&#54756;&#48120;&#50556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38&#49828;&#44032;&#47028;/&#49828;&#44032;&#47028;.pptx" TargetMode="External"/><Relationship Id="rId8" Type="http://schemas.openxmlformats.org/officeDocument/2006/relationships/slide" Target="slide4.xml"/><Relationship Id="rId98" Type="http://schemas.openxmlformats.org/officeDocument/2006/relationships/hyperlink" Target="../37&#54617;&#44060;/&#54617;&#4406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../&#49888;&#50557;PPT/59%20&#50556;&#44256;&#48372;&#49436;/&#50556;&#44256;&#48372;&#49436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&#52285;&#49464;&#44592;14&#51109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&#52285;&#49464;&#44592;37&#51109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../12&#50676;&#50773;&#44592;&#54616;/&#50676;&#50773;&#44592;&#54616;.pptx" TargetMode="External"/><Relationship Id="rId67" Type="http://schemas.openxmlformats.org/officeDocument/2006/relationships/image" Target="../media/image22.png"/><Relationship Id="rId88" Type="http://schemas.openxmlformats.org/officeDocument/2006/relationships/hyperlink" Target="../32&#50836;&#45208;/&#50836;&#45208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9888;&#50557;PPT/54%20&#46356;&#47784;&#45936;&#51204;&#49436;/&#46356;&#47784;&#45936;&#51204;&#49436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&#52285;&#49464;&#44592;09&#51109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&#52285;&#49464;&#44592;32&#51109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../06&#50668;&#54840;&#49688;&#50500;/&#50668;&#54840;&#49688;&#50500;.pptx" TargetMode="External"/><Relationship Id="rId57" Type="http://schemas.openxmlformats.org/officeDocument/2006/relationships/image" Target="../media/image17.png"/><Relationship Id="rId78" Type="http://schemas.openxmlformats.org/officeDocument/2006/relationships/hyperlink" Target="../27&#45796;&#45768;&#50648;/&#45796;&#45768;&#5064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9888;&#50557;PPT/49%20&#50640;&#48288;&#49548;&#49436;/&#50640;&#48288;&#49548;&#49436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04&#51109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&#52285;&#49464;&#44592;26&#51109;.pptx" TargetMode="External"/><Relationship Id="rId26" Type="http://schemas.openxmlformats.org/officeDocument/2006/relationships/hyperlink" Target="../02&#52636;&#50528;&#44413;&#44592;/&#52636;&#50528;&#44413;&#44592;.pptx" TargetMode="External"/><Relationship Id="rId231" Type="http://schemas.openxmlformats.org/officeDocument/2006/relationships/image" Target="../media/image104.png"/><Relationship Id="rId252" Type="http://schemas.openxmlformats.org/officeDocument/2006/relationships/hyperlink" Target="&#52285;&#49464;&#44592;41&#51109;.pptx" TargetMode="External"/><Relationship Id="rId47" Type="http://schemas.openxmlformats.org/officeDocument/2006/relationships/image" Target="../media/image12.png"/><Relationship Id="rId68" Type="http://schemas.openxmlformats.org/officeDocument/2006/relationships/hyperlink" Target="../22&#50500;&#44032;/&#50500;&#4403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9888;&#50557;PPT/44%20&#49324;&#46020;&#54665;&#51204;/&#49324;&#46020;&#54665;&#51204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../&#49888;&#50557;PPT/65%20&#50976;&#45796;&#49436;/&#50976;&#45796;&#49436;1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&#52285;&#49464;&#44592;20&#51109;.pptx" TargetMode="External"/><Relationship Id="rId200" Type="http://schemas.openxmlformats.org/officeDocument/2006/relationships/hyperlink" Target="&#52285;&#49464;&#44592;21&#51109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&#52285;&#49464;&#44592;46&#51109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../17&#50640;&#49828;&#45908;/&#50640;&#49828;&#45908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39&#47568;&#46972;&#44592;/&#47568;&#46972;&#44592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../&#49888;&#50557;PPT/60%20&#48288;&#46300;&#47196;&#51204;&#49436;/&#48288;&#46300;&#47196;&#51204;&#49436;.pptx" TargetMode="External"/><Relationship Id="rId90" Type="http://schemas.openxmlformats.org/officeDocument/2006/relationships/hyperlink" Target="../33&#48120;&#44032;/&#48120;&#4403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&#52285;&#49464;&#44592;15&#51109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&#52285;&#49464;&#44592;38&#51109;.pptx" TargetMode="External"/><Relationship Id="rId253" Type="http://schemas.openxmlformats.org/officeDocument/2006/relationships/image" Target="../media/image115.png"/><Relationship Id="rId27" Type="http://schemas.openxmlformats.org/officeDocument/2006/relationships/image" Target="../media/image2.png"/><Relationship Id="rId48" Type="http://schemas.openxmlformats.org/officeDocument/2006/relationships/hyperlink" Target="../11&#50676;&#50773;&#44592;&#49345;/&#50676;&#50773;&#44592;&#49345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9888;&#50557;PPT/55%20&#46356;&#47784;&#45936;&#54980;&#49436;/&#46356;&#47784;&#45936;&#54980;&#49436;.pptx" TargetMode="External"/><Relationship Id="rId80" Type="http://schemas.openxmlformats.org/officeDocument/2006/relationships/hyperlink" Target="../28&#54840;&#49464;&#50500;/&#54840;&#49464;&#50500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&#52285;&#49464;&#44592;10&#51109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&#52285;&#49464;&#44592;33&#51109;.pptx" TargetMode="External"/><Relationship Id="rId243" Type="http://schemas.openxmlformats.org/officeDocument/2006/relationships/image" Target="../media/image110.png"/><Relationship Id="rId17" Type="http://schemas.openxmlformats.org/officeDocument/2006/relationships/slide" Target="slide12.xml"/><Relationship Id="rId38" Type="http://schemas.openxmlformats.org/officeDocument/2006/relationships/hyperlink" Target="../07&#49324;&#49324;&#44592;/&#49324;&#49324;&#44592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9888;&#50557;PPT/50%20&#48716;&#47549;&#48372;&#49436;/&#48716;&#47549;&#48372;&#49436;.pptx" TargetMode="External"/><Relationship Id="rId70" Type="http://schemas.openxmlformats.org/officeDocument/2006/relationships/hyperlink" Target="../23&#51060;&#49324;&#50556;/&#51060;&#49324;&#50556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&#52285;&#49464;&#44592;05&#51109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285;&#49464;&#44592;28&#51109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&#52285;&#49464;&#44592;40&#51109;.pptx" TargetMode="External"/><Relationship Id="rId28" Type="http://schemas.openxmlformats.org/officeDocument/2006/relationships/hyperlink" Target="&#52285;&#49464;&#44592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9888;&#50557;PPT/45%20&#47196;&#47560;&#49436;/&#47196;&#47560;&#49436;.pptx" TargetMode="External"/><Relationship Id="rId60" Type="http://schemas.openxmlformats.org/officeDocument/2006/relationships/hyperlink" Target="../18&#50853;&#44592;/&#50853;&#44592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../&#49888;&#50557;PPT/66%20&#50836;&#54620;&#44228;&#49884;&#47197;/&#50836;&#54620;&#44228;&#49884;&#47197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&#52285;&#49464;&#44592;27&#51109;.pptx" TargetMode="External"/><Relationship Id="rId202" Type="http://schemas.openxmlformats.org/officeDocument/2006/relationships/hyperlink" Target="&#52285;&#49464;&#44592;22&#51109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&#52285;&#49464;&#44592;45&#51109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50" Type="http://schemas.openxmlformats.org/officeDocument/2006/relationships/hyperlink" Target="../13&#50669;&#45824;&#49345;/&#50669;&#45824;&#49345;.pptx" TargetMode="External"/><Relationship Id="rId104" Type="http://schemas.openxmlformats.org/officeDocument/2006/relationships/hyperlink" Target="../../&#49888;&#50557;PPT/40%20&#47560;&#53468;&#48373;&#51020;/&#47560;&#53468;&#48373;&#51020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../../&#49888;&#50557;PPT/61%20&#48288;&#46300;&#47196;&#54980;&#49436;/&#48288;&#46300;&#47196;&#54980;&#49436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&#52285;&#49464;&#44592;16&#51109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../34&#45208;&#54996;/&#45208;&#54996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&#52285;&#49464;&#44592;39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40" Type="http://schemas.openxmlformats.org/officeDocument/2006/relationships/hyperlink" Target="../08&#47355;&#44592;/&#47355;&#44592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../../&#49888;&#50557;PPT/56%20&#46356;&#46020;&#49436;/&#46356;&#46020;&#49436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&#52285;&#49464;&#44592;11&#51109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29&#50836;&#50648;/&#50836;&#50648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&#52285;&#49464;&#44592;34&#51109;.pptx" TargetMode="External"/><Relationship Id="rId245" Type="http://schemas.openxmlformats.org/officeDocument/2006/relationships/image" Target="../media/image111.png"/><Relationship Id="rId30" Type="http://schemas.openxmlformats.org/officeDocument/2006/relationships/hyperlink" Target="../03&#47112;&#50948;&#44592;/&#47112;&#50948;&#44592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9888;&#50557;PPT/51%20&#44264;&#47196;&#49352;&#49436;/&#44264;&#47196;&#49352;&#49436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&#52285;&#49464;&#44592;06&#51109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../24&#50696;&#47112;&#48120;&#50556;/&#50696;&#47112;&#48120;&#50556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&#52285;&#49464;&#44592;29&#51109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&#52285;&#49464;&#44592;50&#51109;.pptx" TargetMode="External"/><Relationship Id="rId116" Type="http://schemas.openxmlformats.org/officeDocument/2006/relationships/hyperlink" Target="../../&#49888;&#50557;PPT/46%20&#44256;&#47536;&#46020;&#51204;&#49436;/&#44256;&#47536;&#46020;&#51204;&#49436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2285;&#49464;&#44592;01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../19&#49884;&#54200;/&#49884;&#54200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&#52285;&#49464;&#44592;17&#51109;.pptx" TargetMode="External"/><Relationship Id="rId204" Type="http://schemas.openxmlformats.org/officeDocument/2006/relationships/hyperlink" Target="&#52285;&#49464;&#44592;23&#51109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&#52285;&#49464;&#44592;44&#51109;.pptx" TargetMode="External"/><Relationship Id="rId106" Type="http://schemas.openxmlformats.org/officeDocument/2006/relationships/hyperlink" Target="../../&#49888;&#50557;PPT/41%20&#47560;&#44032;&#48373;&#51020;/&#47560;&#44032;&#48373;&#51020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../14&#50669;&#45824;&#54616;/&#50669;&#45824;&#54616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../35&#54616;&#48149;&#44397;/&#54616;&#48149;&#44397;.pptx" TargetMode="External"/><Relationship Id="rId148" Type="http://schemas.openxmlformats.org/officeDocument/2006/relationships/hyperlink" Target="../../&#49888;&#50557;PPT/62%20&#50836;&#54620;&#51068;&#49436;/&#50836;&#54620;&#51068;&#49436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&#52285;&#49464;&#44592;12&#51109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&#52285;&#49464;&#44592;49&#51109;.pptx" TargetMode="External"/><Relationship Id="rId257" Type="http://schemas.openxmlformats.org/officeDocument/2006/relationships/image" Target="../media/image117.png"/><Relationship Id="rId42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hyperlink" Target="../30&#50500;&#47784;&#49828;/&#50500;&#47784;&#49828;.pptx" TargetMode="External"/><Relationship Id="rId138" Type="http://schemas.openxmlformats.org/officeDocument/2006/relationships/hyperlink" Target="../../&#49888;&#50557;PPT/57%20&#48716;&#47112;&#47788;&#49436;/&#48716;&#47112;&#47788;&#49436;1&#51109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&#52285;&#49464;&#44592;07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26" Type="http://schemas.openxmlformats.org/officeDocument/2006/relationships/hyperlink" Target="&#52285;&#49464;&#44592;35&#51109;.pptx" TargetMode="External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11" Type="http://schemas.openxmlformats.org/officeDocument/2006/relationships/slide" Target="slide6.xml"/><Relationship Id="rId32" Type="http://schemas.openxmlformats.org/officeDocument/2006/relationships/hyperlink" Target="../04&#48124;&#49688;&#44592;/&#48124;&#49688;&#44592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25&#50696;&#47112;&#48120;&#50556;&#50528;&#44032;/&#50696;&#47112;&#48120;&#50556;&#50528;&#44032;.pptx" TargetMode="External"/><Relationship Id="rId12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&#52285;&#49464;&#44592;02&#51109;.pptx" TargetMode="External"/><Relationship Id="rId181" Type="http://schemas.openxmlformats.org/officeDocument/2006/relationships/image" Target="../media/image79.png"/><Relationship Id="rId216" Type="http://schemas.openxmlformats.org/officeDocument/2006/relationships/hyperlink" Target="&#52285;&#49464;&#44592;30&#51109;.pptx" TargetMode="External"/><Relationship Id="rId237" Type="http://schemas.openxmlformats.org/officeDocument/2006/relationships/image" Target="../media/image107.png"/><Relationship Id="rId258" Type="http://schemas.openxmlformats.org/officeDocument/2006/relationships/hyperlink" Target="../../&#44396;-&#49888;&#50557;%20&#49457;&#44221;&#47785;&#47197;.pptx" TargetMode="External"/><Relationship Id="rId22" Type="http://schemas.openxmlformats.org/officeDocument/2006/relationships/slide" Target="slide17.xml"/><Relationship Id="rId43" Type="http://schemas.openxmlformats.org/officeDocument/2006/relationships/image" Target="../media/image10.png"/><Relationship Id="rId64" Type="http://schemas.openxmlformats.org/officeDocument/2006/relationships/hyperlink" Target="../20&#51104;&#50616;/&#51104;&#50616;.pptx" TargetMode="External"/><Relationship Id="rId118" Type="http://schemas.openxmlformats.org/officeDocument/2006/relationships/hyperlink" Target="../../&#49888;&#50557;PPT/47%20&#44256;&#47536;&#46020;&#54980;&#49436;/&#44256;&#47536;&#46020;&#54980;&#49436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../&#49888;&#50557;PPT/63%20&#50836;&#54620;&#51060;&#49436;/&#50836;&#54620;&#51060;&#49436;1&#51109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&#52285;&#49464;&#44592;18&#51109;.pptx" TargetMode="External"/><Relationship Id="rId206" Type="http://schemas.openxmlformats.org/officeDocument/2006/relationships/hyperlink" Target="&#52285;&#49464;&#44592;24&#51109;.pptx" TargetMode="External"/><Relationship Id="rId227" Type="http://schemas.openxmlformats.org/officeDocument/2006/relationships/image" Target="../media/image102.png"/><Relationship Id="rId248" Type="http://schemas.openxmlformats.org/officeDocument/2006/relationships/hyperlink" Target="&#52285;&#49464;&#44592;43&#51109;.pptx" TargetMode="External"/><Relationship Id="rId12" Type="http://schemas.openxmlformats.org/officeDocument/2006/relationships/slide" Target="slide7.xml"/><Relationship Id="rId33" Type="http://schemas.openxmlformats.org/officeDocument/2006/relationships/image" Target="../media/image5.png"/><Relationship Id="rId108" Type="http://schemas.openxmlformats.org/officeDocument/2006/relationships/hyperlink" Target="../../&#49888;&#50557;PPT/42%20&#45572;&#44032;&#48373;&#51020;/&#45572;&#44032;&#48373;&#51020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../15&#50640;&#49828;&#46972;/&#50640;&#49828;&#46972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36&#49828;&#48148;&#45264;/&#49828;&#48148;&#45264;.pptx" TargetMode="External"/><Relationship Id="rId140" Type="http://schemas.openxmlformats.org/officeDocument/2006/relationships/hyperlink" Target="../../&#49888;&#50557;PPT/58%20&#55176;&#48652;&#47532;&#49436;/&#55176;&#48652;&#47532;&#49436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&#52285;&#49464;&#44592;13&#51109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&#52285;&#49464;&#44592;48&#51109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44" Type="http://schemas.openxmlformats.org/officeDocument/2006/relationships/hyperlink" Target="../10&#49324;&#47924;&#50648;&#54616;/&#49324;&#47924;&#50648;&#54616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31&#50724;&#48148;&#45852;/&#50724;&#48148;&#45852;1&#51109;.pptx" TargetMode="External"/><Relationship Id="rId13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&#52285;&#49464;&#44592;08&#51109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&#52285;&#49464;&#44592;36&#51109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8.xml"/><Relationship Id="rId109" Type="http://schemas.openxmlformats.org/officeDocument/2006/relationships/image" Target="../media/image43.png"/><Relationship Id="rId260" Type="http://schemas.openxmlformats.org/officeDocument/2006/relationships/image" Target="../media/image119.png"/><Relationship Id="rId34" Type="http://schemas.openxmlformats.org/officeDocument/2006/relationships/hyperlink" Target="../05&#49888;&#47749;&#44592;/&#49888;&#47749;&#44592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26&#50640;&#49828;&#44180;/&#50640;&#49828;&#44180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../../&#49888;&#50557;PPT/48%20&#44040;&#46972;&#46356;&#50500;&#49436;/&#44040;&#46972;&#46356;&#50500;&#49436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&#52285;&#49464;&#44592;03&#51109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&#52285;&#49464;&#44592;31&#51109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&#52285;&#49464;&#44592;42&#51109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../21&#51204;&#46020;&#49436;/&#51204;&#46020;&#49436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9888;&#50557;PPT/43%20&#50836;&#54620;&#48373;&#51020;/&#50836;&#54620;&#48373;&#51020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../../&#49888;&#50557;PPT/64%20&#50836;&#54620;&#49340;&#49436;/&#50836;&#54620;&#49340;&#49436;1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&#52285;&#49464;&#44592;19&#51109;.pptx" TargetMode="External"/><Relationship Id="rId208" Type="http://schemas.openxmlformats.org/officeDocument/2006/relationships/hyperlink" Target="&#52285;&#49464;&#44592;25&#51109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&#52285;&#49464;&#44592;47&#51109;.pptx" TargetMode="External"/><Relationship Id="rId261" Type="http://schemas.openxmlformats.org/officeDocument/2006/relationships/image" Target="../media/image134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../16&#45712;&#54756;&#48120;&#50556;/&#45712;&#54756;&#48120;&#50556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38&#49828;&#44032;&#47028;/&#49828;&#44032;&#47028;.pptx" TargetMode="External"/><Relationship Id="rId8" Type="http://schemas.openxmlformats.org/officeDocument/2006/relationships/slide" Target="slide4.xml"/><Relationship Id="rId98" Type="http://schemas.openxmlformats.org/officeDocument/2006/relationships/hyperlink" Target="../37&#54617;&#44060;/&#54617;&#4406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../&#49888;&#50557;PPT/59%20&#50556;&#44256;&#48372;&#49436;/&#50556;&#44256;&#48372;&#49436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&#52285;&#49464;&#44592;14&#51109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&#52285;&#49464;&#44592;37&#51109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../12&#50676;&#50773;&#44592;&#54616;/&#50676;&#50773;&#44592;&#54616;.pptx" TargetMode="External"/><Relationship Id="rId67" Type="http://schemas.openxmlformats.org/officeDocument/2006/relationships/image" Target="../media/image22.png"/><Relationship Id="rId88" Type="http://schemas.openxmlformats.org/officeDocument/2006/relationships/hyperlink" Target="../32&#50836;&#45208;/&#50836;&#45208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9888;&#50557;PPT/54%20&#46356;&#47784;&#45936;&#51204;&#49436;/&#46356;&#47784;&#45936;&#51204;&#49436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&#52285;&#49464;&#44592;09&#51109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&#52285;&#49464;&#44592;32&#51109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../06&#50668;&#54840;&#49688;&#50500;/&#50668;&#54840;&#49688;&#50500;.pptx" TargetMode="External"/><Relationship Id="rId57" Type="http://schemas.openxmlformats.org/officeDocument/2006/relationships/image" Target="../media/image17.png"/><Relationship Id="rId78" Type="http://schemas.openxmlformats.org/officeDocument/2006/relationships/hyperlink" Target="../27&#45796;&#45768;&#50648;/&#45796;&#45768;&#5064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9888;&#50557;PPT/49%20&#50640;&#48288;&#49548;&#49436;/&#50640;&#48288;&#49548;&#49436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04&#51109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&#52285;&#49464;&#44592;26&#51109;.pptx" TargetMode="External"/><Relationship Id="rId26" Type="http://schemas.openxmlformats.org/officeDocument/2006/relationships/hyperlink" Target="../02&#52636;&#50528;&#44413;&#44592;/&#52636;&#50528;&#44413;&#44592;.pptx" TargetMode="External"/><Relationship Id="rId231" Type="http://schemas.openxmlformats.org/officeDocument/2006/relationships/image" Target="../media/image104.png"/><Relationship Id="rId252" Type="http://schemas.openxmlformats.org/officeDocument/2006/relationships/hyperlink" Target="&#52285;&#49464;&#44592;41&#51109;.pptx" TargetMode="External"/><Relationship Id="rId47" Type="http://schemas.openxmlformats.org/officeDocument/2006/relationships/image" Target="../media/image12.png"/><Relationship Id="rId68" Type="http://schemas.openxmlformats.org/officeDocument/2006/relationships/hyperlink" Target="../22&#50500;&#44032;/&#50500;&#4403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9888;&#50557;PPT/44%20&#49324;&#46020;&#54665;&#51204;/&#49324;&#46020;&#54665;&#51204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../&#49888;&#50557;PPT/65%20&#50976;&#45796;&#49436;/&#50976;&#45796;&#49436;1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&#52285;&#49464;&#44592;20&#51109;.pptx" TargetMode="External"/><Relationship Id="rId200" Type="http://schemas.openxmlformats.org/officeDocument/2006/relationships/hyperlink" Target="&#52285;&#49464;&#44592;21&#51109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&#52285;&#49464;&#44592;46&#51109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../17&#50640;&#49828;&#45908;/&#50640;&#49828;&#45908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39&#47568;&#46972;&#44592;/&#47568;&#46972;&#44592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../&#49888;&#50557;PPT/60%20&#48288;&#46300;&#47196;&#51204;&#49436;/&#48288;&#46300;&#47196;&#51204;&#49436;.pptx" TargetMode="External"/><Relationship Id="rId90" Type="http://schemas.openxmlformats.org/officeDocument/2006/relationships/hyperlink" Target="../33&#48120;&#44032;/&#48120;&#4403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&#52285;&#49464;&#44592;15&#51109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&#52285;&#49464;&#44592;38&#51109;.pptx" TargetMode="External"/><Relationship Id="rId253" Type="http://schemas.openxmlformats.org/officeDocument/2006/relationships/image" Target="../media/image115.png"/><Relationship Id="rId27" Type="http://schemas.openxmlformats.org/officeDocument/2006/relationships/image" Target="../media/image2.png"/><Relationship Id="rId48" Type="http://schemas.openxmlformats.org/officeDocument/2006/relationships/hyperlink" Target="../11&#50676;&#50773;&#44592;&#49345;/&#50676;&#50773;&#44592;&#49345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9888;&#50557;PPT/55%20&#46356;&#47784;&#45936;&#54980;&#49436;/&#46356;&#47784;&#45936;&#54980;&#49436;.pptx" TargetMode="External"/><Relationship Id="rId80" Type="http://schemas.openxmlformats.org/officeDocument/2006/relationships/hyperlink" Target="../28&#54840;&#49464;&#50500;/&#54840;&#49464;&#50500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&#52285;&#49464;&#44592;10&#51109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&#52285;&#49464;&#44592;33&#51109;.pptx" TargetMode="External"/><Relationship Id="rId243" Type="http://schemas.openxmlformats.org/officeDocument/2006/relationships/image" Target="../media/image110.png"/><Relationship Id="rId17" Type="http://schemas.openxmlformats.org/officeDocument/2006/relationships/slide" Target="slide12.xml"/><Relationship Id="rId38" Type="http://schemas.openxmlformats.org/officeDocument/2006/relationships/hyperlink" Target="../07&#49324;&#49324;&#44592;/&#49324;&#49324;&#44592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9888;&#50557;PPT/50%20&#48716;&#47549;&#48372;&#49436;/&#48716;&#47549;&#48372;&#49436;.pptx" TargetMode="External"/><Relationship Id="rId70" Type="http://schemas.openxmlformats.org/officeDocument/2006/relationships/hyperlink" Target="../23&#51060;&#49324;&#50556;/&#51060;&#49324;&#50556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&#52285;&#49464;&#44592;05&#51109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285;&#49464;&#44592;28&#51109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&#52285;&#49464;&#44592;40&#51109;.pptx" TargetMode="External"/><Relationship Id="rId28" Type="http://schemas.openxmlformats.org/officeDocument/2006/relationships/hyperlink" Target="&#52285;&#49464;&#44592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9888;&#50557;PPT/45%20&#47196;&#47560;&#49436;/&#47196;&#47560;&#49436;.pptx" TargetMode="External"/><Relationship Id="rId60" Type="http://schemas.openxmlformats.org/officeDocument/2006/relationships/hyperlink" Target="../18&#50853;&#44592;/&#50853;&#44592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../&#49888;&#50557;PPT/66%20&#50836;&#54620;&#44228;&#49884;&#47197;/&#50836;&#54620;&#44228;&#49884;&#47197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&#52285;&#49464;&#44592;27&#51109;.pptx" TargetMode="External"/><Relationship Id="rId202" Type="http://schemas.openxmlformats.org/officeDocument/2006/relationships/hyperlink" Target="&#52285;&#49464;&#44592;22&#51109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&#52285;&#49464;&#44592;45&#51109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50" Type="http://schemas.openxmlformats.org/officeDocument/2006/relationships/hyperlink" Target="../13&#50669;&#45824;&#49345;/&#50669;&#45824;&#49345;.pptx" TargetMode="External"/><Relationship Id="rId104" Type="http://schemas.openxmlformats.org/officeDocument/2006/relationships/hyperlink" Target="../../&#49888;&#50557;PPT/40%20&#47560;&#53468;&#48373;&#51020;/&#47560;&#53468;&#48373;&#51020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../../&#49888;&#50557;PPT/61%20&#48288;&#46300;&#47196;&#54980;&#49436;/&#48288;&#46300;&#47196;&#54980;&#49436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&#52285;&#49464;&#44592;16&#51109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../34&#45208;&#54996;/&#45208;&#54996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&#52285;&#49464;&#44592;39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40" Type="http://schemas.openxmlformats.org/officeDocument/2006/relationships/hyperlink" Target="../08&#47355;&#44592;/&#47355;&#44592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../../&#49888;&#50557;PPT/56%20&#46356;&#46020;&#49436;/&#46356;&#46020;&#49436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&#52285;&#49464;&#44592;11&#51109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29&#50836;&#50648;/&#50836;&#50648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&#52285;&#49464;&#44592;34&#51109;.pptx" TargetMode="External"/><Relationship Id="rId245" Type="http://schemas.openxmlformats.org/officeDocument/2006/relationships/image" Target="../media/image111.png"/><Relationship Id="rId30" Type="http://schemas.openxmlformats.org/officeDocument/2006/relationships/hyperlink" Target="../03&#47112;&#50948;&#44592;/&#47112;&#50948;&#44592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9888;&#50557;PPT/51%20&#44264;&#47196;&#49352;&#49436;/&#44264;&#47196;&#49352;&#49436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&#52285;&#49464;&#44592;06&#51109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../24&#50696;&#47112;&#48120;&#50556;/&#50696;&#47112;&#48120;&#50556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&#52285;&#49464;&#44592;29&#51109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&#52285;&#49464;&#44592;50&#51109;.pptx" TargetMode="External"/><Relationship Id="rId116" Type="http://schemas.openxmlformats.org/officeDocument/2006/relationships/hyperlink" Target="../../&#49888;&#50557;PPT/46%20&#44256;&#47536;&#46020;&#51204;&#49436;/&#44256;&#47536;&#46020;&#51204;&#49436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2285;&#49464;&#44592;01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../19&#49884;&#54200;/&#49884;&#54200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&#52285;&#49464;&#44592;17&#51109;.pptx" TargetMode="External"/><Relationship Id="rId204" Type="http://schemas.openxmlformats.org/officeDocument/2006/relationships/hyperlink" Target="&#52285;&#49464;&#44592;23&#51109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&#52285;&#49464;&#44592;44&#51109;.pptx" TargetMode="External"/><Relationship Id="rId106" Type="http://schemas.openxmlformats.org/officeDocument/2006/relationships/hyperlink" Target="../../&#49888;&#50557;PPT/41%20&#47560;&#44032;&#48373;&#51020;/&#47560;&#44032;&#48373;&#51020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../14&#50669;&#45824;&#54616;/&#50669;&#45824;&#54616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../35&#54616;&#48149;&#44397;/&#54616;&#48149;&#44397;.pptx" TargetMode="External"/><Relationship Id="rId148" Type="http://schemas.openxmlformats.org/officeDocument/2006/relationships/hyperlink" Target="../../&#49888;&#50557;PPT/62%20&#50836;&#54620;&#51068;&#49436;/&#50836;&#54620;&#51068;&#49436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&#52285;&#49464;&#44592;12&#51109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&#52285;&#49464;&#44592;49&#51109;.pptx" TargetMode="External"/><Relationship Id="rId257" Type="http://schemas.openxmlformats.org/officeDocument/2006/relationships/image" Target="../media/image117.png"/><Relationship Id="rId42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hyperlink" Target="../30&#50500;&#47784;&#49828;/&#50500;&#47784;&#49828;.pptx" TargetMode="External"/><Relationship Id="rId138" Type="http://schemas.openxmlformats.org/officeDocument/2006/relationships/hyperlink" Target="../../&#49888;&#50557;PPT/57%20&#48716;&#47112;&#47788;&#49436;/&#48716;&#47112;&#47788;&#49436;1&#51109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&#52285;&#49464;&#44592;07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26" Type="http://schemas.openxmlformats.org/officeDocument/2006/relationships/hyperlink" Target="&#52285;&#49464;&#44592;35&#51109;.pptx" TargetMode="External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11" Type="http://schemas.openxmlformats.org/officeDocument/2006/relationships/slide" Target="slide6.xml"/><Relationship Id="rId32" Type="http://schemas.openxmlformats.org/officeDocument/2006/relationships/hyperlink" Target="../04&#48124;&#49688;&#44592;/&#48124;&#49688;&#44592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25&#50696;&#47112;&#48120;&#50556;&#50528;&#44032;/&#50696;&#47112;&#48120;&#50556;&#50528;&#44032;.pptx" TargetMode="External"/><Relationship Id="rId12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&#52285;&#49464;&#44592;02&#51109;.pptx" TargetMode="External"/><Relationship Id="rId181" Type="http://schemas.openxmlformats.org/officeDocument/2006/relationships/image" Target="../media/image79.png"/><Relationship Id="rId216" Type="http://schemas.openxmlformats.org/officeDocument/2006/relationships/hyperlink" Target="&#52285;&#49464;&#44592;30&#51109;.pptx" TargetMode="External"/><Relationship Id="rId237" Type="http://schemas.openxmlformats.org/officeDocument/2006/relationships/image" Target="../media/image107.png"/><Relationship Id="rId258" Type="http://schemas.openxmlformats.org/officeDocument/2006/relationships/hyperlink" Target="../../&#44396;-&#49888;&#50557;%20&#49457;&#44221;&#47785;&#47197;.pptx" TargetMode="External"/><Relationship Id="rId22" Type="http://schemas.openxmlformats.org/officeDocument/2006/relationships/slide" Target="slide17.xml"/><Relationship Id="rId43" Type="http://schemas.openxmlformats.org/officeDocument/2006/relationships/image" Target="../media/image10.png"/><Relationship Id="rId64" Type="http://schemas.openxmlformats.org/officeDocument/2006/relationships/hyperlink" Target="../20&#51104;&#50616;/&#51104;&#50616;.pptx" TargetMode="External"/><Relationship Id="rId118" Type="http://schemas.openxmlformats.org/officeDocument/2006/relationships/hyperlink" Target="../../&#49888;&#50557;PPT/47%20&#44256;&#47536;&#46020;&#54980;&#49436;/&#44256;&#47536;&#46020;&#54980;&#49436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../&#49888;&#50557;PPT/63%20&#50836;&#54620;&#51060;&#49436;/&#50836;&#54620;&#51060;&#49436;1&#51109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&#52285;&#49464;&#44592;18&#51109;.pptx" TargetMode="External"/><Relationship Id="rId206" Type="http://schemas.openxmlformats.org/officeDocument/2006/relationships/hyperlink" Target="&#52285;&#49464;&#44592;24&#51109;.pptx" TargetMode="External"/><Relationship Id="rId227" Type="http://schemas.openxmlformats.org/officeDocument/2006/relationships/image" Target="../media/image102.png"/><Relationship Id="rId248" Type="http://schemas.openxmlformats.org/officeDocument/2006/relationships/hyperlink" Target="&#52285;&#49464;&#44592;43&#51109;.pptx" TargetMode="External"/><Relationship Id="rId12" Type="http://schemas.openxmlformats.org/officeDocument/2006/relationships/slide" Target="slide7.xml"/><Relationship Id="rId33" Type="http://schemas.openxmlformats.org/officeDocument/2006/relationships/image" Target="../media/image5.png"/><Relationship Id="rId108" Type="http://schemas.openxmlformats.org/officeDocument/2006/relationships/hyperlink" Target="../../&#49888;&#50557;PPT/42%20&#45572;&#44032;&#48373;&#51020;/&#45572;&#44032;&#48373;&#51020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../15&#50640;&#49828;&#46972;/&#50640;&#49828;&#46972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36&#49828;&#48148;&#45264;/&#49828;&#48148;&#45264;.pptx" TargetMode="External"/><Relationship Id="rId140" Type="http://schemas.openxmlformats.org/officeDocument/2006/relationships/hyperlink" Target="../../&#49888;&#50557;PPT/58%20&#55176;&#48652;&#47532;&#49436;/&#55176;&#48652;&#47532;&#49436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&#52285;&#49464;&#44592;13&#51109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&#52285;&#49464;&#44592;48&#51109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44" Type="http://schemas.openxmlformats.org/officeDocument/2006/relationships/hyperlink" Target="../10&#49324;&#47924;&#50648;&#54616;/&#49324;&#47924;&#50648;&#54616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31&#50724;&#48148;&#45852;/&#50724;&#48148;&#45852;1&#51109;.pptx" TargetMode="External"/><Relationship Id="rId13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&#52285;&#49464;&#44592;08&#51109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&#52285;&#49464;&#44592;36&#51109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8.xml"/><Relationship Id="rId109" Type="http://schemas.openxmlformats.org/officeDocument/2006/relationships/image" Target="../media/image43.png"/><Relationship Id="rId260" Type="http://schemas.openxmlformats.org/officeDocument/2006/relationships/image" Target="../media/image119.png"/><Relationship Id="rId34" Type="http://schemas.openxmlformats.org/officeDocument/2006/relationships/hyperlink" Target="../05&#49888;&#47749;&#44592;/&#49888;&#47749;&#44592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26&#50640;&#49828;&#44180;/&#50640;&#49828;&#44180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../../&#49888;&#50557;PPT/48%20&#44040;&#46972;&#46356;&#50500;&#49436;/&#44040;&#46972;&#46356;&#50500;&#49436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&#52285;&#49464;&#44592;03&#51109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&#52285;&#49464;&#44592;31&#51109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&#52285;&#49464;&#44592;42&#51109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../21&#51204;&#46020;&#49436;/&#51204;&#46020;&#49436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9888;&#50557;PPT/43%20&#50836;&#54620;&#48373;&#51020;/&#50836;&#54620;&#48373;&#51020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../../&#49888;&#50557;PPT/64%20&#50836;&#54620;&#49340;&#49436;/&#50836;&#54620;&#49340;&#49436;1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&#52285;&#49464;&#44592;19&#51109;.pptx" TargetMode="External"/><Relationship Id="rId208" Type="http://schemas.openxmlformats.org/officeDocument/2006/relationships/hyperlink" Target="&#52285;&#49464;&#44592;25&#51109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&#52285;&#49464;&#44592;47&#51109;.pptx" TargetMode="External"/><Relationship Id="rId261" Type="http://schemas.openxmlformats.org/officeDocument/2006/relationships/image" Target="../media/image135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../16&#45712;&#54756;&#48120;&#50556;/&#45712;&#54756;&#48120;&#50556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38&#49828;&#44032;&#47028;/&#49828;&#44032;&#47028;.pptx" TargetMode="External"/><Relationship Id="rId8" Type="http://schemas.openxmlformats.org/officeDocument/2006/relationships/slide" Target="slide4.xml"/><Relationship Id="rId98" Type="http://schemas.openxmlformats.org/officeDocument/2006/relationships/hyperlink" Target="../37&#54617;&#44060;/&#54617;&#4406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../&#49888;&#50557;PPT/59%20&#50556;&#44256;&#48372;&#49436;/&#50556;&#44256;&#48372;&#49436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&#52285;&#49464;&#44592;14&#51109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&#52285;&#49464;&#44592;37&#51109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../12&#50676;&#50773;&#44592;&#54616;/&#50676;&#50773;&#44592;&#54616;.pptx" TargetMode="External"/><Relationship Id="rId67" Type="http://schemas.openxmlformats.org/officeDocument/2006/relationships/image" Target="../media/image22.png"/><Relationship Id="rId88" Type="http://schemas.openxmlformats.org/officeDocument/2006/relationships/hyperlink" Target="../32&#50836;&#45208;/&#50836;&#45208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9888;&#50557;PPT/54%20&#46356;&#47784;&#45936;&#51204;&#49436;/&#46356;&#47784;&#45936;&#51204;&#49436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&#52285;&#49464;&#44592;09&#51109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&#52285;&#49464;&#44592;32&#51109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../06&#50668;&#54840;&#49688;&#50500;/&#50668;&#54840;&#49688;&#50500;.pptx" TargetMode="External"/><Relationship Id="rId57" Type="http://schemas.openxmlformats.org/officeDocument/2006/relationships/image" Target="../media/image17.png"/><Relationship Id="rId78" Type="http://schemas.openxmlformats.org/officeDocument/2006/relationships/hyperlink" Target="../27&#45796;&#45768;&#50648;/&#45796;&#45768;&#5064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9888;&#50557;PPT/49%20&#50640;&#48288;&#49548;&#49436;/&#50640;&#48288;&#49548;&#49436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04&#51109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&#52285;&#49464;&#44592;26&#51109;.pptx" TargetMode="External"/><Relationship Id="rId26" Type="http://schemas.openxmlformats.org/officeDocument/2006/relationships/hyperlink" Target="../02&#52636;&#50528;&#44413;&#44592;/&#52636;&#50528;&#44413;&#44592;.pptx" TargetMode="External"/><Relationship Id="rId231" Type="http://schemas.openxmlformats.org/officeDocument/2006/relationships/image" Target="../media/image104.png"/><Relationship Id="rId252" Type="http://schemas.openxmlformats.org/officeDocument/2006/relationships/hyperlink" Target="&#52285;&#49464;&#44592;41&#51109;.pptx" TargetMode="External"/><Relationship Id="rId47" Type="http://schemas.openxmlformats.org/officeDocument/2006/relationships/image" Target="../media/image12.png"/><Relationship Id="rId68" Type="http://schemas.openxmlformats.org/officeDocument/2006/relationships/hyperlink" Target="../22&#50500;&#44032;/&#50500;&#4403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9888;&#50557;PPT/44%20&#49324;&#46020;&#54665;&#51204;/&#49324;&#46020;&#54665;&#51204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../&#49888;&#50557;PPT/65%20&#50976;&#45796;&#49436;/&#50976;&#45796;&#49436;1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&#52285;&#49464;&#44592;20&#51109;.pptx" TargetMode="External"/><Relationship Id="rId200" Type="http://schemas.openxmlformats.org/officeDocument/2006/relationships/hyperlink" Target="&#52285;&#49464;&#44592;21&#51109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&#52285;&#49464;&#44592;46&#51109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../17&#50640;&#49828;&#45908;/&#50640;&#49828;&#45908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39&#47568;&#46972;&#44592;/&#47568;&#46972;&#44592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../&#49888;&#50557;PPT/60%20&#48288;&#46300;&#47196;&#51204;&#49436;/&#48288;&#46300;&#47196;&#51204;&#49436;.pptx" TargetMode="External"/><Relationship Id="rId90" Type="http://schemas.openxmlformats.org/officeDocument/2006/relationships/hyperlink" Target="../33&#48120;&#44032;/&#48120;&#4403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&#52285;&#49464;&#44592;15&#51109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&#52285;&#49464;&#44592;38&#51109;.pptx" TargetMode="External"/><Relationship Id="rId253" Type="http://schemas.openxmlformats.org/officeDocument/2006/relationships/image" Target="../media/image115.png"/><Relationship Id="rId27" Type="http://schemas.openxmlformats.org/officeDocument/2006/relationships/image" Target="../media/image2.png"/><Relationship Id="rId48" Type="http://schemas.openxmlformats.org/officeDocument/2006/relationships/hyperlink" Target="../11&#50676;&#50773;&#44592;&#49345;/&#50676;&#50773;&#44592;&#49345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9888;&#50557;PPT/55%20&#46356;&#47784;&#45936;&#54980;&#49436;/&#46356;&#47784;&#45936;&#54980;&#49436;.pptx" TargetMode="External"/><Relationship Id="rId80" Type="http://schemas.openxmlformats.org/officeDocument/2006/relationships/hyperlink" Target="../28&#54840;&#49464;&#50500;/&#54840;&#49464;&#50500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&#52285;&#49464;&#44592;10&#51109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&#52285;&#49464;&#44592;33&#51109;.pptx" TargetMode="External"/><Relationship Id="rId243" Type="http://schemas.openxmlformats.org/officeDocument/2006/relationships/image" Target="../media/image110.png"/><Relationship Id="rId17" Type="http://schemas.openxmlformats.org/officeDocument/2006/relationships/slide" Target="slide12.xml"/><Relationship Id="rId38" Type="http://schemas.openxmlformats.org/officeDocument/2006/relationships/hyperlink" Target="../07&#49324;&#49324;&#44592;/&#49324;&#49324;&#44592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9888;&#50557;PPT/50%20&#48716;&#47549;&#48372;&#49436;/&#48716;&#47549;&#48372;&#49436;.pptx" TargetMode="External"/><Relationship Id="rId70" Type="http://schemas.openxmlformats.org/officeDocument/2006/relationships/hyperlink" Target="../23&#51060;&#49324;&#50556;/&#51060;&#49324;&#50556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&#52285;&#49464;&#44592;05&#51109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285;&#49464;&#44592;28&#51109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&#52285;&#49464;&#44592;40&#51109;.pptx" TargetMode="External"/><Relationship Id="rId28" Type="http://schemas.openxmlformats.org/officeDocument/2006/relationships/hyperlink" Target="&#52285;&#49464;&#44592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9888;&#50557;PPT/45%20&#47196;&#47560;&#49436;/&#47196;&#47560;&#49436;.pptx" TargetMode="External"/><Relationship Id="rId60" Type="http://schemas.openxmlformats.org/officeDocument/2006/relationships/hyperlink" Target="../18&#50853;&#44592;/&#50853;&#44592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../&#49888;&#50557;PPT/66%20&#50836;&#54620;&#44228;&#49884;&#47197;/&#50836;&#54620;&#44228;&#49884;&#47197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&#52285;&#49464;&#44592;27&#51109;.pptx" TargetMode="External"/><Relationship Id="rId202" Type="http://schemas.openxmlformats.org/officeDocument/2006/relationships/hyperlink" Target="&#52285;&#49464;&#44592;22&#51109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&#52285;&#49464;&#44592;45&#51109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50" Type="http://schemas.openxmlformats.org/officeDocument/2006/relationships/hyperlink" Target="../13&#50669;&#45824;&#49345;/&#50669;&#45824;&#49345;.pptx" TargetMode="External"/><Relationship Id="rId104" Type="http://schemas.openxmlformats.org/officeDocument/2006/relationships/hyperlink" Target="../../&#49888;&#50557;PPT/40%20&#47560;&#53468;&#48373;&#51020;/&#47560;&#53468;&#48373;&#51020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../../&#49888;&#50557;PPT/61%20&#48288;&#46300;&#47196;&#54980;&#49436;/&#48288;&#46300;&#47196;&#54980;&#49436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&#52285;&#49464;&#44592;16&#51109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../34&#45208;&#54996;/&#45208;&#54996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&#52285;&#49464;&#44592;39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40" Type="http://schemas.openxmlformats.org/officeDocument/2006/relationships/hyperlink" Target="../08&#47355;&#44592;/&#47355;&#44592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../../&#49888;&#50557;PPT/56%20&#46356;&#46020;&#49436;/&#46356;&#46020;&#49436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&#52285;&#49464;&#44592;11&#51109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29&#50836;&#50648;/&#50836;&#50648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&#52285;&#49464;&#44592;34&#51109;.pptx" TargetMode="External"/><Relationship Id="rId245" Type="http://schemas.openxmlformats.org/officeDocument/2006/relationships/image" Target="../media/image111.png"/><Relationship Id="rId30" Type="http://schemas.openxmlformats.org/officeDocument/2006/relationships/hyperlink" Target="../03&#47112;&#50948;&#44592;/&#47112;&#50948;&#44592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9888;&#50557;PPT/51%20&#44264;&#47196;&#49352;&#49436;/&#44264;&#47196;&#49352;&#49436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&#52285;&#49464;&#44592;06&#51109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../24&#50696;&#47112;&#48120;&#50556;/&#50696;&#47112;&#48120;&#50556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&#52285;&#49464;&#44592;29&#51109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&#52285;&#49464;&#44592;50&#51109;.pptx" TargetMode="External"/><Relationship Id="rId116" Type="http://schemas.openxmlformats.org/officeDocument/2006/relationships/hyperlink" Target="../../&#49888;&#50557;PPT/46%20&#44256;&#47536;&#46020;&#51204;&#49436;/&#44256;&#47536;&#46020;&#51204;&#49436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2285;&#49464;&#44592;01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../19&#49884;&#54200;/&#49884;&#54200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&#52285;&#49464;&#44592;17&#51109;.pptx" TargetMode="External"/><Relationship Id="rId204" Type="http://schemas.openxmlformats.org/officeDocument/2006/relationships/hyperlink" Target="&#52285;&#49464;&#44592;23&#51109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&#52285;&#49464;&#44592;44&#51109;.pptx" TargetMode="External"/><Relationship Id="rId106" Type="http://schemas.openxmlformats.org/officeDocument/2006/relationships/hyperlink" Target="../../&#49888;&#50557;PPT/41%20&#47560;&#44032;&#48373;&#51020;/&#47560;&#44032;&#48373;&#51020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../14&#50669;&#45824;&#54616;/&#50669;&#45824;&#54616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../35&#54616;&#48149;&#44397;/&#54616;&#48149;&#44397;.pptx" TargetMode="External"/><Relationship Id="rId148" Type="http://schemas.openxmlformats.org/officeDocument/2006/relationships/hyperlink" Target="../../&#49888;&#50557;PPT/62%20&#50836;&#54620;&#51068;&#49436;/&#50836;&#54620;&#51068;&#49436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&#52285;&#49464;&#44592;12&#51109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&#52285;&#49464;&#44592;49&#51109;.pptx" TargetMode="External"/><Relationship Id="rId257" Type="http://schemas.openxmlformats.org/officeDocument/2006/relationships/image" Target="../media/image117.png"/><Relationship Id="rId42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hyperlink" Target="../30&#50500;&#47784;&#49828;/&#50500;&#47784;&#49828;.pptx" TargetMode="External"/><Relationship Id="rId138" Type="http://schemas.openxmlformats.org/officeDocument/2006/relationships/hyperlink" Target="../../&#49888;&#50557;PPT/57%20&#48716;&#47112;&#47788;&#49436;/&#48716;&#47112;&#47788;&#49436;1&#51109;.pptx" TargetMode="Externa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&#52285;&#49464;&#44592;07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26" Type="http://schemas.openxmlformats.org/officeDocument/2006/relationships/hyperlink" Target="&#52285;&#49464;&#44592;35&#51109;.pptx" TargetMode="External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11" Type="http://schemas.openxmlformats.org/officeDocument/2006/relationships/slide" Target="slide6.xml"/><Relationship Id="rId32" Type="http://schemas.openxmlformats.org/officeDocument/2006/relationships/hyperlink" Target="../04&#48124;&#49688;&#44592;/&#48124;&#49688;&#44592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25&#50696;&#47112;&#48120;&#50556;&#50528;&#44032;/&#50696;&#47112;&#48120;&#50556;&#50528;&#44032;.pptx" TargetMode="External"/><Relationship Id="rId12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&#52285;&#49464;&#44592;02&#51109;.pptx" TargetMode="External"/><Relationship Id="rId181" Type="http://schemas.openxmlformats.org/officeDocument/2006/relationships/image" Target="../media/image79.png"/><Relationship Id="rId216" Type="http://schemas.openxmlformats.org/officeDocument/2006/relationships/hyperlink" Target="&#52285;&#49464;&#44592;30&#51109;.pptx" TargetMode="External"/><Relationship Id="rId237" Type="http://schemas.openxmlformats.org/officeDocument/2006/relationships/image" Target="../media/image107.png"/><Relationship Id="rId258" Type="http://schemas.openxmlformats.org/officeDocument/2006/relationships/hyperlink" Target="../../&#44396;-&#49888;&#50557;%20&#49457;&#44221;&#47785;&#47197;.pptx" TargetMode="External"/><Relationship Id="rId22" Type="http://schemas.openxmlformats.org/officeDocument/2006/relationships/slide" Target="slide17.xml"/><Relationship Id="rId43" Type="http://schemas.openxmlformats.org/officeDocument/2006/relationships/image" Target="../media/image10.png"/><Relationship Id="rId64" Type="http://schemas.openxmlformats.org/officeDocument/2006/relationships/hyperlink" Target="../20&#51104;&#50616;/&#51104;&#50616;.pptx" TargetMode="External"/><Relationship Id="rId118" Type="http://schemas.openxmlformats.org/officeDocument/2006/relationships/hyperlink" Target="../../&#49888;&#50557;PPT/47%20&#44256;&#47536;&#46020;&#54980;&#49436;/&#44256;&#47536;&#46020;&#54980;&#49436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../&#49888;&#50557;PPT/63%20&#50836;&#54620;&#51060;&#49436;/&#50836;&#54620;&#51060;&#49436;1&#51109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&#52285;&#49464;&#44592;18&#51109;.pptx" TargetMode="External"/><Relationship Id="rId206" Type="http://schemas.openxmlformats.org/officeDocument/2006/relationships/hyperlink" Target="&#52285;&#49464;&#44592;24&#51109;.pptx" TargetMode="External"/><Relationship Id="rId227" Type="http://schemas.openxmlformats.org/officeDocument/2006/relationships/image" Target="../media/image102.png"/><Relationship Id="rId248" Type="http://schemas.openxmlformats.org/officeDocument/2006/relationships/hyperlink" Target="&#52285;&#49464;&#44592;43&#51109;.pptx" TargetMode="External"/><Relationship Id="rId12" Type="http://schemas.openxmlformats.org/officeDocument/2006/relationships/slide" Target="slide7.xml"/><Relationship Id="rId33" Type="http://schemas.openxmlformats.org/officeDocument/2006/relationships/image" Target="../media/image5.png"/><Relationship Id="rId108" Type="http://schemas.openxmlformats.org/officeDocument/2006/relationships/hyperlink" Target="../../&#49888;&#50557;PPT/42%20&#45572;&#44032;&#48373;&#51020;/&#45572;&#44032;&#48373;&#51020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../15&#50640;&#49828;&#46972;/&#50640;&#49828;&#46972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36&#49828;&#48148;&#45264;/&#49828;&#48148;&#45264;.pptx" TargetMode="External"/><Relationship Id="rId140" Type="http://schemas.openxmlformats.org/officeDocument/2006/relationships/hyperlink" Target="../../&#49888;&#50557;PPT/58%20&#55176;&#48652;&#47532;&#49436;/&#55176;&#48652;&#47532;&#49436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&#52285;&#49464;&#44592;13&#51109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&#52285;&#49464;&#44592;48&#51109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44" Type="http://schemas.openxmlformats.org/officeDocument/2006/relationships/hyperlink" Target="../10&#49324;&#47924;&#50648;&#54616;/&#49324;&#47924;&#50648;&#54616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31&#50724;&#48148;&#45852;/&#50724;&#48148;&#45852;1&#51109;.pptx" TargetMode="External"/><Relationship Id="rId13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&#52285;&#49464;&#44592;08&#51109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&#52285;&#49464;&#44592;36&#51109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8.xml"/><Relationship Id="rId109" Type="http://schemas.openxmlformats.org/officeDocument/2006/relationships/image" Target="../media/image43.png"/><Relationship Id="rId260" Type="http://schemas.openxmlformats.org/officeDocument/2006/relationships/image" Target="../media/image119.png"/><Relationship Id="rId34" Type="http://schemas.openxmlformats.org/officeDocument/2006/relationships/hyperlink" Target="../05&#49888;&#47749;&#44592;/&#49888;&#47749;&#44592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26&#50640;&#49828;&#44180;/&#50640;&#49828;&#44180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../../&#49888;&#50557;PPT/48%20&#44040;&#46972;&#46356;&#50500;&#49436;/&#44040;&#46972;&#46356;&#50500;&#49436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&#52285;&#49464;&#44592;03&#51109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&#52285;&#49464;&#44592;31&#51109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&#52285;&#49464;&#44592;42&#51109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../21&#51204;&#46020;&#49436;/&#51204;&#46020;&#49436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9888;&#50557;PPT/43%20&#50836;&#54620;&#48373;&#51020;/&#50836;&#54620;&#48373;&#51020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../../&#49888;&#50557;PPT/64%20&#50836;&#54620;&#49340;&#49436;/&#50836;&#54620;&#49340;&#49436;1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&#52285;&#49464;&#44592;19&#51109;.pptx" TargetMode="External"/><Relationship Id="rId208" Type="http://schemas.openxmlformats.org/officeDocument/2006/relationships/hyperlink" Target="&#52285;&#49464;&#44592;25&#51109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&#52285;&#49464;&#44592;47&#51109;.pptx" TargetMode="External"/><Relationship Id="rId261" Type="http://schemas.openxmlformats.org/officeDocument/2006/relationships/image" Target="../media/image136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../16&#45712;&#54756;&#48120;&#50556;/&#45712;&#54756;&#48120;&#50556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38&#49828;&#44032;&#47028;/&#49828;&#44032;&#47028;.pptx" TargetMode="External"/><Relationship Id="rId8" Type="http://schemas.openxmlformats.org/officeDocument/2006/relationships/slide" Target="slide4.xml"/><Relationship Id="rId98" Type="http://schemas.openxmlformats.org/officeDocument/2006/relationships/hyperlink" Target="../37&#54617;&#44060;/&#54617;&#4406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../&#49888;&#50557;PPT/59%20&#50556;&#44256;&#48372;&#49436;/&#50556;&#44256;&#48372;&#49436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&#52285;&#49464;&#44592;14&#51109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&#52285;&#49464;&#44592;37&#51109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../12&#50676;&#50773;&#44592;&#54616;/&#50676;&#50773;&#44592;&#54616;.pptx" TargetMode="External"/><Relationship Id="rId67" Type="http://schemas.openxmlformats.org/officeDocument/2006/relationships/image" Target="../media/image22.png"/><Relationship Id="rId88" Type="http://schemas.openxmlformats.org/officeDocument/2006/relationships/hyperlink" Target="../32&#50836;&#45208;/&#50836;&#45208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9888;&#50557;PPT/54%20&#46356;&#47784;&#45936;&#51204;&#49436;/&#46356;&#47784;&#45936;&#51204;&#49436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&#52285;&#49464;&#44592;09&#51109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&#52285;&#49464;&#44592;32&#51109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../06&#50668;&#54840;&#49688;&#50500;/&#50668;&#54840;&#49688;&#50500;.pptx" TargetMode="External"/><Relationship Id="rId57" Type="http://schemas.openxmlformats.org/officeDocument/2006/relationships/image" Target="../media/image17.png"/><Relationship Id="rId78" Type="http://schemas.openxmlformats.org/officeDocument/2006/relationships/hyperlink" Target="../27&#45796;&#45768;&#50648;/&#45796;&#45768;&#5064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9888;&#50557;PPT/49%20&#50640;&#48288;&#49548;&#49436;/&#50640;&#48288;&#49548;&#49436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04&#51109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&#52285;&#49464;&#44592;26&#51109;.pptx" TargetMode="External"/><Relationship Id="rId26" Type="http://schemas.openxmlformats.org/officeDocument/2006/relationships/hyperlink" Target="../02&#52636;&#50528;&#44413;&#44592;/&#52636;&#50528;&#44413;&#44592;.pptx" TargetMode="External"/><Relationship Id="rId231" Type="http://schemas.openxmlformats.org/officeDocument/2006/relationships/image" Target="../media/image104.png"/><Relationship Id="rId252" Type="http://schemas.openxmlformats.org/officeDocument/2006/relationships/hyperlink" Target="&#52285;&#49464;&#44592;41&#51109;.pptx" TargetMode="External"/><Relationship Id="rId47" Type="http://schemas.openxmlformats.org/officeDocument/2006/relationships/image" Target="../media/image12.png"/><Relationship Id="rId68" Type="http://schemas.openxmlformats.org/officeDocument/2006/relationships/hyperlink" Target="../22&#50500;&#44032;/&#50500;&#4403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9888;&#50557;PPT/44%20&#49324;&#46020;&#54665;&#51204;/&#49324;&#46020;&#54665;&#51204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../&#49888;&#50557;PPT/65%20&#50976;&#45796;&#49436;/&#50976;&#45796;&#49436;1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&#52285;&#49464;&#44592;20&#51109;.pptx" TargetMode="External"/><Relationship Id="rId200" Type="http://schemas.openxmlformats.org/officeDocument/2006/relationships/hyperlink" Target="&#52285;&#49464;&#44592;21&#51109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&#52285;&#49464;&#44592;46&#51109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../17&#50640;&#49828;&#45908;/&#50640;&#49828;&#45908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39&#47568;&#46972;&#44592;/&#47568;&#46972;&#44592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../&#49888;&#50557;PPT/60%20&#48288;&#46300;&#47196;&#51204;&#49436;/&#48288;&#46300;&#47196;&#51204;&#49436;.pptx" TargetMode="External"/><Relationship Id="rId90" Type="http://schemas.openxmlformats.org/officeDocument/2006/relationships/hyperlink" Target="../33&#48120;&#44032;/&#48120;&#4403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&#52285;&#49464;&#44592;15&#51109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&#52285;&#49464;&#44592;38&#51109;.pptx" TargetMode="External"/><Relationship Id="rId253" Type="http://schemas.openxmlformats.org/officeDocument/2006/relationships/image" Target="../media/image115.png"/><Relationship Id="rId27" Type="http://schemas.openxmlformats.org/officeDocument/2006/relationships/image" Target="../media/image2.png"/><Relationship Id="rId48" Type="http://schemas.openxmlformats.org/officeDocument/2006/relationships/hyperlink" Target="../11&#50676;&#50773;&#44592;&#49345;/&#50676;&#50773;&#44592;&#49345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9888;&#50557;PPT/55%20&#46356;&#47784;&#45936;&#54980;&#49436;/&#46356;&#47784;&#45936;&#54980;&#49436;.pptx" TargetMode="External"/><Relationship Id="rId80" Type="http://schemas.openxmlformats.org/officeDocument/2006/relationships/hyperlink" Target="../28&#54840;&#49464;&#50500;/&#54840;&#49464;&#50500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&#52285;&#49464;&#44592;10&#51109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&#52285;&#49464;&#44592;33&#51109;.pptx" TargetMode="External"/><Relationship Id="rId243" Type="http://schemas.openxmlformats.org/officeDocument/2006/relationships/image" Target="../media/image110.png"/><Relationship Id="rId17" Type="http://schemas.openxmlformats.org/officeDocument/2006/relationships/slide" Target="slide12.xml"/><Relationship Id="rId38" Type="http://schemas.openxmlformats.org/officeDocument/2006/relationships/hyperlink" Target="../07&#49324;&#49324;&#44592;/&#49324;&#49324;&#44592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9888;&#50557;PPT/50%20&#48716;&#47549;&#48372;&#49436;/&#48716;&#47549;&#48372;&#49436;.pptx" TargetMode="External"/><Relationship Id="rId70" Type="http://schemas.openxmlformats.org/officeDocument/2006/relationships/hyperlink" Target="../23&#51060;&#49324;&#50556;/&#51060;&#49324;&#50556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&#52285;&#49464;&#44592;05&#51109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285;&#49464;&#44592;28&#51109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&#52285;&#49464;&#44592;40&#51109;.pptx" TargetMode="External"/><Relationship Id="rId28" Type="http://schemas.openxmlformats.org/officeDocument/2006/relationships/hyperlink" Target="&#52285;&#49464;&#44592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9888;&#50557;PPT/45%20&#47196;&#47560;&#49436;/&#47196;&#47560;&#49436;.pptx" TargetMode="External"/><Relationship Id="rId60" Type="http://schemas.openxmlformats.org/officeDocument/2006/relationships/hyperlink" Target="../18&#50853;&#44592;/&#50853;&#44592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../&#49888;&#50557;PPT/66%20&#50836;&#54620;&#44228;&#49884;&#47197;/&#50836;&#54620;&#44228;&#49884;&#47197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&#52285;&#49464;&#44592;27&#51109;.pptx" TargetMode="External"/><Relationship Id="rId202" Type="http://schemas.openxmlformats.org/officeDocument/2006/relationships/hyperlink" Target="&#52285;&#49464;&#44592;22&#51109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&#52285;&#49464;&#44592;45&#51109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50" Type="http://schemas.openxmlformats.org/officeDocument/2006/relationships/hyperlink" Target="../13&#50669;&#45824;&#49345;/&#50669;&#45824;&#49345;.pptx" TargetMode="External"/><Relationship Id="rId104" Type="http://schemas.openxmlformats.org/officeDocument/2006/relationships/hyperlink" Target="../../&#49888;&#50557;PPT/40%20&#47560;&#53468;&#48373;&#51020;/&#47560;&#53468;&#48373;&#51020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../../&#49888;&#50557;PPT/61%20&#48288;&#46300;&#47196;&#54980;&#49436;/&#48288;&#46300;&#47196;&#54980;&#49436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&#52285;&#49464;&#44592;16&#51109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../34&#45208;&#54996;/&#45208;&#54996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&#52285;&#49464;&#44592;39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40" Type="http://schemas.openxmlformats.org/officeDocument/2006/relationships/hyperlink" Target="../08&#47355;&#44592;/&#47355;&#44592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../../&#49888;&#50557;PPT/56%20&#46356;&#46020;&#49436;/&#46356;&#46020;&#49436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&#52285;&#49464;&#44592;11&#51109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29&#50836;&#50648;/&#50836;&#50648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&#52285;&#49464;&#44592;34&#51109;.pptx" TargetMode="External"/><Relationship Id="rId245" Type="http://schemas.openxmlformats.org/officeDocument/2006/relationships/image" Target="../media/image111.png"/><Relationship Id="rId30" Type="http://schemas.openxmlformats.org/officeDocument/2006/relationships/hyperlink" Target="../03&#47112;&#50948;&#44592;/&#47112;&#50948;&#44592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9888;&#50557;PPT/51%20&#44264;&#47196;&#49352;&#49436;/&#44264;&#47196;&#49352;&#49436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&#52285;&#49464;&#44592;06&#51109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../24&#50696;&#47112;&#48120;&#50556;/&#50696;&#47112;&#48120;&#50556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&#52285;&#49464;&#44592;29&#51109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&#52285;&#49464;&#44592;50&#51109;.pptx" TargetMode="External"/><Relationship Id="rId116" Type="http://schemas.openxmlformats.org/officeDocument/2006/relationships/hyperlink" Target="../../&#49888;&#50557;PPT/46%20&#44256;&#47536;&#46020;&#51204;&#49436;/&#44256;&#47536;&#46020;&#51204;&#49436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2285;&#49464;&#44592;01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../19&#49884;&#54200;/&#49884;&#54200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&#52285;&#49464;&#44592;17&#51109;.pptx" TargetMode="External"/><Relationship Id="rId204" Type="http://schemas.openxmlformats.org/officeDocument/2006/relationships/hyperlink" Target="&#52285;&#49464;&#44592;23&#51109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&#52285;&#49464;&#44592;44&#51109;.pptx" TargetMode="External"/><Relationship Id="rId106" Type="http://schemas.openxmlformats.org/officeDocument/2006/relationships/hyperlink" Target="../../&#49888;&#50557;PPT/41%20&#47560;&#44032;&#48373;&#51020;/&#47560;&#44032;&#48373;&#51020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../14&#50669;&#45824;&#54616;/&#50669;&#45824;&#54616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../35&#54616;&#48149;&#44397;/&#54616;&#48149;&#44397;.pptx" TargetMode="External"/><Relationship Id="rId148" Type="http://schemas.openxmlformats.org/officeDocument/2006/relationships/hyperlink" Target="../../&#49888;&#50557;PPT/62%20&#50836;&#54620;&#51068;&#49436;/&#50836;&#54620;&#51068;&#49436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&#52285;&#49464;&#44592;12&#51109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&#52285;&#49464;&#44592;49&#51109;.pptx" TargetMode="External"/><Relationship Id="rId257" Type="http://schemas.openxmlformats.org/officeDocument/2006/relationships/image" Target="../media/image117.png"/><Relationship Id="rId42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hyperlink" Target="../30&#50500;&#47784;&#49828;/&#50500;&#47784;&#49828;.pptx" TargetMode="External"/><Relationship Id="rId138" Type="http://schemas.openxmlformats.org/officeDocument/2006/relationships/hyperlink" Target="../../&#49888;&#50557;PPT/57%20&#48716;&#47112;&#47788;&#49436;/&#48716;&#47112;&#47788;&#49436;1&#51109;.pptx" TargetMode="Externa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&#52285;&#49464;&#44592;07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26" Type="http://schemas.openxmlformats.org/officeDocument/2006/relationships/hyperlink" Target="&#52285;&#49464;&#44592;35&#51109;.pptx" TargetMode="External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11" Type="http://schemas.openxmlformats.org/officeDocument/2006/relationships/slide" Target="slide6.xml"/><Relationship Id="rId32" Type="http://schemas.openxmlformats.org/officeDocument/2006/relationships/hyperlink" Target="../04&#48124;&#49688;&#44592;/&#48124;&#49688;&#44592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25&#50696;&#47112;&#48120;&#50556;&#50528;&#44032;/&#50696;&#47112;&#48120;&#50556;&#50528;&#44032;.pptx" TargetMode="External"/><Relationship Id="rId12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&#52285;&#49464;&#44592;02&#51109;.pptx" TargetMode="External"/><Relationship Id="rId181" Type="http://schemas.openxmlformats.org/officeDocument/2006/relationships/image" Target="../media/image79.png"/><Relationship Id="rId216" Type="http://schemas.openxmlformats.org/officeDocument/2006/relationships/hyperlink" Target="&#52285;&#49464;&#44592;30&#51109;.pptx" TargetMode="External"/><Relationship Id="rId237" Type="http://schemas.openxmlformats.org/officeDocument/2006/relationships/image" Target="../media/image107.png"/><Relationship Id="rId258" Type="http://schemas.openxmlformats.org/officeDocument/2006/relationships/hyperlink" Target="../../&#44396;-&#49888;&#50557;%20&#49457;&#44221;&#47785;&#47197;.pptx" TargetMode="External"/><Relationship Id="rId22" Type="http://schemas.openxmlformats.org/officeDocument/2006/relationships/slide" Target="slide17.xml"/><Relationship Id="rId43" Type="http://schemas.openxmlformats.org/officeDocument/2006/relationships/image" Target="../media/image10.png"/><Relationship Id="rId64" Type="http://schemas.openxmlformats.org/officeDocument/2006/relationships/hyperlink" Target="../20&#51104;&#50616;/&#51104;&#50616;.pptx" TargetMode="External"/><Relationship Id="rId118" Type="http://schemas.openxmlformats.org/officeDocument/2006/relationships/hyperlink" Target="../../&#49888;&#50557;PPT/47%20&#44256;&#47536;&#46020;&#54980;&#49436;/&#44256;&#47536;&#46020;&#54980;&#49436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../&#49888;&#50557;PPT/63%20&#50836;&#54620;&#51060;&#49436;/&#50836;&#54620;&#51060;&#49436;1&#51109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&#52285;&#49464;&#44592;18&#51109;.pptx" TargetMode="External"/><Relationship Id="rId206" Type="http://schemas.openxmlformats.org/officeDocument/2006/relationships/hyperlink" Target="&#52285;&#49464;&#44592;24&#51109;.pptx" TargetMode="External"/><Relationship Id="rId227" Type="http://schemas.openxmlformats.org/officeDocument/2006/relationships/image" Target="../media/image102.png"/><Relationship Id="rId248" Type="http://schemas.openxmlformats.org/officeDocument/2006/relationships/hyperlink" Target="&#52285;&#49464;&#44592;43&#51109;.pptx" TargetMode="External"/><Relationship Id="rId12" Type="http://schemas.openxmlformats.org/officeDocument/2006/relationships/slide" Target="slide7.xml"/><Relationship Id="rId33" Type="http://schemas.openxmlformats.org/officeDocument/2006/relationships/image" Target="../media/image5.png"/><Relationship Id="rId108" Type="http://schemas.openxmlformats.org/officeDocument/2006/relationships/hyperlink" Target="../../&#49888;&#50557;PPT/42%20&#45572;&#44032;&#48373;&#51020;/&#45572;&#44032;&#48373;&#51020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../15&#50640;&#49828;&#46972;/&#50640;&#49828;&#46972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36&#49828;&#48148;&#45264;/&#49828;&#48148;&#45264;.pptx" TargetMode="External"/><Relationship Id="rId140" Type="http://schemas.openxmlformats.org/officeDocument/2006/relationships/hyperlink" Target="../../&#49888;&#50557;PPT/58%20&#55176;&#48652;&#47532;&#49436;/&#55176;&#48652;&#47532;&#49436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&#52285;&#49464;&#44592;13&#51109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&#52285;&#49464;&#44592;48&#51109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44" Type="http://schemas.openxmlformats.org/officeDocument/2006/relationships/hyperlink" Target="../10&#49324;&#47924;&#50648;&#54616;/&#49324;&#47924;&#50648;&#54616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31&#50724;&#48148;&#45852;/&#50724;&#48148;&#45852;1&#51109;.pptx" TargetMode="External"/><Relationship Id="rId13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&#52285;&#49464;&#44592;08&#51109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&#52285;&#49464;&#44592;36&#51109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8.xml"/><Relationship Id="rId109" Type="http://schemas.openxmlformats.org/officeDocument/2006/relationships/image" Target="../media/image43.png"/><Relationship Id="rId260" Type="http://schemas.openxmlformats.org/officeDocument/2006/relationships/image" Target="../media/image119.png"/><Relationship Id="rId34" Type="http://schemas.openxmlformats.org/officeDocument/2006/relationships/hyperlink" Target="../05&#49888;&#47749;&#44592;/&#49888;&#47749;&#44592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26&#50640;&#49828;&#44180;/&#50640;&#49828;&#44180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../../&#49888;&#50557;PPT/48%20&#44040;&#46972;&#46356;&#50500;&#49436;/&#44040;&#46972;&#46356;&#50500;&#49436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&#52285;&#49464;&#44592;03&#51109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&#52285;&#49464;&#44592;31&#51109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&#52285;&#49464;&#44592;42&#51109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../21&#51204;&#46020;&#49436;/&#51204;&#46020;&#49436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9888;&#50557;PPT/43%20&#50836;&#54620;&#48373;&#51020;/&#50836;&#54620;&#48373;&#51020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../../&#49888;&#50557;PPT/64%20&#50836;&#54620;&#49340;&#49436;/&#50836;&#54620;&#49340;&#49436;1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&#52285;&#49464;&#44592;19&#51109;.pptx" TargetMode="External"/><Relationship Id="rId208" Type="http://schemas.openxmlformats.org/officeDocument/2006/relationships/hyperlink" Target="&#52285;&#49464;&#44592;25&#51109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&#52285;&#49464;&#44592;47&#51109;.pptx" TargetMode="External"/><Relationship Id="rId261" Type="http://schemas.openxmlformats.org/officeDocument/2006/relationships/image" Target="../media/image137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../16&#45712;&#54756;&#48120;&#50556;/&#45712;&#54756;&#48120;&#50556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38&#49828;&#44032;&#47028;/&#49828;&#44032;&#47028;.pptx" TargetMode="External"/><Relationship Id="rId8" Type="http://schemas.openxmlformats.org/officeDocument/2006/relationships/slide" Target="slide4.xml"/><Relationship Id="rId98" Type="http://schemas.openxmlformats.org/officeDocument/2006/relationships/hyperlink" Target="../37&#54617;&#44060;/&#54617;&#4406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../&#49888;&#50557;PPT/59%20&#50556;&#44256;&#48372;&#49436;/&#50556;&#44256;&#48372;&#49436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&#52285;&#49464;&#44592;14&#51109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&#52285;&#49464;&#44592;37&#51109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../12&#50676;&#50773;&#44592;&#54616;/&#50676;&#50773;&#44592;&#54616;.pptx" TargetMode="External"/><Relationship Id="rId67" Type="http://schemas.openxmlformats.org/officeDocument/2006/relationships/image" Target="../media/image22.png"/><Relationship Id="rId88" Type="http://schemas.openxmlformats.org/officeDocument/2006/relationships/hyperlink" Target="../32&#50836;&#45208;/&#50836;&#45208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9888;&#50557;PPT/54%20&#46356;&#47784;&#45936;&#51204;&#49436;/&#46356;&#47784;&#45936;&#51204;&#49436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&#52285;&#49464;&#44592;09&#51109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&#52285;&#49464;&#44592;32&#51109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../06&#50668;&#54840;&#49688;&#50500;/&#50668;&#54840;&#49688;&#50500;.pptx" TargetMode="External"/><Relationship Id="rId57" Type="http://schemas.openxmlformats.org/officeDocument/2006/relationships/image" Target="../media/image17.png"/><Relationship Id="rId78" Type="http://schemas.openxmlformats.org/officeDocument/2006/relationships/hyperlink" Target="../27&#45796;&#45768;&#50648;/&#45796;&#45768;&#5064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9888;&#50557;PPT/49%20&#50640;&#48288;&#49548;&#49436;/&#50640;&#48288;&#49548;&#49436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04&#51109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&#52285;&#49464;&#44592;26&#51109;.pptx" TargetMode="External"/><Relationship Id="rId26" Type="http://schemas.openxmlformats.org/officeDocument/2006/relationships/hyperlink" Target="../02&#52636;&#50528;&#44413;&#44592;/&#52636;&#50528;&#44413;&#44592;.pptx" TargetMode="External"/><Relationship Id="rId231" Type="http://schemas.openxmlformats.org/officeDocument/2006/relationships/image" Target="../media/image104.png"/><Relationship Id="rId252" Type="http://schemas.openxmlformats.org/officeDocument/2006/relationships/hyperlink" Target="&#52285;&#49464;&#44592;41&#51109;.pptx" TargetMode="External"/><Relationship Id="rId47" Type="http://schemas.openxmlformats.org/officeDocument/2006/relationships/image" Target="../media/image12.png"/><Relationship Id="rId68" Type="http://schemas.openxmlformats.org/officeDocument/2006/relationships/hyperlink" Target="../22&#50500;&#44032;/&#50500;&#4403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9888;&#50557;PPT/44%20&#49324;&#46020;&#54665;&#51204;/&#49324;&#46020;&#54665;&#51204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../&#49888;&#50557;PPT/65%20&#50976;&#45796;&#49436;/&#50976;&#45796;&#49436;1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&#52285;&#49464;&#44592;20&#51109;.pptx" TargetMode="External"/><Relationship Id="rId200" Type="http://schemas.openxmlformats.org/officeDocument/2006/relationships/hyperlink" Target="&#52285;&#49464;&#44592;21&#51109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&#52285;&#49464;&#44592;46&#51109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../17&#50640;&#49828;&#45908;/&#50640;&#49828;&#45908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39&#47568;&#46972;&#44592;/&#47568;&#46972;&#44592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../&#49888;&#50557;PPT/60%20&#48288;&#46300;&#47196;&#51204;&#49436;/&#48288;&#46300;&#47196;&#51204;&#49436;.pptx" TargetMode="External"/><Relationship Id="rId90" Type="http://schemas.openxmlformats.org/officeDocument/2006/relationships/hyperlink" Target="../33&#48120;&#44032;/&#48120;&#4403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&#52285;&#49464;&#44592;15&#51109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&#52285;&#49464;&#44592;38&#51109;.pptx" TargetMode="External"/><Relationship Id="rId253" Type="http://schemas.openxmlformats.org/officeDocument/2006/relationships/image" Target="../media/image115.png"/><Relationship Id="rId27" Type="http://schemas.openxmlformats.org/officeDocument/2006/relationships/image" Target="../media/image2.png"/><Relationship Id="rId48" Type="http://schemas.openxmlformats.org/officeDocument/2006/relationships/hyperlink" Target="../11&#50676;&#50773;&#44592;&#49345;/&#50676;&#50773;&#44592;&#49345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9888;&#50557;PPT/55%20&#46356;&#47784;&#45936;&#54980;&#49436;/&#46356;&#47784;&#45936;&#54980;&#49436;.pptx" TargetMode="External"/><Relationship Id="rId80" Type="http://schemas.openxmlformats.org/officeDocument/2006/relationships/hyperlink" Target="../28&#54840;&#49464;&#50500;/&#54840;&#49464;&#50500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&#52285;&#49464;&#44592;10&#51109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&#52285;&#49464;&#44592;33&#51109;.pptx" TargetMode="External"/><Relationship Id="rId243" Type="http://schemas.openxmlformats.org/officeDocument/2006/relationships/image" Target="../media/image110.png"/><Relationship Id="rId17" Type="http://schemas.openxmlformats.org/officeDocument/2006/relationships/slide" Target="slide12.xml"/><Relationship Id="rId38" Type="http://schemas.openxmlformats.org/officeDocument/2006/relationships/hyperlink" Target="../07&#49324;&#49324;&#44592;/&#49324;&#49324;&#44592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9888;&#50557;PPT/50%20&#48716;&#47549;&#48372;&#49436;/&#48716;&#47549;&#48372;&#49436;.pptx" TargetMode="External"/><Relationship Id="rId70" Type="http://schemas.openxmlformats.org/officeDocument/2006/relationships/hyperlink" Target="../23&#51060;&#49324;&#50556;/&#51060;&#49324;&#50556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&#52285;&#49464;&#44592;05&#51109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285;&#49464;&#44592;28&#51109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&#52285;&#49464;&#44592;40&#51109;.pptx" TargetMode="External"/><Relationship Id="rId28" Type="http://schemas.openxmlformats.org/officeDocument/2006/relationships/hyperlink" Target="&#52285;&#49464;&#44592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9888;&#50557;PPT/45%20&#47196;&#47560;&#49436;/&#47196;&#47560;&#49436;.pptx" TargetMode="External"/><Relationship Id="rId60" Type="http://schemas.openxmlformats.org/officeDocument/2006/relationships/hyperlink" Target="../18&#50853;&#44592;/&#50853;&#44592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../&#49888;&#50557;PPT/66%20&#50836;&#54620;&#44228;&#49884;&#47197;/&#50836;&#54620;&#44228;&#49884;&#47197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&#52285;&#49464;&#44592;27&#51109;.pptx" TargetMode="External"/><Relationship Id="rId202" Type="http://schemas.openxmlformats.org/officeDocument/2006/relationships/hyperlink" Target="&#52285;&#49464;&#44592;22&#51109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&#52285;&#49464;&#44592;45&#51109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50" Type="http://schemas.openxmlformats.org/officeDocument/2006/relationships/hyperlink" Target="../13&#50669;&#45824;&#49345;/&#50669;&#45824;&#49345;.pptx" TargetMode="External"/><Relationship Id="rId104" Type="http://schemas.openxmlformats.org/officeDocument/2006/relationships/hyperlink" Target="../../&#49888;&#50557;PPT/40%20&#47560;&#53468;&#48373;&#51020;/&#47560;&#53468;&#48373;&#51020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../../&#49888;&#50557;PPT/61%20&#48288;&#46300;&#47196;&#54980;&#49436;/&#48288;&#46300;&#47196;&#54980;&#49436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&#52285;&#49464;&#44592;16&#51109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../34&#45208;&#54996;/&#45208;&#54996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&#52285;&#49464;&#44592;39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40" Type="http://schemas.openxmlformats.org/officeDocument/2006/relationships/hyperlink" Target="../08&#47355;&#44592;/&#47355;&#44592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../../&#49888;&#50557;PPT/56%20&#46356;&#46020;&#49436;/&#46356;&#46020;&#49436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&#52285;&#49464;&#44592;11&#51109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29&#50836;&#50648;/&#50836;&#50648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&#52285;&#49464;&#44592;34&#51109;.pptx" TargetMode="External"/><Relationship Id="rId245" Type="http://schemas.openxmlformats.org/officeDocument/2006/relationships/image" Target="../media/image111.png"/><Relationship Id="rId30" Type="http://schemas.openxmlformats.org/officeDocument/2006/relationships/hyperlink" Target="../03&#47112;&#50948;&#44592;/&#47112;&#50948;&#44592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9888;&#50557;PPT/51%20&#44264;&#47196;&#49352;&#49436;/&#44264;&#47196;&#49352;&#49436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&#52285;&#49464;&#44592;06&#51109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../24&#50696;&#47112;&#48120;&#50556;/&#50696;&#47112;&#48120;&#50556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&#52285;&#49464;&#44592;29&#51109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&#52285;&#49464;&#44592;50&#51109;.pptx" TargetMode="External"/><Relationship Id="rId116" Type="http://schemas.openxmlformats.org/officeDocument/2006/relationships/hyperlink" Target="../../&#49888;&#50557;PPT/46%20&#44256;&#47536;&#46020;&#51204;&#49436;/&#44256;&#47536;&#46020;&#51204;&#49436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2285;&#49464;&#44592;01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../19&#49884;&#54200;/&#49884;&#54200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&#52285;&#49464;&#44592;17&#51109;.pptx" TargetMode="External"/><Relationship Id="rId204" Type="http://schemas.openxmlformats.org/officeDocument/2006/relationships/hyperlink" Target="&#52285;&#49464;&#44592;23&#51109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&#52285;&#49464;&#44592;44&#51109;.pptx" TargetMode="External"/><Relationship Id="rId106" Type="http://schemas.openxmlformats.org/officeDocument/2006/relationships/hyperlink" Target="../../&#49888;&#50557;PPT/41%20&#47560;&#44032;&#48373;&#51020;/&#47560;&#44032;&#48373;&#51020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../14&#50669;&#45824;&#54616;/&#50669;&#45824;&#54616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../35&#54616;&#48149;&#44397;/&#54616;&#48149;&#44397;.pptx" TargetMode="External"/><Relationship Id="rId148" Type="http://schemas.openxmlformats.org/officeDocument/2006/relationships/hyperlink" Target="../../&#49888;&#50557;PPT/62%20&#50836;&#54620;&#51068;&#49436;/&#50836;&#54620;&#51068;&#49436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&#52285;&#49464;&#44592;12&#51109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&#52285;&#49464;&#44592;49&#51109;.pptx" TargetMode="External"/><Relationship Id="rId257" Type="http://schemas.openxmlformats.org/officeDocument/2006/relationships/image" Target="../media/image117.png"/><Relationship Id="rId42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hyperlink" Target="../30&#50500;&#47784;&#49828;/&#50500;&#47784;&#49828;.pptx" TargetMode="External"/><Relationship Id="rId138" Type="http://schemas.openxmlformats.org/officeDocument/2006/relationships/hyperlink" Target="../../&#49888;&#50557;PPT/57%20&#48716;&#47112;&#47788;&#49436;/&#48716;&#47112;&#47788;&#49436;1&#51109;.pptx" TargetMode="Externa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&#52285;&#49464;&#44592;07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26" Type="http://schemas.openxmlformats.org/officeDocument/2006/relationships/hyperlink" Target="&#52285;&#49464;&#44592;35&#51109;.pptx" TargetMode="External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11" Type="http://schemas.openxmlformats.org/officeDocument/2006/relationships/slide" Target="slide6.xml"/><Relationship Id="rId32" Type="http://schemas.openxmlformats.org/officeDocument/2006/relationships/hyperlink" Target="../04&#48124;&#49688;&#44592;/&#48124;&#49688;&#44592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25&#50696;&#47112;&#48120;&#50556;&#50528;&#44032;/&#50696;&#47112;&#48120;&#50556;&#50528;&#44032;.pptx" TargetMode="External"/><Relationship Id="rId12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&#52285;&#49464;&#44592;02&#51109;.pptx" TargetMode="External"/><Relationship Id="rId181" Type="http://schemas.openxmlformats.org/officeDocument/2006/relationships/image" Target="../media/image79.png"/><Relationship Id="rId216" Type="http://schemas.openxmlformats.org/officeDocument/2006/relationships/hyperlink" Target="&#52285;&#49464;&#44592;30&#51109;.pptx" TargetMode="External"/><Relationship Id="rId237" Type="http://schemas.openxmlformats.org/officeDocument/2006/relationships/image" Target="../media/image107.png"/><Relationship Id="rId258" Type="http://schemas.openxmlformats.org/officeDocument/2006/relationships/hyperlink" Target="../../&#44396;-&#49888;&#50557;%20&#49457;&#44221;&#47785;&#47197;.pptx" TargetMode="External"/><Relationship Id="rId22" Type="http://schemas.openxmlformats.org/officeDocument/2006/relationships/slide" Target="slide17.xml"/><Relationship Id="rId43" Type="http://schemas.openxmlformats.org/officeDocument/2006/relationships/image" Target="../media/image10.png"/><Relationship Id="rId64" Type="http://schemas.openxmlformats.org/officeDocument/2006/relationships/hyperlink" Target="../20&#51104;&#50616;/&#51104;&#50616;.pptx" TargetMode="External"/><Relationship Id="rId118" Type="http://schemas.openxmlformats.org/officeDocument/2006/relationships/hyperlink" Target="../../&#49888;&#50557;PPT/47%20&#44256;&#47536;&#46020;&#54980;&#49436;/&#44256;&#47536;&#46020;&#54980;&#49436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../&#49888;&#50557;PPT/63%20&#50836;&#54620;&#51060;&#49436;/&#50836;&#54620;&#51060;&#49436;1&#51109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&#52285;&#49464;&#44592;18&#51109;.pptx" TargetMode="External"/><Relationship Id="rId206" Type="http://schemas.openxmlformats.org/officeDocument/2006/relationships/hyperlink" Target="&#52285;&#49464;&#44592;24&#51109;.pptx" TargetMode="External"/><Relationship Id="rId227" Type="http://schemas.openxmlformats.org/officeDocument/2006/relationships/image" Target="../media/image102.png"/><Relationship Id="rId248" Type="http://schemas.openxmlformats.org/officeDocument/2006/relationships/hyperlink" Target="&#52285;&#49464;&#44592;43&#51109;.pptx" TargetMode="External"/><Relationship Id="rId12" Type="http://schemas.openxmlformats.org/officeDocument/2006/relationships/slide" Target="slide7.xml"/><Relationship Id="rId33" Type="http://schemas.openxmlformats.org/officeDocument/2006/relationships/image" Target="../media/image5.png"/><Relationship Id="rId108" Type="http://schemas.openxmlformats.org/officeDocument/2006/relationships/hyperlink" Target="../../&#49888;&#50557;PPT/42%20&#45572;&#44032;&#48373;&#51020;/&#45572;&#44032;&#48373;&#51020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../15&#50640;&#49828;&#46972;/&#50640;&#49828;&#46972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36&#49828;&#48148;&#45264;/&#49828;&#48148;&#45264;.pptx" TargetMode="External"/><Relationship Id="rId140" Type="http://schemas.openxmlformats.org/officeDocument/2006/relationships/hyperlink" Target="../../&#49888;&#50557;PPT/58%20&#55176;&#48652;&#47532;&#49436;/&#55176;&#48652;&#47532;&#49436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&#52285;&#49464;&#44592;13&#51109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&#52285;&#49464;&#44592;48&#51109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44" Type="http://schemas.openxmlformats.org/officeDocument/2006/relationships/hyperlink" Target="../10&#49324;&#47924;&#50648;&#54616;/&#49324;&#47924;&#50648;&#54616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31&#50724;&#48148;&#45852;/&#50724;&#48148;&#45852;1&#51109;.pptx" TargetMode="External"/><Relationship Id="rId13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&#52285;&#49464;&#44592;08&#51109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&#52285;&#49464;&#44592;36&#51109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8.xml"/><Relationship Id="rId109" Type="http://schemas.openxmlformats.org/officeDocument/2006/relationships/image" Target="../media/image43.png"/><Relationship Id="rId260" Type="http://schemas.openxmlformats.org/officeDocument/2006/relationships/image" Target="../media/image119.png"/><Relationship Id="rId34" Type="http://schemas.openxmlformats.org/officeDocument/2006/relationships/hyperlink" Target="../05&#49888;&#47749;&#44592;/&#49888;&#47749;&#44592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26&#50640;&#49828;&#44180;/&#50640;&#49828;&#44180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../../&#49888;&#50557;PPT/48%20&#44040;&#46972;&#46356;&#50500;&#49436;/&#44040;&#46972;&#46356;&#50500;&#49436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&#52285;&#49464;&#44592;03&#51109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&#52285;&#49464;&#44592;31&#51109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&#52285;&#49464;&#44592;42&#51109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../21&#51204;&#46020;&#49436;/&#51204;&#46020;&#49436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9888;&#50557;PPT/43%20&#50836;&#54620;&#48373;&#51020;/&#50836;&#54620;&#48373;&#51020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../../&#49888;&#50557;PPT/64%20&#50836;&#54620;&#49340;&#49436;/&#50836;&#54620;&#49340;&#49436;1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&#52285;&#49464;&#44592;19&#51109;.pptx" TargetMode="External"/><Relationship Id="rId208" Type="http://schemas.openxmlformats.org/officeDocument/2006/relationships/hyperlink" Target="&#52285;&#49464;&#44592;25&#51109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&#52285;&#49464;&#44592;47&#51109;.pptx" TargetMode="External"/><Relationship Id="rId261" Type="http://schemas.openxmlformats.org/officeDocument/2006/relationships/image" Target="../media/image138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../16&#45712;&#54756;&#48120;&#50556;/&#45712;&#54756;&#48120;&#50556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38&#49828;&#44032;&#47028;/&#49828;&#44032;&#47028;.pptx" TargetMode="External"/><Relationship Id="rId8" Type="http://schemas.openxmlformats.org/officeDocument/2006/relationships/slide" Target="slide4.xml"/><Relationship Id="rId98" Type="http://schemas.openxmlformats.org/officeDocument/2006/relationships/hyperlink" Target="../37&#54617;&#44060;/&#54617;&#4406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../&#49888;&#50557;PPT/59%20&#50556;&#44256;&#48372;&#49436;/&#50556;&#44256;&#48372;&#49436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&#52285;&#49464;&#44592;14&#51109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&#52285;&#49464;&#44592;37&#51109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../12&#50676;&#50773;&#44592;&#54616;/&#50676;&#50773;&#44592;&#54616;.pptx" TargetMode="External"/><Relationship Id="rId67" Type="http://schemas.openxmlformats.org/officeDocument/2006/relationships/image" Target="../media/image22.png"/><Relationship Id="rId88" Type="http://schemas.openxmlformats.org/officeDocument/2006/relationships/hyperlink" Target="../32&#50836;&#45208;/&#50836;&#45208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9888;&#50557;PPT/54%20&#46356;&#47784;&#45936;&#51204;&#49436;/&#46356;&#47784;&#45936;&#51204;&#49436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&#52285;&#49464;&#44592;09&#51109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&#52285;&#49464;&#44592;32&#51109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../06&#50668;&#54840;&#49688;&#50500;/&#50668;&#54840;&#49688;&#50500;.pptx" TargetMode="External"/><Relationship Id="rId57" Type="http://schemas.openxmlformats.org/officeDocument/2006/relationships/image" Target="../media/image17.png"/><Relationship Id="rId78" Type="http://schemas.openxmlformats.org/officeDocument/2006/relationships/hyperlink" Target="../27&#45796;&#45768;&#50648;/&#45796;&#45768;&#5064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9888;&#50557;PPT/49%20&#50640;&#48288;&#49548;&#49436;/&#50640;&#48288;&#49548;&#49436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04&#51109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&#52285;&#49464;&#44592;26&#51109;.pptx" TargetMode="External"/><Relationship Id="rId26" Type="http://schemas.openxmlformats.org/officeDocument/2006/relationships/hyperlink" Target="../02&#52636;&#50528;&#44413;&#44592;/&#52636;&#50528;&#44413;&#44592;.pptx" TargetMode="External"/><Relationship Id="rId231" Type="http://schemas.openxmlformats.org/officeDocument/2006/relationships/image" Target="../media/image104.png"/><Relationship Id="rId252" Type="http://schemas.openxmlformats.org/officeDocument/2006/relationships/hyperlink" Target="&#52285;&#49464;&#44592;41&#51109;.pptx" TargetMode="External"/><Relationship Id="rId47" Type="http://schemas.openxmlformats.org/officeDocument/2006/relationships/image" Target="../media/image12.png"/><Relationship Id="rId68" Type="http://schemas.openxmlformats.org/officeDocument/2006/relationships/hyperlink" Target="../22&#50500;&#44032;/&#50500;&#4403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9888;&#50557;PPT/44%20&#49324;&#46020;&#54665;&#51204;/&#49324;&#46020;&#54665;&#51204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../&#49888;&#50557;PPT/65%20&#50976;&#45796;&#49436;/&#50976;&#45796;&#49436;1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&#52285;&#49464;&#44592;20&#51109;.pptx" TargetMode="External"/><Relationship Id="rId200" Type="http://schemas.openxmlformats.org/officeDocument/2006/relationships/hyperlink" Target="&#52285;&#49464;&#44592;21&#51109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&#52285;&#49464;&#44592;46&#51109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../17&#50640;&#49828;&#45908;/&#50640;&#49828;&#45908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39&#47568;&#46972;&#44592;/&#47568;&#46972;&#44592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../&#49888;&#50557;PPT/60%20&#48288;&#46300;&#47196;&#51204;&#49436;/&#48288;&#46300;&#47196;&#51204;&#49436;.pptx" TargetMode="External"/><Relationship Id="rId90" Type="http://schemas.openxmlformats.org/officeDocument/2006/relationships/hyperlink" Target="../33&#48120;&#44032;/&#48120;&#4403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&#52285;&#49464;&#44592;15&#51109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&#52285;&#49464;&#44592;38&#51109;.pptx" TargetMode="External"/><Relationship Id="rId253" Type="http://schemas.openxmlformats.org/officeDocument/2006/relationships/image" Target="../media/image115.png"/><Relationship Id="rId27" Type="http://schemas.openxmlformats.org/officeDocument/2006/relationships/image" Target="../media/image2.png"/><Relationship Id="rId48" Type="http://schemas.openxmlformats.org/officeDocument/2006/relationships/hyperlink" Target="../11&#50676;&#50773;&#44592;&#49345;/&#50676;&#50773;&#44592;&#49345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9888;&#50557;PPT/55%20&#46356;&#47784;&#45936;&#54980;&#49436;/&#46356;&#47784;&#45936;&#54980;&#49436;.pptx" TargetMode="External"/><Relationship Id="rId80" Type="http://schemas.openxmlformats.org/officeDocument/2006/relationships/hyperlink" Target="../28&#54840;&#49464;&#50500;/&#54840;&#49464;&#50500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&#52285;&#49464;&#44592;10&#51109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&#52285;&#49464;&#44592;33&#51109;.pptx" TargetMode="External"/><Relationship Id="rId243" Type="http://schemas.openxmlformats.org/officeDocument/2006/relationships/image" Target="../media/image110.png"/><Relationship Id="rId17" Type="http://schemas.openxmlformats.org/officeDocument/2006/relationships/slide" Target="slide12.xml"/><Relationship Id="rId38" Type="http://schemas.openxmlformats.org/officeDocument/2006/relationships/hyperlink" Target="../07&#49324;&#49324;&#44592;/&#49324;&#49324;&#44592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9888;&#50557;PPT/50%20&#48716;&#47549;&#48372;&#49436;/&#48716;&#47549;&#48372;&#49436;.pptx" TargetMode="External"/><Relationship Id="rId70" Type="http://schemas.openxmlformats.org/officeDocument/2006/relationships/hyperlink" Target="../23&#51060;&#49324;&#50556;/&#51060;&#49324;&#50556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&#52285;&#49464;&#44592;05&#51109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285;&#49464;&#44592;28&#51109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&#52285;&#49464;&#44592;40&#51109;.pptx" TargetMode="External"/><Relationship Id="rId28" Type="http://schemas.openxmlformats.org/officeDocument/2006/relationships/hyperlink" Target="&#52285;&#49464;&#44592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9888;&#50557;PPT/45%20&#47196;&#47560;&#49436;/&#47196;&#47560;&#49436;.pptx" TargetMode="External"/><Relationship Id="rId60" Type="http://schemas.openxmlformats.org/officeDocument/2006/relationships/hyperlink" Target="../18&#50853;&#44592;/&#50853;&#44592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../&#49888;&#50557;PPT/66%20&#50836;&#54620;&#44228;&#49884;&#47197;/&#50836;&#54620;&#44228;&#49884;&#47197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&#52285;&#49464;&#44592;27&#51109;.pptx" TargetMode="External"/><Relationship Id="rId202" Type="http://schemas.openxmlformats.org/officeDocument/2006/relationships/hyperlink" Target="&#52285;&#49464;&#44592;22&#51109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&#52285;&#49464;&#44592;45&#51109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50" Type="http://schemas.openxmlformats.org/officeDocument/2006/relationships/hyperlink" Target="../13&#50669;&#45824;&#49345;/&#50669;&#45824;&#49345;.pptx" TargetMode="External"/><Relationship Id="rId104" Type="http://schemas.openxmlformats.org/officeDocument/2006/relationships/hyperlink" Target="../../&#49888;&#50557;PPT/40%20&#47560;&#53468;&#48373;&#51020;/&#47560;&#53468;&#48373;&#51020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../../&#49888;&#50557;PPT/61%20&#48288;&#46300;&#47196;&#54980;&#49436;/&#48288;&#46300;&#47196;&#54980;&#49436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&#52285;&#49464;&#44592;16&#51109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../34&#45208;&#54996;/&#45208;&#54996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&#52285;&#49464;&#44592;39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40" Type="http://schemas.openxmlformats.org/officeDocument/2006/relationships/hyperlink" Target="../08&#47355;&#44592;/&#47355;&#44592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../../&#49888;&#50557;PPT/56%20&#46356;&#46020;&#49436;/&#46356;&#46020;&#49436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&#52285;&#49464;&#44592;11&#51109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29&#50836;&#50648;/&#50836;&#50648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&#52285;&#49464;&#44592;34&#51109;.pptx" TargetMode="External"/><Relationship Id="rId245" Type="http://schemas.openxmlformats.org/officeDocument/2006/relationships/image" Target="../media/image111.png"/><Relationship Id="rId30" Type="http://schemas.openxmlformats.org/officeDocument/2006/relationships/hyperlink" Target="../03&#47112;&#50948;&#44592;/&#47112;&#50948;&#44592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9888;&#50557;PPT/51%20&#44264;&#47196;&#49352;&#49436;/&#44264;&#47196;&#49352;&#49436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&#52285;&#49464;&#44592;06&#51109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../24&#50696;&#47112;&#48120;&#50556;/&#50696;&#47112;&#48120;&#50556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&#52285;&#49464;&#44592;29&#51109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&#52285;&#49464;&#44592;50&#51109;.pptx" TargetMode="External"/><Relationship Id="rId116" Type="http://schemas.openxmlformats.org/officeDocument/2006/relationships/hyperlink" Target="../../&#49888;&#50557;PPT/46%20&#44256;&#47536;&#46020;&#51204;&#49436;/&#44256;&#47536;&#46020;&#51204;&#49436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2285;&#49464;&#44592;01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../19&#49884;&#54200;/&#49884;&#54200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&#52285;&#49464;&#44592;17&#51109;.pptx" TargetMode="External"/><Relationship Id="rId204" Type="http://schemas.openxmlformats.org/officeDocument/2006/relationships/hyperlink" Target="&#52285;&#49464;&#44592;23&#51109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&#52285;&#49464;&#44592;44&#51109;.pptx" TargetMode="External"/><Relationship Id="rId106" Type="http://schemas.openxmlformats.org/officeDocument/2006/relationships/hyperlink" Target="../../&#49888;&#50557;PPT/41%20&#47560;&#44032;&#48373;&#51020;/&#47560;&#44032;&#48373;&#51020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../14&#50669;&#45824;&#54616;/&#50669;&#45824;&#54616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../35&#54616;&#48149;&#44397;/&#54616;&#48149;&#44397;.pptx" TargetMode="External"/><Relationship Id="rId148" Type="http://schemas.openxmlformats.org/officeDocument/2006/relationships/hyperlink" Target="../../&#49888;&#50557;PPT/62%20&#50836;&#54620;&#51068;&#49436;/&#50836;&#54620;&#51068;&#49436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&#52285;&#49464;&#44592;12&#51109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&#52285;&#49464;&#44592;49&#51109;.pptx" TargetMode="External"/><Relationship Id="rId257" Type="http://schemas.openxmlformats.org/officeDocument/2006/relationships/image" Target="../media/image117.png"/><Relationship Id="rId42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hyperlink" Target="../30&#50500;&#47784;&#49828;/&#50500;&#47784;&#49828;.pptx" TargetMode="External"/><Relationship Id="rId138" Type="http://schemas.openxmlformats.org/officeDocument/2006/relationships/hyperlink" Target="../../&#49888;&#50557;PPT/57%20&#48716;&#47112;&#47788;&#49436;/&#48716;&#47112;&#47788;&#49436;1&#51109;.pptx" TargetMode="Externa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6%20&#44256;&#47536;&#46020;&#51204;&#49436;/&#44256;&#47536;&#46020;&#51204;&#49436;.pptx" TargetMode="External"/><Relationship Id="rId21" Type="http://schemas.openxmlformats.org/officeDocument/2006/relationships/slide" Target="slide15.xml"/><Relationship Id="rId63" Type="http://schemas.openxmlformats.org/officeDocument/2006/relationships/hyperlink" Target="../19&#49884;&#54200;/&#49884;&#54200;.pptx" TargetMode="External"/><Relationship Id="rId159" Type="http://schemas.openxmlformats.org/officeDocument/2006/relationships/hyperlink" Target="&#52285;&#49464;&#44592;01&#51109;.pptx" TargetMode="External"/><Relationship Id="rId170" Type="http://schemas.openxmlformats.org/officeDocument/2006/relationships/image" Target="../media/image73.png"/><Relationship Id="rId191" Type="http://schemas.openxmlformats.org/officeDocument/2006/relationships/hyperlink" Target="&#52285;&#49464;&#44592;17&#51109;.pptx" TargetMode="External"/><Relationship Id="rId205" Type="http://schemas.openxmlformats.org/officeDocument/2006/relationships/hyperlink" Target="&#52285;&#49464;&#44592;23&#51109;.pptx" TargetMode="External"/><Relationship Id="rId226" Type="http://schemas.openxmlformats.org/officeDocument/2006/relationships/image" Target="../media/image101.png"/><Relationship Id="rId247" Type="http://schemas.openxmlformats.org/officeDocument/2006/relationships/hyperlink" Target="&#52285;&#49464;&#44592;44&#51109;.pptx" TargetMode="External"/><Relationship Id="rId107" Type="http://schemas.openxmlformats.org/officeDocument/2006/relationships/hyperlink" Target="../../&#49888;&#50557;PPT/41%20&#47560;&#44032;&#48373;&#51020;/&#47560;&#44032;&#48373;&#51020;.pptx" TargetMode="External"/><Relationship Id="rId11" Type="http://schemas.openxmlformats.org/officeDocument/2006/relationships/slide" Target="slide5.xml"/><Relationship Id="rId32" Type="http://schemas.openxmlformats.org/officeDocument/2006/relationships/image" Target="../media/image4.png"/><Relationship Id="rId53" Type="http://schemas.openxmlformats.org/officeDocument/2006/relationships/hyperlink" Target="../14&#50669;&#45824;&#54616;/&#50669;&#45824;&#54616;.pptx" TargetMode="External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149" Type="http://schemas.openxmlformats.org/officeDocument/2006/relationships/hyperlink" Target="../../&#49888;&#50557;PPT/62%20&#50836;&#54620;&#51068;&#49436;/&#50836;&#54620;&#51068;&#49436;.pptx" TargetMode="External"/><Relationship Id="rId5" Type="http://schemas.openxmlformats.org/officeDocument/2006/relationships/slide" Target="slide2.xml"/><Relationship Id="rId95" Type="http://schemas.openxmlformats.org/officeDocument/2006/relationships/hyperlink" Target="../35&#54616;&#48149;&#44397;/&#54616;&#48149;&#44397;.pptx" TargetMode="External"/><Relationship Id="rId160" Type="http://schemas.openxmlformats.org/officeDocument/2006/relationships/image" Target="../media/image68.png"/><Relationship Id="rId181" Type="http://schemas.openxmlformats.org/officeDocument/2006/relationships/hyperlink" Target="&#52285;&#49464;&#44592;12&#51109;.pptx" TargetMode="External"/><Relationship Id="rId216" Type="http://schemas.openxmlformats.org/officeDocument/2006/relationships/image" Target="../media/image96.png"/><Relationship Id="rId237" Type="http://schemas.openxmlformats.org/officeDocument/2006/relationships/hyperlink" Target="&#52285;&#49464;&#44592;49&#51109;.pptx" TargetMode="External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43" Type="http://schemas.openxmlformats.org/officeDocument/2006/relationships/hyperlink" Target="../09&#49324;&#47924;&#50648;&#49345;/&#49324;&#47924;&#50648;&#49345;.pptx" TargetMode="Externa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39" Type="http://schemas.openxmlformats.org/officeDocument/2006/relationships/hyperlink" Target="../../&#49888;&#50557;PPT/57%20&#48716;&#47112;&#47788;&#49436;/&#48716;&#47112;&#47788;&#49436;1&#51109;.pptx" TargetMode="External"/><Relationship Id="rId85" Type="http://schemas.openxmlformats.org/officeDocument/2006/relationships/hyperlink" Target="../30&#50500;&#47784;&#49828;/&#50500;&#47784;&#49828;.pptx" TargetMode="External"/><Relationship Id="rId150" Type="http://schemas.openxmlformats.org/officeDocument/2006/relationships/image" Target="../media/image63.png"/><Relationship Id="rId171" Type="http://schemas.openxmlformats.org/officeDocument/2006/relationships/hyperlink" Target="&#52285;&#49464;&#44592;07&#51109;.pptx" TargetMode="External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27" Type="http://schemas.openxmlformats.org/officeDocument/2006/relationships/hyperlink" Target="&#52285;&#49464;&#44592;35&#51109;.pptx" TargetMode="External"/><Relationship Id="rId248" Type="http://schemas.openxmlformats.org/officeDocument/2006/relationships/image" Target="../media/image112.png"/><Relationship Id="rId12" Type="http://schemas.openxmlformats.org/officeDocument/2006/relationships/slide" Target="slide6.xml"/><Relationship Id="rId33" Type="http://schemas.openxmlformats.org/officeDocument/2006/relationships/hyperlink" Target="../04&#48124;&#49688;&#44592;/&#48124;&#49688;&#44592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4" Type="http://schemas.openxmlformats.org/officeDocument/2006/relationships/image" Target="../media/image15.png"/><Relationship Id="rId75" Type="http://schemas.openxmlformats.org/officeDocument/2006/relationships/hyperlink" Target="../25&#50696;&#47112;&#48120;&#50556;&#50528;&#44032;/&#50696;&#47112;&#48120;&#50556;&#50528;&#44032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2285;&#49464;&#44592;02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&#52285;&#49464;&#44592;30&#51109;.pptx" TargetMode="External"/><Relationship Id="rId6" Type="http://schemas.openxmlformats.org/officeDocument/2006/relationships/slide" Target="slide22.xml"/><Relationship Id="rId238" Type="http://schemas.openxmlformats.org/officeDocument/2006/relationships/image" Target="../media/image107.png"/><Relationship Id="rId259" Type="http://schemas.openxmlformats.org/officeDocument/2006/relationships/hyperlink" Target="../../&#44396;-&#49888;&#50557;%20&#49457;&#44221;&#47785;&#47197;.pptx" TargetMode="External"/><Relationship Id="rId23" Type="http://schemas.openxmlformats.org/officeDocument/2006/relationships/slide" Target="slide17.xml"/><Relationship Id="rId119" Type="http://schemas.openxmlformats.org/officeDocument/2006/relationships/hyperlink" Target="../../&#49888;&#50557;PPT/47%20&#44256;&#47536;&#46020;&#54980;&#49436;/&#44256;&#47536;&#46020;&#54980;&#49436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../20&#51104;&#50616;/&#51104;&#50616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../../&#49888;&#50557;PPT/63%20&#50836;&#54620;&#51060;&#49436;/&#50836;&#54620;&#51060;&#49436;1&#51109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&#52285;&#49464;&#44592;18&#51109;.pptx" TargetMode="External"/><Relationship Id="rId207" Type="http://schemas.openxmlformats.org/officeDocument/2006/relationships/hyperlink" Target="&#52285;&#49464;&#44592;24&#51109;.pptx" TargetMode="External"/><Relationship Id="rId228" Type="http://schemas.openxmlformats.org/officeDocument/2006/relationships/image" Target="../media/image102.png"/><Relationship Id="rId249" Type="http://schemas.openxmlformats.org/officeDocument/2006/relationships/hyperlink" Target="&#52285;&#49464;&#44592;43&#51109;.pptx" TargetMode="External"/><Relationship Id="rId13" Type="http://schemas.openxmlformats.org/officeDocument/2006/relationships/slide" Target="slide7.xml"/><Relationship Id="rId109" Type="http://schemas.openxmlformats.org/officeDocument/2006/relationships/hyperlink" Target="../../&#49888;&#50557;PPT/42%20&#45572;&#44032;&#48373;&#51020;/&#45572;&#44032;&#48373;&#51020;.pptx" TargetMode="External"/><Relationship Id="rId260" Type="http://schemas.openxmlformats.org/officeDocument/2006/relationships/image" Target="../media/image118.png"/><Relationship Id="rId34" Type="http://schemas.openxmlformats.org/officeDocument/2006/relationships/image" Target="../media/image5.png"/><Relationship Id="rId55" Type="http://schemas.openxmlformats.org/officeDocument/2006/relationships/hyperlink" Target="../15&#50640;&#49828;&#46972;/&#50640;&#49828;&#46972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../36&#49828;&#48148;&#45264;/&#49828;&#48148;&#45264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../../&#49888;&#50557;PPT/58%20&#55176;&#48652;&#47532;&#49436;/&#55176;&#48652;&#47532;&#49436;.pptx" TargetMode="External"/><Relationship Id="rId7" Type="http://schemas.openxmlformats.org/officeDocument/2006/relationships/slide" Target="slide3.xml"/><Relationship Id="rId162" Type="http://schemas.openxmlformats.org/officeDocument/2006/relationships/image" Target="../media/image69.png"/><Relationship Id="rId183" Type="http://schemas.openxmlformats.org/officeDocument/2006/relationships/hyperlink" Target="&#52285;&#49464;&#44592;13&#51109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&#52285;&#49464;&#44592;48&#51109;.pptx" TargetMode="External"/><Relationship Id="rId250" Type="http://schemas.openxmlformats.org/officeDocument/2006/relationships/image" Target="../media/image113.png"/><Relationship Id="rId24" Type="http://schemas.openxmlformats.org/officeDocument/2006/relationships/slide" Target="slide18.xml"/><Relationship Id="rId45" Type="http://schemas.openxmlformats.org/officeDocument/2006/relationships/hyperlink" Target="../10&#49324;&#47924;&#50648;&#54616;/&#49324;&#47924;&#50648;&#54616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../31&#50724;&#48148;&#45852;/&#50724;&#48148;&#45852;1&#51109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&#52285;&#49464;&#44592;08&#51109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&#52285;&#49464;&#44592;36&#51109;.pptx" TargetMode="External"/><Relationship Id="rId240" Type="http://schemas.openxmlformats.org/officeDocument/2006/relationships/image" Target="../media/image108.png"/><Relationship Id="rId261" Type="http://schemas.openxmlformats.org/officeDocument/2006/relationships/image" Target="../media/image119.png"/><Relationship Id="rId14" Type="http://schemas.openxmlformats.org/officeDocument/2006/relationships/slide" Target="slide8.xml"/><Relationship Id="rId35" Type="http://schemas.openxmlformats.org/officeDocument/2006/relationships/hyperlink" Target="../05&#49888;&#47749;&#44592;/&#49888;&#47749;&#44592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../26&#50640;&#49828;&#44180;/&#50640;&#49828;&#44180;.pptx" TargetMode="External"/><Relationship Id="rId100" Type="http://schemas.openxmlformats.org/officeDocument/2006/relationships/image" Target="../media/image38.png"/><Relationship Id="rId8" Type="http://schemas.openxmlformats.org/officeDocument/2006/relationships/slide" Target="slide23.xml"/><Relationship Id="rId98" Type="http://schemas.openxmlformats.org/officeDocument/2006/relationships/image" Target="../media/image37.png"/><Relationship Id="rId121" Type="http://schemas.openxmlformats.org/officeDocument/2006/relationships/hyperlink" Target="../../&#49888;&#50557;PPT/48%20&#44040;&#46972;&#46356;&#50500;&#49436;/&#44040;&#46972;&#46356;&#50500;&#49436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&#52285;&#49464;&#44592;03&#51109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&#52285;&#49464;&#44592;31&#51109;.pptx" TargetMode="External"/><Relationship Id="rId230" Type="http://schemas.openxmlformats.org/officeDocument/2006/relationships/image" Target="../media/image103.png"/><Relationship Id="rId251" Type="http://schemas.openxmlformats.org/officeDocument/2006/relationships/hyperlink" Target="&#52285;&#49464;&#44592;42&#51109;.pptx" TargetMode="External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../21&#51204;&#46020;&#49436;/&#51204;&#46020;&#4943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../../&#49888;&#50557;PPT/43%20&#50836;&#54620;&#48373;&#51020;/&#50836;&#54620;&#48373;&#51020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../../&#49888;&#50557;PPT/64%20&#50836;&#54620;&#49340;&#49436;/&#50836;&#54620;&#49340;&#49436;1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&#52285;&#49464;&#44592;19&#51109;.pptx" TargetMode="External"/><Relationship Id="rId209" Type="http://schemas.openxmlformats.org/officeDocument/2006/relationships/hyperlink" Target="&#52285;&#49464;&#44592;25&#51109;.pptx" TargetMode="External"/><Relationship Id="rId220" Type="http://schemas.openxmlformats.org/officeDocument/2006/relationships/image" Target="../media/image98.png"/><Relationship Id="rId241" Type="http://schemas.openxmlformats.org/officeDocument/2006/relationships/hyperlink" Target="&#52285;&#49464;&#44592;47&#51109;.pptx" TargetMode="External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../16&#45712;&#54756;&#48120;&#50556;/&#45712;&#54756;&#48120;&#50556;.pptx" TargetMode="External"/><Relationship Id="rId262" Type="http://schemas.openxmlformats.org/officeDocument/2006/relationships/image" Target="../media/image139.png"/><Relationship Id="rId78" Type="http://schemas.openxmlformats.org/officeDocument/2006/relationships/image" Target="../media/image27.png"/><Relationship Id="rId99" Type="http://schemas.openxmlformats.org/officeDocument/2006/relationships/hyperlink" Target="../37&#54617;&#44060;/&#54617;&#44060;.pptx" TargetMode="External"/><Relationship Id="rId101" Type="http://schemas.openxmlformats.org/officeDocument/2006/relationships/hyperlink" Target="../38&#49828;&#44032;&#47028;/&#49828;&#44032;&#47028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../../&#49888;&#50557;PPT/59%20&#50556;&#44256;&#48372;&#49436;/&#50556;&#44256;&#48372;&#49436;.pptx" TargetMode="External"/><Relationship Id="rId164" Type="http://schemas.openxmlformats.org/officeDocument/2006/relationships/image" Target="../media/image70.png"/><Relationship Id="rId185" Type="http://schemas.openxmlformats.org/officeDocument/2006/relationships/hyperlink" Target="&#52285;&#49464;&#44592;14&#51109;.pptx" TargetMode="External"/><Relationship Id="rId9" Type="http://schemas.openxmlformats.org/officeDocument/2006/relationships/slide" Target="slide4.xml"/><Relationship Id="rId210" Type="http://schemas.openxmlformats.org/officeDocument/2006/relationships/image" Target="../media/image93.png"/><Relationship Id="rId26" Type="http://schemas.openxmlformats.org/officeDocument/2006/relationships/slide" Target="slide20.xml"/><Relationship Id="rId231" Type="http://schemas.openxmlformats.org/officeDocument/2006/relationships/hyperlink" Target="&#52285;&#49464;&#44592;37&#51109;.pptx" TargetMode="External"/><Relationship Id="rId252" Type="http://schemas.openxmlformats.org/officeDocument/2006/relationships/image" Target="../media/image114.png"/><Relationship Id="rId47" Type="http://schemas.openxmlformats.org/officeDocument/2006/relationships/hyperlink" Target="../12&#50676;&#50773;&#44592;&#54616;/&#50676;&#50773;&#44592;&#54616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../32&#50836;&#45208;/&#50836;&#45208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../../&#49888;&#50557;PPT/54%20&#46356;&#47784;&#45936;&#51204;&#49436;/&#46356;&#47784;&#45936;&#51204;&#49436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&#52285;&#49464;&#44592;09&#51109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&#52285;&#49464;&#44592;32&#51109;.pptx" TargetMode="External"/><Relationship Id="rId242" Type="http://schemas.openxmlformats.org/officeDocument/2006/relationships/image" Target="../media/image109.png"/><Relationship Id="rId37" Type="http://schemas.openxmlformats.org/officeDocument/2006/relationships/hyperlink" Target="../06&#50668;&#54840;&#49688;&#50500;/&#50668;&#54840;&#49688;&#50500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../27&#45796;&#45768;&#50648;/&#45796;&#45768;&#50648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../../&#49888;&#50557;PPT/49%20&#50640;&#48288;&#49548;&#49436;/&#50640;&#48288;&#49548;&#49436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285;&#49464;&#44592;04&#51109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&#52285;&#49464;&#44592;26&#51109;.pptx" TargetMode="External"/><Relationship Id="rId232" Type="http://schemas.openxmlformats.org/officeDocument/2006/relationships/image" Target="../media/image104.png"/><Relationship Id="rId253" Type="http://schemas.openxmlformats.org/officeDocument/2006/relationships/hyperlink" Target="&#52285;&#49464;&#44592;41&#51109;.pptx" TargetMode="External"/><Relationship Id="rId27" Type="http://schemas.openxmlformats.org/officeDocument/2006/relationships/hyperlink" Target="../02&#52636;&#50528;&#44413;&#44592;/&#52636;&#50528;&#44413;&#44592;.pptx" TargetMode="External"/><Relationship Id="rId48" Type="http://schemas.openxmlformats.org/officeDocument/2006/relationships/image" Target="../media/image12.png"/><Relationship Id="rId69" Type="http://schemas.openxmlformats.org/officeDocument/2006/relationships/hyperlink" Target="../22&#50500;&#44032;/&#50500;&#44032;.pptx" TargetMode="External"/><Relationship Id="rId113" Type="http://schemas.openxmlformats.org/officeDocument/2006/relationships/hyperlink" Target="../../&#49888;&#50557;PPT/44%20&#49324;&#46020;&#54665;&#51204;/&#49324;&#46020;&#54665;&#51204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../../&#49888;&#50557;PPT/65%20&#50976;&#45796;&#49436;/&#50976;&#45796;&#49436;1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&#52285;&#49464;&#44592;20&#51109;.pptx" TargetMode="External"/><Relationship Id="rId201" Type="http://schemas.openxmlformats.org/officeDocument/2006/relationships/hyperlink" Target="&#52285;&#49464;&#44592;21&#51109;.pptx" TargetMode="External"/><Relationship Id="rId222" Type="http://schemas.openxmlformats.org/officeDocument/2006/relationships/image" Target="../media/image99.png"/><Relationship Id="rId243" Type="http://schemas.openxmlformats.org/officeDocument/2006/relationships/hyperlink" Target="&#52285;&#49464;&#44592;46&#51109;.pptx" TargetMode="External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../17&#50640;&#49828;&#45908;/&#50640;&#49828;&#45908;.pptx" TargetMode="External"/><Relationship Id="rId103" Type="http://schemas.openxmlformats.org/officeDocument/2006/relationships/hyperlink" Target="../39&#47568;&#46972;&#44592;/&#47568;&#46972;&#44592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../33&#48120;&#44032;/&#48120;&#44032;.pptx" TargetMode="External"/><Relationship Id="rId145" Type="http://schemas.openxmlformats.org/officeDocument/2006/relationships/hyperlink" Target="../../&#49888;&#50557;PPT/60%20&#48288;&#46300;&#47196;&#51204;&#49436;/&#48288;&#46300;&#47196;&#51204;&#49436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&#52285;&#49464;&#44592;15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4.png"/><Relationship Id="rId233" Type="http://schemas.openxmlformats.org/officeDocument/2006/relationships/hyperlink" Target="&#52285;&#49464;&#44592;38&#51109;.pptx" TargetMode="External"/><Relationship Id="rId254" Type="http://schemas.openxmlformats.org/officeDocument/2006/relationships/image" Target="../media/image115.png"/><Relationship Id="rId28" Type="http://schemas.openxmlformats.org/officeDocument/2006/relationships/image" Target="../media/image2.png"/><Relationship Id="rId49" Type="http://schemas.openxmlformats.org/officeDocument/2006/relationships/hyperlink" Target="../11&#50676;&#50773;&#44592;&#49345;/&#50676;&#50773;&#44592;&#49345;.pptx" TargetMode="External"/><Relationship Id="rId114" Type="http://schemas.openxmlformats.org/officeDocument/2006/relationships/image" Target="../media/image45.png"/><Relationship Id="rId60" Type="http://schemas.openxmlformats.org/officeDocument/2006/relationships/image" Target="../media/image18.png"/><Relationship Id="rId81" Type="http://schemas.openxmlformats.org/officeDocument/2006/relationships/hyperlink" Target="../28&#54840;&#49464;&#50500;/&#54840;&#49464;&#50500;.pptx" TargetMode="External"/><Relationship Id="rId135" Type="http://schemas.openxmlformats.org/officeDocument/2006/relationships/hyperlink" Target="../../&#49888;&#50557;PPT/55%20&#46356;&#47784;&#45936;&#54980;&#49436;/&#46356;&#47784;&#45936;&#54980;&#49436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&#52285;&#49464;&#44592;10&#51109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&#52285;&#49464;&#44592;33&#51109;.pptx" TargetMode="External"/><Relationship Id="rId244" Type="http://schemas.openxmlformats.org/officeDocument/2006/relationships/image" Target="../media/image110.png"/><Relationship Id="rId18" Type="http://schemas.openxmlformats.org/officeDocument/2006/relationships/slide" Target="slide12.xml"/><Relationship Id="rId39" Type="http://schemas.openxmlformats.org/officeDocument/2006/relationships/hyperlink" Target="../07&#49324;&#49324;&#44592;/&#49324;&#49324;&#44592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../../&#49888;&#50557;PPT/50%20&#48716;&#47549;&#48372;&#49436;/&#48716;&#47549;&#48372;&#49436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&#52285;&#49464;&#44592;05&#51109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../23&#51060;&#49324;&#50556;/&#51060;&#49324;&#50556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52285;&#49464;&#44592;28&#51109;.pptx" TargetMode="External"/><Relationship Id="rId234" Type="http://schemas.openxmlformats.org/officeDocument/2006/relationships/image" Target="../media/image105.png"/><Relationship Id="rId2" Type="http://schemas.openxmlformats.org/officeDocument/2006/relationships/notesSlide" Target="../notesSlides/notesSlide1.xml"/><Relationship Id="rId29" Type="http://schemas.openxmlformats.org/officeDocument/2006/relationships/hyperlink" Target="&#52285;&#49464;&#44592;.pptx" TargetMode="External"/><Relationship Id="rId255" Type="http://schemas.openxmlformats.org/officeDocument/2006/relationships/hyperlink" Target="&#52285;&#49464;&#44592;40&#51109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../../&#49888;&#50557;PPT/45%20&#47196;&#47560;&#49436;/&#47196;&#47560;&#49436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../../&#49888;&#50557;PPT/66%20&#50836;&#54620;&#44228;&#49884;&#47197;/&#50836;&#54620;&#44228;&#49884;&#47197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../18&#50853;&#44592;/&#50853;&#44592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52285;&#49464;&#44592;27&#51109;.pptx" TargetMode="External"/><Relationship Id="rId203" Type="http://schemas.openxmlformats.org/officeDocument/2006/relationships/hyperlink" Target="&#52285;&#49464;&#44592;22&#51109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&#52285;&#49464;&#44592;45&#51109;.pptx" TargetMode="External"/><Relationship Id="rId30" Type="http://schemas.openxmlformats.org/officeDocument/2006/relationships/image" Target="../media/image3.png"/><Relationship Id="rId105" Type="http://schemas.openxmlformats.org/officeDocument/2006/relationships/hyperlink" Target="../../&#49888;&#50557;PPT/40%20&#47560;&#53468;&#48373;&#51020;/&#47560;&#53468;&#48373;&#51020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../../&#49888;&#50557;PPT/61%20&#48288;&#46300;&#47196;&#54980;&#49436;/&#48288;&#46300;&#47196;&#54980;&#49436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../13&#50669;&#45824;&#49345;/&#50669;&#45824;&#49345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../34&#45208;&#54996;/&#45208;&#54996;.pptx" TargetMode="External"/><Relationship Id="rId189" Type="http://schemas.openxmlformats.org/officeDocument/2006/relationships/hyperlink" Target="&#52285;&#49464;&#44592;16&#51109;.pptx" TargetMode="External"/><Relationship Id="rId3" Type="http://schemas.openxmlformats.org/officeDocument/2006/relationships/slide" Target="slide1.xml"/><Relationship Id="rId214" Type="http://schemas.openxmlformats.org/officeDocument/2006/relationships/image" Target="../media/image95.png"/><Relationship Id="rId235" Type="http://schemas.openxmlformats.org/officeDocument/2006/relationships/hyperlink" Target="&#52285;&#49464;&#44592;39&#51109;.pptx" TargetMode="External"/><Relationship Id="rId256" Type="http://schemas.openxmlformats.org/officeDocument/2006/relationships/image" Target="../media/image116.png"/><Relationship Id="rId116" Type="http://schemas.openxmlformats.org/officeDocument/2006/relationships/image" Target="../media/image46.png"/><Relationship Id="rId137" Type="http://schemas.openxmlformats.org/officeDocument/2006/relationships/hyperlink" Target="../../&#49888;&#50557;PPT/56%20&#46356;&#46020;&#49436;/&#46356;&#46020;&#49436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../08&#47355;&#44592;/&#47355;&#44592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../29&#50836;&#50648;/&#50836;&#50648;.pptx" TargetMode="External"/><Relationship Id="rId179" Type="http://schemas.openxmlformats.org/officeDocument/2006/relationships/hyperlink" Target="&#52285;&#49464;&#44592;11&#51109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52285;&#49464;&#44592;34&#51109;.pptx" TargetMode="External"/><Relationship Id="rId246" Type="http://schemas.openxmlformats.org/officeDocument/2006/relationships/image" Target="../media/image111.png"/><Relationship Id="rId106" Type="http://schemas.openxmlformats.org/officeDocument/2006/relationships/image" Target="../media/image41.png"/><Relationship Id="rId127" Type="http://schemas.openxmlformats.org/officeDocument/2006/relationships/hyperlink" Target="../../&#49888;&#50557;PPT/51%20&#44264;&#47196;&#49352;&#49436;/&#44264;&#47196;&#49352;&#49436;.pptx" TargetMode="External"/><Relationship Id="rId10" Type="http://schemas.openxmlformats.org/officeDocument/2006/relationships/slide" Target="slide24.xml"/><Relationship Id="rId31" Type="http://schemas.openxmlformats.org/officeDocument/2006/relationships/hyperlink" Target="../03&#47112;&#50948;&#44592;/&#47112;&#50948;&#44592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../24&#50696;&#47112;&#48120;&#50556;/&#50696;&#47112;&#48120;&#50556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&#52285;&#49464;&#44592;06&#51109;.pptx" TargetMode="External"/><Relationship Id="rId4" Type="http://schemas.openxmlformats.org/officeDocument/2006/relationships/slide" Target="slide21.xml"/><Relationship Id="rId180" Type="http://schemas.openxmlformats.org/officeDocument/2006/relationships/image" Target="../media/image78.png"/><Relationship Id="rId215" Type="http://schemas.openxmlformats.org/officeDocument/2006/relationships/hyperlink" Target="&#52285;&#49464;&#44592;29&#51109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&#52285;&#49464;&#44592;50&#51109;.pptx" TargetMode="External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&#52285;&#49464;&#44592;07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26" Type="http://schemas.openxmlformats.org/officeDocument/2006/relationships/hyperlink" Target="&#52285;&#49464;&#44592;35&#51109;.pptx" TargetMode="External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11" Type="http://schemas.openxmlformats.org/officeDocument/2006/relationships/slide" Target="slide6.xml"/><Relationship Id="rId32" Type="http://schemas.openxmlformats.org/officeDocument/2006/relationships/hyperlink" Target="../04&#48124;&#49688;&#44592;/&#48124;&#49688;&#44592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25&#50696;&#47112;&#48120;&#50556;&#50528;&#44032;/&#50696;&#47112;&#48120;&#50556;&#50528;&#44032;.pptx" TargetMode="External"/><Relationship Id="rId12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&#52285;&#49464;&#44592;02&#51109;.pptx" TargetMode="External"/><Relationship Id="rId181" Type="http://schemas.openxmlformats.org/officeDocument/2006/relationships/image" Target="../media/image79.png"/><Relationship Id="rId216" Type="http://schemas.openxmlformats.org/officeDocument/2006/relationships/hyperlink" Target="&#52285;&#49464;&#44592;30&#51109;.pptx" TargetMode="External"/><Relationship Id="rId237" Type="http://schemas.openxmlformats.org/officeDocument/2006/relationships/image" Target="../media/image107.png"/><Relationship Id="rId258" Type="http://schemas.openxmlformats.org/officeDocument/2006/relationships/hyperlink" Target="../../&#44396;-&#49888;&#50557;%20&#49457;&#44221;&#47785;&#47197;.pptx" TargetMode="External"/><Relationship Id="rId22" Type="http://schemas.openxmlformats.org/officeDocument/2006/relationships/slide" Target="slide17.xml"/><Relationship Id="rId43" Type="http://schemas.openxmlformats.org/officeDocument/2006/relationships/image" Target="../media/image10.png"/><Relationship Id="rId64" Type="http://schemas.openxmlformats.org/officeDocument/2006/relationships/hyperlink" Target="../20&#51104;&#50616;/&#51104;&#50616;.pptx" TargetMode="External"/><Relationship Id="rId118" Type="http://schemas.openxmlformats.org/officeDocument/2006/relationships/hyperlink" Target="../../&#49888;&#50557;PPT/47%20&#44256;&#47536;&#46020;&#54980;&#49436;/&#44256;&#47536;&#46020;&#54980;&#49436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../&#49888;&#50557;PPT/63%20&#50836;&#54620;&#51060;&#49436;/&#50836;&#54620;&#51060;&#49436;1&#51109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&#52285;&#49464;&#44592;18&#51109;.pptx" TargetMode="External"/><Relationship Id="rId206" Type="http://schemas.openxmlformats.org/officeDocument/2006/relationships/hyperlink" Target="&#52285;&#49464;&#44592;24&#51109;.pptx" TargetMode="External"/><Relationship Id="rId227" Type="http://schemas.openxmlformats.org/officeDocument/2006/relationships/image" Target="../media/image102.png"/><Relationship Id="rId248" Type="http://schemas.openxmlformats.org/officeDocument/2006/relationships/hyperlink" Target="&#52285;&#49464;&#44592;43&#51109;.pptx" TargetMode="External"/><Relationship Id="rId12" Type="http://schemas.openxmlformats.org/officeDocument/2006/relationships/slide" Target="slide7.xml"/><Relationship Id="rId33" Type="http://schemas.openxmlformats.org/officeDocument/2006/relationships/image" Target="../media/image5.png"/><Relationship Id="rId108" Type="http://schemas.openxmlformats.org/officeDocument/2006/relationships/hyperlink" Target="../../&#49888;&#50557;PPT/42%20&#45572;&#44032;&#48373;&#51020;/&#45572;&#44032;&#48373;&#51020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../15&#50640;&#49828;&#46972;/&#50640;&#49828;&#46972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36&#49828;&#48148;&#45264;/&#49828;&#48148;&#45264;.pptx" TargetMode="External"/><Relationship Id="rId140" Type="http://schemas.openxmlformats.org/officeDocument/2006/relationships/hyperlink" Target="../../&#49888;&#50557;PPT/58%20&#55176;&#48652;&#47532;&#49436;/&#55176;&#48652;&#47532;&#49436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&#52285;&#49464;&#44592;13&#51109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&#52285;&#49464;&#44592;48&#51109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44" Type="http://schemas.openxmlformats.org/officeDocument/2006/relationships/hyperlink" Target="../10&#49324;&#47924;&#50648;&#54616;/&#49324;&#47924;&#50648;&#54616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31&#50724;&#48148;&#45852;/&#50724;&#48148;&#45852;1&#51109;.pptx" TargetMode="External"/><Relationship Id="rId13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&#52285;&#49464;&#44592;08&#51109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&#52285;&#49464;&#44592;36&#51109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8.xml"/><Relationship Id="rId109" Type="http://schemas.openxmlformats.org/officeDocument/2006/relationships/image" Target="../media/image43.png"/><Relationship Id="rId260" Type="http://schemas.openxmlformats.org/officeDocument/2006/relationships/image" Target="../media/image119.png"/><Relationship Id="rId34" Type="http://schemas.openxmlformats.org/officeDocument/2006/relationships/hyperlink" Target="../05&#49888;&#47749;&#44592;/&#49888;&#47749;&#44592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26&#50640;&#49828;&#44180;/&#50640;&#49828;&#44180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../../&#49888;&#50557;PPT/48%20&#44040;&#46972;&#46356;&#50500;&#49436;/&#44040;&#46972;&#46356;&#50500;&#49436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&#52285;&#49464;&#44592;03&#51109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&#52285;&#49464;&#44592;31&#51109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&#52285;&#49464;&#44592;42&#51109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../21&#51204;&#46020;&#49436;/&#51204;&#46020;&#49436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9888;&#50557;PPT/43%20&#50836;&#54620;&#48373;&#51020;/&#50836;&#54620;&#48373;&#51020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../../&#49888;&#50557;PPT/64%20&#50836;&#54620;&#49340;&#49436;/&#50836;&#54620;&#49340;&#49436;1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&#52285;&#49464;&#44592;19&#51109;.pptx" TargetMode="External"/><Relationship Id="rId208" Type="http://schemas.openxmlformats.org/officeDocument/2006/relationships/hyperlink" Target="&#52285;&#49464;&#44592;25&#51109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&#52285;&#49464;&#44592;47&#51109;.pptx" TargetMode="External"/><Relationship Id="rId261" Type="http://schemas.openxmlformats.org/officeDocument/2006/relationships/image" Target="../media/image140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../16&#45712;&#54756;&#48120;&#50556;/&#45712;&#54756;&#48120;&#50556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38&#49828;&#44032;&#47028;/&#49828;&#44032;&#47028;.pptx" TargetMode="External"/><Relationship Id="rId8" Type="http://schemas.openxmlformats.org/officeDocument/2006/relationships/slide" Target="slide4.xml"/><Relationship Id="rId98" Type="http://schemas.openxmlformats.org/officeDocument/2006/relationships/hyperlink" Target="../37&#54617;&#44060;/&#54617;&#4406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../&#49888;&#50557;PPT/59%20&#50556;&#44256;&#48372;&#49436;/&#50556;&#44256;&#48372;&#49436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&#52285;&#49464;&#44592;14&#51109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&#52285;&#49464;&#44592;37&#51109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../12&#50676;&#50773;&#44592;&#54616;/&#50676;&#50773;&#44592;&#54616;.pptx" TargetMode="External"/><Relationship Id="rId67" Type="http://schemas.openxmlformats.org/officeDocument/2006/relationships/image" Target="../media/image22.png"/><Relationship Id="rId88" Type="http://schemas.openxmlformats.org/officeDocument/2006/relationships/hyperlink" Target="../32&#50836;&#45208;/&#50836;&#45208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9888;&#50557;PPT/54%20&#46356;&#47784;&#45936;&#51204;&#49436;/&#46356;&#47784;&#45936;&#51204;&#49436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&#52285;&#49464;&#44592;09&#51109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&#52285;&#49464;&#44592;32&#51109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../06&#50668;&#54840;&#49688;&#50500;/&#50668;&#54840;&#49688;&#50500;.pptx" TargetMode="External"/><Relationship Id="rId57" Type="http://schemas.openxmlformats.org/officeDocument/2006/relationships/image" Target="../media/image17.png"/><Relationship Id="rId78" Type="http://schemas.openxmlformats.org/officeDocument/2006/relationships/hyperlink" Target="../27&#45796;&#45768;&#50648;/&#45796;&#45768;&#5064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9888;&#50557;PPT/49%20&#50640;&#48288;&#49548;&#49436;/&#50640;&#48288;&#49548;&#49436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04&#51109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&#52285;&#49464;&#44592;26&#51109;.pptx" TargetMode="External"/><Relationship Id="rId26" Type="http://schemas.openxmlformats.org/officeDocument/2006/relationships/hyperlink" Target="../02&#52636;&#50528;&#44413;&#44592;/&#52636;&#50528;&#44413;&#44592;.pptx" TargetMode="External"/><Relationship Id="rId231" Type="http://schemas.openxmlformats.org/officeDocument/2006/relationships/image" Target="../media/image104.png"/><Relationship Id="rId252" Type="http://schemas.openxmlformats.org/officeDocument/2006/relationships/hyperlink" Target="&#52285;&#49464;&#44592;41&#51109;.pptx" TargetMode="External"/><Relationship Id="rId47" Type="http://schemas.openxmlformats.org/officeDocument/2006/relationships/image" Target="../media/image12.png"/><Relationship Id="rId68" Type="http://schemas.openxmlformats.org/officeDocument/2006/relationships/hyperlink" Target="../22&#50500;&#44032;/&#50500;&#4403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9888;&#50557;PPT/44%20&#49324;&#46020;&#54665;&#51204;/&#49324;&#46020;&#54665;&#51204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../&#49888;&#50557;PPT/65%20&#50976;&#45796;&#49436;/&#50976;&#45796;&#49436;1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&#52285;&#49464;&#44592;20&#51109;.pptx" TargetMode="External"/><Relationship Id="rId200" Type="http://schemas.openxmlformats.org/officeDocument/2006/relationships/hyperlink" Target="&#52285;&#49464;&#44592;21&#51109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&#52285;&#49464;&#44592;46&#51109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../17&#50640;&#49828;&#45908;/&#50640;&#49828;&#45908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39&#47568;&#46972;&#44592;/&#47568;&#46972;&#44592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../&#49888;&#50557;PPT/60%20&#48288;&#46300;&#47196;&#51204;&#49436;/&#48288;&#46300;&#47196;&#51204;&#49436;.pptx" TargetMode="External"/><Relationship Id="rId90" Type="http://schemas.openxmlformats.org/officeDocument/2006/relationships/hyperlink" Target="../33&#48120;&#44032;/&#48120;&#4403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&#52285;&#49464;&#44592;15&#51109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&#52285;&#49464;&#44592;38&#51109;.pptx" TargetMode="External"/><Relationship Id="rId253" Type="http://schemas.openxmlformats.org/officeDocument/2006/relationships/image" Target="../media/image115.png"/><Relationship Id="rId27" Type="http://schemas.openxmlformats.org/officeDocument/2006/relationships/image" Target="../media/image2.png"/><Relationship Id="rId48" Type="http://schemas.openxmlformats.org/officeDocument/2006/relationships/hyperlink" Target="../11&#50676;&#50773;&#44592;&#49345;/&#50676;&#50773;&#44592;&#49345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9888;&#50557;PPT/55%20&#46356;&#47784;&#45936;&#54980;&#49436;/&#46356;&#47784;&#45936;&#54980;&#49436;.pptx" TargetMode="External"/><Relationship Id="rId80" Type="http://schemas.openxmlformats.org/officeDocument/2006/relationships/hyperlink" Target="../28&#54840;&#49464;&#50500;/&#54840;&#49464;&#50500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&#52285;&#49464;&#44592;10&#51109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&#52285;&#49464;&#44592;33&#51109;.pptx" TargetMode="External"/><Relationship Id="rId243" Type="http://schemas.openxmlformats.org/officeDocument/2006/relationships/image" Target="../media/image110.png"/><Relationship Id="rId17" Type="http://schemas.openxmlformats.org/officeDocument/2006/relationships/slide" Target="slide12.xml"/><Relationship Id="rId38" Type="http://schemas.openxmlformats.org/officeDocument/2006/relationships/hyperlink" Target="../07&#49324;&#49324;&#44592;/&#49324;&#49324;&#44592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9888;&#50557;PPT/50%20&#48716;&#47549;&#48372;&#49436;/&#48716;&#47549;&#48372;&#49436;.pptx" TargetMode="External"/><Relationship Id="rId70" Type="http://schemas.openxmlformats.org/officeDocument/2006/relationships/hyperlink" Target="../23&#51060;&#49324;&#50556;/&#51060;&#49324;&#50556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&#52285;&#49464;&#44592;05&#51109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285;&#49464;&#44592;28&#51109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&#52285;&#49464;&#44592;40&#51109;.pptx" TargetMode="External"/><Relationship Id="rId28" Type="http://schemas.openxmlformats.org/officeDocument/2006/relationships/hyperlink" Target="&#52285;&#49464;&#44592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9888;&#50557;PPT/45%20&#47196;&#47560;&#49436;/&#47196;&#47560;&#49436;.pptx" TargetMode="External"/><Relationship Id="rId60" Type="http://schemas.openxmlformats.org/officeDocument/2006/relationships/hyperlink" Target="../18&#50853;&#44592;/&#50853;&#44592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../&#49888;&#50557;PPT/66%20&#50836;&#54620;&#44228;&#49884;&#47197;/&#50836;&#54620;&#44228;&#49884;&#47197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&#52285;&#49464;&#44592;27&#51109;.pptx" TargetMode="External"/><Relationship Id="rId202" Type="http://schemas.openxmlformats.org/officeDocument/2006/relationships/hyperlink" Target="&#52285;&#49464;&#44592;22&#51109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&#52285;&#49464;&#44592;45&#51109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50" Type="http://schemas.openxmlformats.org/officeDocument/2006/relationships/hyperlink" Target="../13&#50669;&#45824;&#49345;/&#50669;&#45824;&#49345;.pptx" TargetMode="External"/><Relationship Id="rId104" Type="http://schemas.openxmlformats.org/officeDocument/2006/relationships/hyperlink" Target="../../&#49888;&#50557;PPT/40%20&#47560;&#53468;&#48373;&#51020;/&#47560;&#53468;&#48373;&#51020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../../&#49888;&#50557;PPT/61%20&#48288;&#46300;&#47196;&#54980;&#49436;/&#48288;&#46300;&#47196;&#54980;&#49436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&#52285;&#49464;&#44592;16&#51109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../34&#45208;&#54996;/&#45208;&#54996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&#52285;&#49464;&#44592;39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40" Type="http://schemas.openxmlformats.org/officeDocument/2006/relationships/hyperlink" Target="../08&#47355;&#44592;/&#47355;&#44592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../../&#49888;&#50557;PPT/56%20&#46356;&#46020;&#49436;/&#46356;&#46020;&#49436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&#52285;&#49464;&#44592;11&#51109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29&#50836;&#50648;/&#50836;&#50648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&#52285;&#49464;&#44592;34&#51109;.pptx" TargetMode="External"/><Relationship Id="rId245" Type="http://schemas.openxmlformats.org/officeDocument/2006/relationships/image" Target="../media/image111.png"/><Relationship Id="rId30" Type="http://schemas.openxmlformats.org/officeDocument/2006/relationships/hyperlink" Target="../03&#47112;&#50948;&#44592;/&#47112;&#50948;&#44592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9888;&#50557;PPT/51%20&#44264;&#47196;&#49352;&#49436;/&#44264;&#47196;&#49352;&#49436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&#52285;&#49464;&#44592;06&#51109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../24&#50696;&#47112;&#48120;&#50556;/&#50696;&#47112;&#48120;&#50556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&#52285;&#49464;&#44592;29&#51109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&#52285;&#49464;&#44592;50&#51109;.pptx" TargetMode="External"/><Relationship Id="rId116" Type="http://schemas.openxmlformats.org/officeDocument/2006/relationships/hyperlink" Target="../../&#49888;&#50557;PPT/46%20&#44256;&#47536;&#46020;&#51204;&#49436;/&#44256;&#47536;&#46020;&#51204;&#49436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2285;&#49464;&#44592;01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../19&#49884;&#54200;/&#49884;&#54200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&#52285;&#49464;&#44592;17&#51109;.pptx" TargetMode="External"/><Relationship Id="rId204" Type="http://schemas.openxmlformats.org/officeDocument/2006/relationships/hyperlink" Target="&#52285;&#49464;&#44592;23&#51109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&#52285;&#49464;&#44592;44&#51109;.pptx" TargetMode="External"/><Relationship Id="rId106" Type="http://schemas.openxmlformats.org/officeDocument/2006/relationships/hyperlink" Target="../../&#49888;&#50557;PPT/41%20&#47560;&#44032;&#48373;&#51020;/&#47560;&#44032;&#48373;&#51020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../14&#50669;&#45824;&#54616;/&#50669;&#45824;&#54616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../35&#54616;&#48149;&#44397;/&#54616;&#48149;&#44397;.pptx" TargetMode="External"/><Relationship Id="rId148" Type="http://schemas.openxmlformats.org/officeDocument/2006/relationships/hyperlink" Target="../../&#49888;&#50557;PPT/62%20&#50836;&#54620;&#51068;&#49436;/&#50836;&#54620;&#51068;&#49436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&#52285;&#49464;&#44592;12&#51109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&#52285;&#49464;&#44592;49&#51109;.pptx" TargetMode="External"/><Relationship Id="rId257" Type="http://schemas.openxmlformats.org/officeDocument/2006/relationships/image" Target="../media/image117.png"/><Relationship Id="rId42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hyperlink" Target="../30&#50500;&#47784;&#49828;/&#50500;&#47784;&#49828;.pptx" TargetMode="External"/><Relationship Id="rId138" Type="http://schemas.openxmlformats.org/officeDocument/2006/relationships/hyperlink" Target="../../&#49888;&#50557;PPT/57%20&#48716;&#47112;&#47788;&#49436;/&#48716;&#47112;&#47788;&#49436;1&#51109;.pptx" TargetMode="Externa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&#52285;&#49464;&#44592;07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26" Type="http://schemas.openxmlformats.org/officeDocument/2006/relationships/hyperlink" Target="&#52285;&#49464;&#44592;35&#51109;.pptx" TargetMode="External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11" Type="http://schemas.openxmlformats.org/officeDocument/2006/relationships/slide" Target="slide6.xml"/><Relationship Id="rId32" Type="http://schemas.openxmlformats.org/officeDocument/2006/relationships/hyperlink" Target="../04&#48124;&#49688;&#44592;/&#48124;&#49688;&#44592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25&#50696;&#47112;&#48120;&#50556;&#50528;&#44032;/&#50696;&#47112;&#48120;&#50556;&#50528;&#44032;.pptx" TargetMode="External"/><Relationship Id="rId12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&#52285;&#49464;&#44592;02&#51109;.pptx" TargetMode="External"/><Relationship Id="rId181" Type="http://schemas.openxmlformats.org/officeDocument/2006/relationships/image" Target="../media/image79.png"/><Relationship Id="rId216" Type="http://schemas.openxmlformats.org/officeDocument/2006/relationships/hyperlink" Target="&#52285;&#49464;&#44592;30&#51109;.pptx" TargetMode="External"/><Relationship Id="rId237" Type="http://schemas.openxmlformats.org/officeDocument/2006/relationships/image" Target="../media/image107.png"/><Relationship Id="rId258" Type="http://schemas.openxmlformats.org/officeDocument/2006/relationships/hyperlink" Target="../../&#44396;-&#49888;&#50557;%20&#49457;&#44221;&#47785;&#47197;.pptx" TargetMode="External"/><Relationship Id="rId22" Type="http://schemas.openxmlformats.org/officeDocument/2006/relationships/slide" Target="slide17.xml"/><Relationship Id="rId43" Type="http://schemas.openxmlformats.org/officeDocument/2006/relationships/image" Target="../media/image10.png"/><Relationship Id="rId64" Type="http://schemas.openxmlformats.org/officeDocument/2006/relationships/hyperlink" Target="../20&#51104;&#50616;/&#51104;&#50616;.pptx" TargetMode="External"/><Relationship Id="rId118" Type="http://schemas.openxmlformats.org/officeDocument/2006/relationships/hyperlink" Target="../../&#49888;&#50557;PPT/47%20&#44256;&#47536;&#46020;&#54980;&#49436;/&#44256;&#47536;&#46020;&#54980;&#49436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../&#49888;&#50557;PPT/63%20&#50836;&#54620;&#51060;&#49436;/&#50836;&#54620;&#51060;&#49436;1&#51109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&#52285;&#49464;&#44592;18&#51109;.pptx" TargetMode="External"/><Relationship Id="rId206" Type="http://schemas.openxmlformats.org/officeDocument/2006/relationships/hyperlink" Target="&#52285;&#49464;&#44592;24&#51109;.pptx" TargetMode="External"/><Relationship Id="rId227" Type="http://schemas.openxmlformats.org/officeDocument/2006/relationships/image" Target="../media/image102.png"/><Relationship Id="rId248" Type="http://schemas.openxmlformats.org/officeDocument/2006/relationships/hyperlink" Target="&#52285;&#49464;&#44592;43&#51109;.pptx" TargetMode="External"/><Relationship Id="rId12" Type="http://schemas.openxmlformats.org/officeDocument/2006/relationships/slide" Target="slide7.xml"/><Relationship Id="rId33" Type="http://schemas.openxmlformats.org/officeDocument/2006/relationships/image" Target="../media/image5.png"/><Relationship Id="rId108" Type="http://schemas.openxmlformats.org/officeDocument/2006/relationships/hyperlink" Target="../../&#49888;&#50557;PPT/42%20&#45572;&#44032;&#48373;&#51020;/&#45572;&#44032;&#48373;&#51020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../15&#50640;&#49828;&#46972;/&#50640;&#49828;&#46972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36&#49828;&#48148;&#45264;/&#49828;&#48148;&#45264;.pptx" TargetMode="External"/><Relationship Id="rId140" Type="http://schemas.openxmlformats.org/officeDocument/2006/relationships/hyperlink" Target="../../&#49888;&#50557;PPT/58%20&#55176;&#48652;&#47532;&#49436;/&#55176;&#48652;&#47532;&#49436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&#52285;&#49464;&#44592;13&#51109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&#52285;&#49464;&#44592;48&#51109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44" Type="http://schemas.openxmlformats.org/officeDocument/2006/relationships/hyperlink" Target="../10&#49324;&#47924;&#50648;&#54616;/&#49324;&#47924;&#50648;&#54616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31&#50724;&#48148;&#45852;/&#50724;&#48148;&#45852;1&#51109;.pptx" TargetMode="External"/><Relationship Id="rId13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&#52285;&#49464;&#44592;08&#51109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&#52285;&#49464;&#44592;36&#51109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8.xml"/><Relationship Id="rId109" Type="http://schemas.openxmlformats.org/officeDocument/2006/relationships/image" Target="../media/image43.png"/><Relationship Id="rId260" Type="http://schemas.openxmlformats.org/officeDocument/2006/relationships/image" Target="../media/image119.png"/><Relationship Id="rId34" Type="http://schemas.openxmlformats.org/officeDocument/2006/relationships/hyperlink" Target="../05&#49888;&#47749;&#44592;/&#49888;&#47749;&#44592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26&#50640;&#49828;&#44180;/&#50640;&#49828;&#44180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../../&#49888;&#50557;PPT/48%20&#44040;&#46972;&#46356;&#50500;&#49436;/&#44040;&#46972;&#46356;&#50500;&#49436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&#52285;&#49464;&#44592;03&#51109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&#52285;&#49464;&#44592;31&#51109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&#52285;&#49464;&#44592;42&#51109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../21&#51204;&#46020;&#49436;/&#51204;&#46020;&#49436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9888;&#50557;PPT/43%20&#50836;&#54620;&#48373;&#51020;/&#50836;&#54620;&#48373;&#51020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../../&#49888;&#50557;PPT/64%20&#50836;&#54620;&#49340;&#49436;/&#50836;&#54620;&#49340;&#49436;1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&#52285;&#49464;&#44592;19&#51109;.pptx" TargetMode="External"/><Relationship Id="rId208" Type="http://schemas.openxmlformats.org/officeDocument/2006/relationships/hyperlink" Target="&#52285;&#49464;&#44592;25&#51109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&#52285;&#49464;&#44592;47&#51109;.pptx" TargetMode="External"/><Relationship Id="rId261" Type="http://schemas.openxmlformats.org/officeDocument/2006/relationships/image" Target="../media/image141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../16&#45712;&#54756;&#48120;&#50556;/&#45712;&#54756;&#48120;&#50556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38&#49828;&#44032;&#47028;/&#49828;&#44032;&#47028;.pptx" TargetMode="External"/><Relationship Id="rId8" Type="http://schemas.openxmlformats.org/officeDocument/2006/relationships/slide" Target="slide4.xml"/><Relationship Id="rId98" Type="http://schemas.openxmlformats.org/officeDocument/2006/relationships/hyperlink" Target="../37&#54617;&#44060;/&#54617;&#4406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../&#49888;&#50557;PPT/59%20&#50556;&#44256;&#48372;&#49436;/&#50556;&#44256;&#48372;&#49436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&#52285;&#49464;&#44592;14&#51109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&#52285;&#49464;&#44592;37&#51109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../12&#50676;&#50773;&#44592;&#54616;/&#50676;&#50773;&#44592;&#54616;.pptx" TargetMode="External"/><Relationship Id="rId67" Type="http://schemas.openxmlformats.org/officeDocument/2006/relationships/image" Target="../media/image22.png"/><Relationship Id="rId88" Type="http://schemas.openxmlformats.org/officeDocument/2006/relationships/hyperlink" Target="../32&#50836;&#45208;/&#50836;&#45208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9888;&#50557;PPT/54%20&#46356;&#47784;&#45936;&#51204;&#49436;/&#46356;&#47784;&#45936;&#51204;&#49436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&#52285;&#49464;&#44592;09&#51109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&#52285;&#49464;&#44592;32&#51109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../06&#50668;&#54840;&#49688;&#50500;/&#50668;&#54840;&#49688;&#50500;.pptx" TargetMode="External"/><Relationship Id="rId57" Type="http://schemas.openxmlformats.org/officeDocument/2006/relationships/image" Target="../media/image17.png"/><Relationship Id="rId78" Type="http://schemas.openxmlformats.org/officeDocument/2006/relationships/hyperlink" Target="../27&#45796;&#45768;&#50648;/&#45796;&#45768;&#5064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9888;&#50557;PPT/49%20&#50640;&#48288;&#49548;&#49436;/&#50640;&#48288;&#49548;&#49436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04&#51109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&#52285;&#49464;&#44592;26&#51109;.pptx" TargetMode="External"/><Relationship Id="rId26" Type="http://schemas.openxmlformats.org/officeDocument/2006/relationships/hyperlink" Target="../02&#52636;&#50528;&#44413;&#44592;/&#52636;&#50528;&#44413;&#44592;.pptx" TargetMode="External"/><Relationship Id="rId231" Type="http://schemas.openxmlformats.org/officeDocument/2006/relationships/image" Target="../media/image104.png"/><Relationship Id="rId252" Type="http://schemas.openxmlformats.org/officeDocument/2006/relationships/hyperlink" Target="&#52285;&#49464;&#44592;41&#51109;.pptx" TargetMode="External"/><Relationship Id="rId47" Type="http://schemas.openxmlformats.org/officeDocument/2006/relationships/image" Target="../media/image12.png"/><Relationship Id="rId68" Type="http://schemas.openxmlformats.org/officeDocument/2006/relationships/hyperlink" Target="../22&#50500;&#44032;/&#50500;&#4403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9888;&#50557;PPT/44%20&#49324;&#46020;&#54665;&#51204;/&#49324;&#46020;&#54665;&#51204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../&#49888;&#50557;PPT/65%20&#50976;&#45796;&#49436;/&#50976;&#45796;&#49436;1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&#52285;&#49464;&#44592;20&#51109;.pptx" TargetMode="External"/><Relationship Id="rId200" Type="http://schemas.openxmlformats.org/officeDocument/2006/relationships/hyperlink" Target="&#52285;&#49464;&#44592;21&#51109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&#52285;&#49464;&#44592;46&#51109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../17&#50640;&#49828;&#45908;/&#50640;&#49828;&#45908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39&#47568;&#46972;&#44592;/&#47568;&#46972;&#44592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../&#49888;&#50557;PPT/60%20&#48288;&#46300;&#47196;&#51204;&#49436;/&#48288;&#46300;&#47196;&#51204;&#49436;.pptx" TargetMode="External"/><Relationship Id="rId90" Type="http://schemas.openxmlformats.org/officeDocument/2006/relationships/hyperlink" Target="../33&#48120;&#44032;/&#48120;&#4403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&#52285;&#49464;&#44592;15&#51109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&#52285;&#49464;&#44592;38&#51109;.pptx" TargetMode="External"/><Relationship Id="rId253" Type="http://schemas.openxmlformats.org/officeDocument/2006/relationships/image" Target="../media/image115.png"/><Relationship Id="rId27" Type="http://schemas.openxmlformats.org/officeDocument/2006/relationships/image" Target="../media/image2.png"/><Relationship Id="rId48" Type="http://schemas.openxmlformats.org/officeDocument/2006/relationships/hyperlink" Target="../11&#50676;&#50773;&#44592;&#49345;/&#50676;&#50773;&#44592;&#49345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9888;&#50557;PPT/55%20&#46356;&#47784;&#45936;&#54980;&#49436;/&#46356;&#47784;&#45936;&#54980;&#49436;.pptx" TargetMode="External"/><Relationship Id="rId80" Type="http://schemas.openxmlformats.org/officeDocument/2006/relationships/hyperlink" Target="../28&#54840;&#49464;&#50500;/&#54840;&#49464;&#50500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&#52285;&#49464;&#44592;10&#51109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&#52285;&#49464;&#44592;33&#51109;.pptx" TargetMode="External"/><Relationship Id="rId243" Type="http://schemas.openxmlformats.org/officeDocument/2006/relationships/image" Target="../media/image110.png"/><Relationship Id="rId17" Type="http://schemas.openxmlformats.org/officeDocument/2006/relationships/slide" Target="slide12.xml"/><Relationship Id="rId38" Type="http://schemas.openxmlformats.org/officeDocument/2006/relationships/hyperlink" Target="../07&#49324;&#49324;&#44592;/&#49324;&#49324;&#44592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9888;&#50557;PPT/50%20&#48716;&#47549;&#48372;&#49436;/&#48716;&#47549;&#48372;&#49436;.pptx" TargetMode="External"/><Relationship Id="rId70" Type="http://schemas.openxmlformats.org/officeDocument/2006/relationships/hyperlink" Target="../23&#51060;&#49324;&#50556;/&#51060;&#49324;&#50556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&#52285;&#49464;&#44592;05&#51109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285;&#49464;&#44592;28&#51109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&#52285;&#49464;&#44592;40&#51109;.pptx" TargetMode="External"/><Relationship Id="rId28" Type="http://schemas.openxmlformats.org/officeDocument/2006/relationships/hyperlink" Target="&#52285;&#49464;&#44592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9888;&#50557;PPT/45%20&#47196;&#47560;&#49436;/&#47196;&#47560;&#49436;.pptx" TargetMode="External"/><Relationship Id="rId60" Type="http://schemas.openxmlformats.org/officeDocument/2006/relationships/hyperlink" Target="../18&#50853;&#44592;/&#50853;&#44592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../&#49888;&#50557;PPT/66%20&#50836;&#54620;&#44228;&#49884;&#47197;/&#50836;&#54620;&#44228;&#49884;&#47197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&#52285;&#49464;&#44592;27&#51109;.pptx" TargetMode="External"/><Relationship Id="rId202" Type="http://schemas.openxmlformats.org/officeDocument/2006/relationships/hyperlink" Target="&#52285;&#49464;&#44592;22&#51109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&#52285;&#49464;&#44592;45&#51109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50" Type="http://schemas.openxmlformats.org/officeDocument/2006/relationships/hyperlink" Target="../13&#50669;&#45824;&#49345;/&#50669;&#45824;&#49345;.pptx" TargetMode="External"/><Relationship Id="rId104" Type="http://schemas.openxmlformats.org/officeDocument/2006/relationships/hyperlink" Target="../../&#49888;&#50557;PPT/40%20&#47560;&#53468;&#48373;&#51020;/&#47560;&#53468;&#48373;&#51020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../../&#49888;&#50557;PPT/61%20&#48288;&#46300;&#47196;&#54980;&#49436;/&#48288;&#46300;&#47196;&#54980;&#49436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&#52285;&#49464;&#44592;16&#51109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../34&#45208;&#54996;/&#45208;&#54996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&#52285;&#49464;&#44592;39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40" Type="http://schemas.openxmlformats.org/officeDocument/2006/relationships/hyperlink" Target="../08&#47355;&#44592;/&#47355;&#44592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../../&#49888;&#50557;PPT/56%20&#46356;&#46020;&#49436;/&#46356;&#46020;&#49436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&#52285;&#49464;&#44592;11&#51109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29&#50836;&#50648;/&#50836;&#50648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&#52285;&#49464;&#44592;34&#51109;.pptx" TargetMode="External"/><Relationship Id="rId245" Type="http://schemas.openxmlformats.org/officeDocument/2006/relationships/image" Target="../media/image111.png"/><Relationship Id="rId30" Type="http://schemas.openxmlformats.org/officeDocument/2006/relationships/hyperlink" Target="../03&#47112;&#50948;&#44592;/&#47112;&#50948;&#44592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9888;&#50557;PPT/51%20&#44264;&#47196;&#49352;&#49436;/&#44264;&#47196;&#49352;&#49436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&#52285;&#49464;&#44592;06&#51109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../24&#50696;&#47112;&#48120;&#50556;/&#50696;&#47112;&#48120;&#50556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&#52285;&#49464;&#44592;29&#51109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&#52285;&#49464;&#44592;50&#51109;.pptx" TargetMode="External"/><Relationship Id="rId116" Type="http://schemas.openxmlformats.org/officeDocument/2006/relationships/hyperlink" Target="../../&#49888;&#50557;PPT/46%20&#44256;&#47536;&#46020;&#51204;&#49436;/&#44256;&#47536;&#46020;&#51204;&#49436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2285;&#49464;&#44592;01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../19&#49884;&#54200;/&#49884;&#54200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&#52285;&#49464;&#44592;17&#51109;.pptx" TargetMode="External"/><Relationship Id="rId204" Type="http://schemas.openxmlformats.org/officeDocument/2006/relationships/hyperlink" Target="&#52285;&#49464;&#44592;23&#51109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&#52285;&#49464;&#44592;44&#51109;.pptx" TargetMode="External"/><Relationship Id="rId106" Type="http://schemas.openxmlformats.org/officeDocument/2006/relationships/hyperlink" Target="../../&#49888;&#50557;PPT/41%20&#47560;&#44032;&#48373;&#51020;/&#47560;&#44032;&#48373;&#51020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../14&#50669;&#45824;&#54616;/&#50669;&#45824;&#54616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../35&#54616;&#48149;&#44397;/&#54616;&#48149;&#44397;.pptx" TargetMode="External"/><Relationship Id="rId148" Type="http://schemas.openxmlformats.org/officeDocument/2006/relationships/hyperlink" Target="../../&#49888;&#50557;PPT/62%20&#50836;&#54620;&#51068;&#49436;/&#50836;&#54620;&#51068;&#49436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&#52285;&#49464;&#44592;12&#51109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&#52285;&#49464;&#44592;49&#51109;.pptx" TargetMode="External"/><Relationship Id="rId257" Type="http://schemas.openxmlformats.org/officeDocument/2006/relationships/image" Target="../media/image117.png"/><Relationship Id="rId42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hyperlink" Target="../30&#50500;&#47784;&#49828;/&#50500;&#47784;&#49828;.pptx" TargetMode="External"/><Relationship Id="rId138" Type="http://schemas.openxmlformats.org/officeDocument/2006/relationships/hyperlink" Target="../../&#49888;&#50557;PPT/57%20&#48716;&#47112;&#47788;&#49436;/&#48716;&#47112;&#47788;&#49436;1&#51109;.pptx" TargetMode="External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&#52285;&#49464;&#44592;07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26" Type="http://schemas.openxmlformats.org/officeDocument/2006/relationships/hyperlink" Target="&#52285;&#49464;&#44592;35&#51109;.pptx" TargetMode="External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11" Type="http://schemas.openxmlformats.org/officeDocument/2006/relationships/slide" Target="slide6.xml"/><Relationship Id="rId32" Type="http://schemas.openxmlformats.org/officeDocument/2006/relationships/hyperlink" Target="../04&#48124;&#49688;&#44592;/&#48124;&#49688;&#44592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25&#50696;&#47112;&#48120;&#50556;&#50528;&#44032;/&#50696;&#47112;&#48120;&#50556;&#50528;&#44032;.pptx" TargetMode="External"/><Relationship Id="rId12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&#52285;&#49464;&#44592;02&#51109;.pptx" TargetMode="External"/><Relationship Id="rId181" Type="http://schemas.openxmlformats.org/officeDocument/2006/relationships/image" Target="../media/image79.png"/><Relationship Id="rId216" Type="http://schemas.openxmlformats.org/officeDocument/2006/relationships/hyperlink" Target="&#52285;&#49464;&#44592;30&#51109;.pptx" TargetMode="External"/><Relationship Id="rId237" Type="http://schemas.openxmlformats.org/officeDocument/2006/relationships/image" Target="../media/image107.png"/><Relationship Id="rId258" Type="http://schemas.openxmlformats.org/officeDocument/2006/relationships/hyperlink" Target="../../&#44396;-&#49888;&#50557;%20&#49457;&#44221;&#47785;&#47197;.pptx" TargetMode="External"/><Relationship Id="rId22" Type="http://schemas.openxmlformats.org/officeDocument/2006/relationships/slide" Target="slide17.xml"/><Relationship Id="rId43" Type="http://schemas.openxmlformats.org/officeDocument/2006/relationships/image" Target="../media/image10.png"/><Relationship Id="rId64" Type="http://schemas.openxmlformats.org/officeDocument/2006/relationships/hyperlink" Target="../20&#51104;&#50616;/&#51104;&#50616;.pptx" TargetMode="External"/><Relationship Id="rId118" Type="http://schemas.openxmlformats.org/officeDocument/2006/relationships/hyperlink" Target="../../&#49888;&#50557;PPT/47%20&#44256;&#47536;&#46020;&#54980;&#49436;/&#44256;&#47536;&#46020;&#54980;&#49436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../&#49888;&#50557;PPT/63%20&#50836;&#54620;&#51060;&#49436;/&#50836;&#54620;&#51060;&#49436;1&#51109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&#52285;&#49464;&#44592;18&#51109;.pptx" TargetMode="External"/><Relationship Id="rId206" Type="http://schemas.openxmlformats.org/officeDocument/2006/relationships/hyperlink" Target="&#52285;&#49464;&#44592;24&#51109;.pptx" TargetMode="External"/><Relationship Id="rId227" Type="http://schemas.openxmlformats.org/officeDocument/2006/relationships/image" Target="../media/image102.png"/><Relationship Id="rId248" Type="http://schemas.openxmlformats.org/officeDocument/2006/relationships/hyperlink" Target="&#52285;&#49464;&#44592;43&#51109;.pptx" TargetMode="External"/><Relationship Id="rId12" Type="http://schemas.openxmlformats.org/officeDocument/2006/relationships/slide" Target="slide7.xml"/><Relationship Id="rId33" Type="http://schemas.openxmlformats.org/officeDocument/2006/relationships/image" Target="../media/image5.png"/><Relationship Id="rId108" Type="http://schemas.openxmlformats.org/officeDocument/2006/relationships/hyperlink" Target="../../&#49888;&#50557;PPT/42%20&#45572;&#44032;&#48373;&#51020;/&#45572;&#44032;&#48373;&#51020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../15&#50640;&#49828;&#46972;/&#50640;&#49828;&#46972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36&#49828;&#48148;&#45264;/&#49828;&#48148;&#45264;.pptx" TargetMode="External"/><Relationship Id="rId140" Type="http://schemas.openxmlformats.org/officeDocument/2006/relationships/hyperlink" Target="../../&#49888;&#50557;PPT/58%20&#55176;&#48652;&#47532;&#49436;/&#55176;&#48652;&#47532;&#49436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&#52285;&#49464;&#44592;13&#51109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&#52285;&#49464;&#44592;48&#51109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44" Type="http://schemas.openxmlformats.org/officeDocument/2006/relationships/hyperlink" Target="../10&#49324;&#47924;&#50648;&#54616;/&#49324;&#47924;&#50648;&#54616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31&#50724;&#48148;&#45852;/&#50724;&#48148;&#45852;1&#51109;.pptx" TargetMode="External"/><Relationship Id="rId13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&#52285;&#49464;&#44592;08&#51109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&#52285;&#49464;&#44592;36&#51109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8.xml"/><Relationship Id="rId109" Type="http://schemas.openxmlformats.org/officeDocument/2006/relationships/image" Target="../media/image43.png"/><Relationship Id="rId260" Type="http://schemas.openxmlformats.org/officeDocument/2006/relationships/image" Target="../media/image119.png"/><Relationship Id="rId34" Type="http://schemas.openxmlformats.org/officeDocument/2006/relationships/hyperlink" Target="../05&#49888;&#47749;&#44592;/&#49888;&#47749;&#44592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26&#50640;&#49828;&#44180;/&#50640;&#49828;&#44180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../../&#49888;&#50557;PPT/48%20&#44040;&#46972;&#46356;&#50500;&#49436;/&#44040;&#46972;&#46356;&#50500;&#49436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&#52285;&#49464;&#44592;03&#51109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&#52285;&#49464;&#44592;31&#51109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&#52285;&#49464;&#44592;42&#51109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../21&#51204;&#46020;&#49436;/&#51204;&#46020;&#49436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9888;&#50557;PPT/43%20&#50836;&#54620;&#48373;&#51020;/&#50836;&#54620;&#48373;&#51020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../../&#49888;&#50557;PPT/64%20&#50836;&#54620;&#49340;&#49436;/&#50836;&#54620;&#49340;&#49436;1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&#52285;&#49464;&#44592;19&#51109;.pptx" TargetMode="External"/><Relationship Id="rId208" Type="http://schemas.openxmlformats.org/officeDocument/2006/relationships/hyperlink" Target="&#52285;&#49464;&#44592;25&#51109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&#52285;&#49464;&#44592;47&#51109;.pptx" TargetMode="External"/><Relationship Id="rId261" Type="http://schemas.openxmlformats.org/officeDocument/2006/relationships/image" Target="../media/image142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../16&#45712;&#54756;&#48120;&#50556;/&#45712;&#54756;&#48120;&#50556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38&#49828;&#44032;&#47028;/&#49828;&#44032;&#47028;.pptx" TargetMode="External"/><Relationship Id="rId8" Type="http://schemas.openxmlformats.org/officeDocument/2006/relationships/slide" Target="slide4.xml"/><Relationship Id="rId98" Type="http://schemas.openxmlformats.org/officeDocument/2006/relationships/hyperlink" Target="../37&#54617;&#44060;/&#54617;&#4406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../&#49888;&#50557;PPT/59%20&#50556;&#44256;&#48372;&#49436;/&#50556;&#44256;&#48372;&#49436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&#52285;&#49464;&#44592;14&#51109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&#52285;&#49464;&#44592;37&#51109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../12&#50676;&#50773;&#44592;&#54616;/&#50676;&#50773;&#44592;&#54616;.pptx" TargetMode="External"/><Relationship Id="rId67" Type="http://schemas.openxmlformats.org/officeDocument/2006/relationships/image" Target="../media/image22.png"/><Relationship Id="rId88" Type="http://schemas.openxmlformats.org/officeDocument/2006/relationships/hyperlink" Target="../32&#50836;&#45208;/&#50836;&#45208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9888;&#50557;PPT/54%20&#46356;&#47784;&#45936;&#51204;&#49436;/&#46356;&#47784;&#45936;&#51204;&#49436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&#52285;&#49464;&#44592;09&#51109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&#52285;&#49464;&#44592;32&#51109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../06&#50668;&#54840;&#49688;&#50500;/&#50668;&#54840;&#49688;&#50500;.pptx" TargetMode="External"/><Relationship Id="rId57" Type="http://schemas.openxmlformats.org/officeDocument/2006/relationships/image" Target="../media/image17.png"/><Relationship Id="rId78" Type="http://schemas.openxmlformats.org/officeDocument/2006/relationships/hyperlink" Target="../27&#45796;&#45768;&#50648;/&#45796;&#45768;&#5064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9888;&#50557;PPT/49%20&#50640;&#48288;&#49548;&#49436;/&#50640;&#48288;&#49548;&#49436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04&#51109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&#52285;&#49464;&#44592;26&#51109;.pptx" TargetMode="External"/><Relationship Id="rId26" Type="http://schemas.openxmlformats.org/officeDocument/2006/relationships/hyperlink" Target="../02&#52636;&#50528;&#44413;&#44592;/&#52636;&#50528;&#44413;&#44592;.pptx" TargetMode="External"/><Relationship Id="rId231" Type="http://schemas.openxmlformats.org/officeDocument/2006/relationships/image" Target="../media/image104.png"/><Relationship Id="rId252" Type="http://schemas.openxmlformats.org/officeDocument/2006/relationships/hyperlink" Target="&#52285;&#49464;&#44592;41&#51109;.pptx" TargetMode="External"/><Relationship Id="rId47" Type="http://schemas.openxmlformats.org/officeDocument/2006/relationships/image" Target="../media/image12.png"/><Relationship Id="rId68" Type="http://schemas.openxmlformats.org/officeDocument/2006/relationships/hyperlink" Target="../22&#50500;&#44032;/&#50500;&#4403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9888;&#50557;PPT/44%20&#49324;&#46020;&#54665;&#51204;/&#49324;&#46020;&#54665;&#51204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../&#49888;&#50557;PPT/65%20&#50976;&#45796;&#49436;/&#50976;&#45796;&#49436;1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&#52285;&#49464;&#44592;20&#51109;.pptx" TargetMode="External"/><Relationship Id="rId200" Type="http://schemas.openxmlformats.org/officeDocument/2006/relationships/hyperlink" Target="&#52285;&#49464;&#44592;21&#51109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&#52285;&#49464;&#44592;46&#51109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../17&#50640;&#49828;&#45908;/&#50640;&#49828;&#45908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39&#47568;&#46972;&#44592;/&#47568;&#46972;&#44592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../&#49888;&#50557;PPT/60%20&#48288;&#46300;&#47196;&#51204;&#49436;/&#48288;&#46300;&#47196;&#51204;&#49436;.pptx" TargetMode="External"/><Relationship Id="rId90" Type="http://schemas.openxmlformats.org/officeDocument/2006/relationships/hyperlink" Target="../33&#48120;&#44032;/&#48120;&#4403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&#52285;&#49464;&#44592;15&#51109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&#52285;&#49464;&#44592;38&#51109;.pptx" TargetMode="External"/><Relationship Id="rId253" Type="http://schemas.openxmlformats.org/officeDocument/2006/relationships/image" Target="../media/image115.png"/><Relationship Id="rId27" Type="http://schemas.openxmlformats.org/officeDocument/2006/relationships/image" Target="../media/image2.png"/><Relationship Id="rId48" Type="http://schemas.openxmlformats.org/officeDocument/2006/relationships/hyperlink" Target="../11&#50676;&#50773;&#44592;&#49345;/&#50676;&#50773;&#44592;&#49345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9888;&#50557;PPT/55%20&#46356;&#47784;&#45936;&#54980;&#49436;/&#46356;&#47784;&#45936;&#54980;&#49436;.pptx" TargetMode="External"/><Relationship Id="rId80" Type="http://schemas.openxmlformats.org/officeDocument/2006/relationships/hyperlink" Target="../28&#54840;&#49464;&#50500;/&#54840;&#49464;&#50500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&#52285;&#49464;&#44592;10&#51109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&#52285;&#49464;&#44592;33&#51109;.pptx" TargetMode="External"/><Relationship Id="rId243" Type="http://schemas.openxmlformats.org/officeDocument/2006/relationships/image" Target="../media/image110.png"/><Relationship Id="rId17" Type="http://schemas.openxmlformats.org/officeDocument/2006/relationships/slide" Target="slide12.xml"/><Relationship Id="rId38" Type="http://schemas.openxmlformats.org/officeDocument/2006/relationships/hyperlink" Target="../07&#49324;&#49324;&#44592;/&#49324;&#49324;&#44592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9888;&#50557;PPT/50%20&#48716;&#47549;&#48372;&#49436;/&#48716;&#47549;&#48372;&#49436;.pptx" TargetMode="External"/><Relationship Id="rId70" Type="http://schemas.openxmlformats.org/officeDocument/2006/relationships/hyperlink" Target="../23&#51060;&#49324;&#50556;/&#51060;&#49324;&#50556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&#52285;&#49464;&#44592;05&#51109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285;&#49464;&#44592;28&#51109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&#52285;&#49464;&#44592;40&#51109;.pptx" TargetMode="External"/><Relationship Id="rId28" Type="http://schemas.openxmlformats.org/officeDocument/2006/relationships/hyperlink" Target="&#52285;&#49464;&#44592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9888;&#50557;PPT/45%20&#47196;&#47560;&#49436;/&#47196;&#47560;&#49436;.pptx" TargetMode="External"/><Relationship Id="rId60" Type="http://schemas.openxmlformats.org/officeDocument/2006/relationships/hyperlink" Target="../18&#50853;&#44592;/&#50853;&#44592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../&#49888;&#50557;PPT/66%20&#50836;&#54620;&#44228;&#49884;&#47197;/&#50836;&#54620;&#44228;&#49884;&#47197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&#52285;&#49464;&#44592;27&#51109;.pptx" TargetMode="External"/><Relationship Id="rId202" Type="http://schemas.openxmlformats.org/officeDocument/2006/relationships/hyperlink" Target="&#52285;&#49464;&#44592;22&#51109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&#52285;&#49464;&#44592;45&#51109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50" Type="http://schemas.openxmlformats.org/officeDocument/2006/relationships/hyperlink" Target="../13&#50669;&#45824;&#49345;/&#50669;&#45824;&#49345;.pptx" TargetMode="External"/><Relationship Id="rId104" Type="http://schemas.openxmlformats.org/officeDocument/2006/relationships/hyperlink" Target="../../&#49888;&#50557;PPT/40%20&#47560;&#53468;&#48373;&#51020;/&#47560;&#53468;&#48373;&#51020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../../&#49888;&#50557;PPT/61%20&#48288;&#46300;&#47196;&#54980;&#49436;/&#48288;&#46300;&#47196;&#54980;&#49436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&#52285;&#49464;&#44592;16&#51109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../34&#45208;&#54996;/&#45208;&#54996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&#52285;&#49464;&#44592;39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40" Type="http://schemas.openxmlformats.org/officeDocument/2006/relationships/hyperlink" Target="../08&#47355;&#44592;/&#47355;&#44592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../../&#49888;&#50557;PPT/56%20&#46356;&#46020;&#49436;/&#46356;&#46020;&#49436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&#52285;&#49464;&#44592;11&#51109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29&#50836;&#50648;/&#50836;&#50648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&#52285;&#49464;&#44592;34&#51109;.pptx" TargetMode="External"/><Relationship Id="rId245" Type="http://schemas.openxmlformats.org/officeDocument/2006/relationships/image" Target="../media/image111.png"/><Relationship Id="rId30" Type="http://schemas.openxmlformats.org/officeDocument/2006/relationships/hyperlink" Target="../03&#47112;&#50948;&#44592;/&#47112;&#50948;&#44592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9888;&#50557;PPT/51%20&#44264;&#47196;&#49352;&#49436;/&#44264;&#47196;&#49352;&#49436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&#52285;&#49464;&#44592;06&#51109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../24&#50696;&#47112;&#48120;&#50556;/&#50696;&#47112;&#48120;&#50556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&#52285;&#49464;&#44592;29&#51109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&#52285;&#49464;&#44592;50&#51109;.pptx" TargetMode="External"/><Relationship Id="rId116" Type="http://schemas.openxmlformats.org/officeDocument/2006/relationships/hyperlink" Target="../../&#49888;&#50557;PPT/46%20&#44256;&#47536;&#46020;&#51204;&#49436;/&#44256;&#47536;&#46020;&#51204;&#49436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2285;&#49464;&#44592;01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../19&#49884;&#54200;/&#49884;&#54200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&#52285;&#49464;&#44592;17&#51109;.pptx" TargetMode="External"/><Relationship Id="rId204" Type="http://schemas.openxmlformats.org/officeDocument/2006/relationships/hyperlink" Target="&#52285;&#49464;&#44592;23&#51109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&#52285;&#49464;&#44592;44&#51109;.pptx" TargetMode="External"/><Relationship Id="rId106" Type="http://schemas.openxmlformats.org/officeDocument/2006/relationships/hyperlink" Target="../../&#49888;&#50557;PPT/41%20&#47560;&#44032;&#48373;&#51020;/&#47560;&#44032;&#48373;&#51020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../14&#50669;&#45824;&#54616;/&#50669;&#45824;&#54616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../35&#54616;&#48149;&#44397;/&#54616;&#48149;&#44397;.pptx" TargetMode="External"/><Relationship Id="rId148" Type="http://schemas.openxmlformats.org/officeDocument/2006/relationships/hyperlink" Target="../../&#49888;&#50557;PPT/62%20&#50836;&#54620;&#51068;&#49436;/&#50836;&#54620;&#51068;&#49436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&#52285;&#49464;&#44592;12&#51109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&#52285;&#49464;&#44592;49&#51109;.pptx" TargetMode="External"/><Relationship Id="rId257" Type="http://schemas.openxmlformats.org/officeDocument/2006/relationships/image" Target="../media/image117.png"/><Relationship Id="rId42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hyperlink" Target="../30&#50500;&#47784;&#49828;/&#50500;&#47784;&#49828;.pptx" TargetMode="External"/><Relationship Id="rId138" Type="http://schemas.openxmlformats.org/officeDocument/2006/relationships/hyperlink" Target="../../&#49888;&#50557;PPT/57%20&#48716;&#47112;&#47788;&#49436;/&#48716;&#47112;&#47788;&#49436;1&#51109;.pptx" TargetMode="External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&#52285;&#49464;&#44592;07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26" Type="http://schemas.openxmlformats.org/officeDocument/2006/relationships/hyperlink" Target="&#52285;&#49464;&#44592;35&#51109;.pptx" TargetMode="External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11" Type="http://schemas.openxmlformats.org/officeDocument/2006/relationships/slide" Target="slide6.xml"/><Relationship Id="rId32" Type="http://schemas.openxmlformats.org/officeDocument/2006/relationships/hyperlink" Target="../04&#48124;&#49688;&#44592;/&#48124;&#49688;&#44592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25&#50696;&#47112;&#48120;&#50556;&#50528;&#44032;/&#50696;&#47112;&#48120;&#50556;&#50528;&#44032;.pptx" TargetMode="External"/><Relationship Id="rId12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&#52285;&#49464;&#44592;02&#51109;.pptx" TargetMode="External"/><Relationship Id="rId181" Type="http://schemas.openxmlformats.org/officeDocument/2006/relationships/image" Target="../media/image79.png"/><Relationship Id="rId216" Type="http://schemas.openxmlformats.org/officeDocument/2006/relationships/hyperlink" Target="&#52285;&#49464;&#44592;30&#51109;.pptx" TargetMode="External"/><Relationship Id="rId237" Type="http://schemas.openxmlformats.org/officeDocument/2006/relationships/image" Target="../media/image107.png"/><Relationship Id="rId258" Type="http://schemas.openxmlformats.org/officeDocument/2006/relationships/hyperlink" Target="../../&#44396;-&#49888;&#50557;%20&#49457;&#44221;&#47785;&#47197;.pptx" TargetMode="External"/><Relationship Id="rId22" Type="http://schemas.openxmlformats.org/officeDocument/2006/relationships/slide" Target="slide17.xml"/><Relationship Id="rId43" Type="http://schemas.openxmlformats.org/officeDocument/2006/relationships/image" Target="../media/image10.png"/><Relationship Id="rId64" Type="http://schemas.openxmlformats.org/officeDocument/2006/relationships/hyperlink" Target="../20&#51104;&#50616;/&#51104;&#50616;.pptx" TargetMode="External"/><Relationship Id="rId118" Type="http://schemas.openxmlformats.org/officeDocument/2006/relationships/hyperlink" Target="../../&#49888;&#50557;PPT/47%20&#44256;&#47536;&#46020;&#54980;&#49436;/&#44256;&#47536;&#46020;&#54980;&#49436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../&#49888;&#50557;PPT/63%20&#50836;&#54620;&#51060;&#49436;/&#50836;&#54620;&#51060;&#49436;1&#51109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&#52285;&#49464;&#44592;18&#51109;.pptx" TargetMode="External"/><Relationship Id="rId206" Type="http://schemas.openxmlformats.org/officeDocument/2006/relationships/hyperlink" Target="&#52285;&#49464;&#44592;24&#51109;.pptx" TargetMode="External"/><Relationship Id="rId227" Type="http://schemas.openxmlformats.org/officeDocument/2006/relationships/image" Target="../media/image102.png"/><Relationship Id="rId248" Type="http://schemas.openxmlformats.org/officeDocument/2006/relationships/hyperlink" Target="&#52285;&#49464;&#44592;43&#51109;.pptx" TargetMode="External"/><Relationship Id="rId12" Type="http://schemas.openxmlformats.org/officeDocument/2006/relationships/slide" Target="slide7.xml"/><Relationship Id="rId33" Type="http://schemas.openxmlformats.org/officeDocument/2006/relationships/image" Target="../media/image5.png"/><Relationship Id="rId108" Type="http://schemas.openxmlformats.org/officeDocument/2006/relationships/hyperlink" Target="../../&#49888;&#50557;PPT/42%20&#45572;&#44032;&#48373;&#51020;/&#45572;&#44032;&#48373;&#51020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../15&#50640;&#49828;&#46972;/&#50640;&#49828;&#46972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36&#49828;&#48148;&#45264;/&#49828;&#48148;&#45264;.pptx" TargetMode="External"/><Relationship Id="rId140" Type="http://schemas.openxmlformats.org/officeDocument/2006/relationships/hyperlink" Target="../../&#49888;&#50557;PPT/58%20&#55176;&#48652;&#47532;&#49436;/&#55176;&#48652;&#47532;&#49436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&#52285;&#49464;&#44592;13&#51109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&#52285;&#49464;&#44592;48&#51109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44" Type="http://schemas.openxmlformats.org/officeDocument/2006/relationships/hyperlink" Target="../10&#49324;&#47924;&#50648;&#54616;/&#49324;&#47924;&#50648;&#54616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31&#50724;&#48148;&#45852;/&#50724;&#48148;&#45852;1&#51109;.pptx" TargetMode="External"/><Relationship Id="rId13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&#52285;&#49464;&#44592;08&#51109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&#52285;&#49464;&#44592;36&#51109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8.xml"/><Relationship Id="rId109" Type="http://schemas.openxmlformats.org/officeDocument/2006/relationships/image" Target="../media/image43.png"/><Relationship Id="rId260" Type="http://schemas.openxmlformats.org/officeDocument/2006/relationships/image" Target="../media/image119.png"/><Relationship Id="rId34" Type="http://schemas.openxmlformats.org/officeDocument/2006/relationships/hyperlink" Target="../05&#49888;&#47749;&#44592;/&#49888;&#47749;&#44592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26&#50640;&#49828;&#44180;/&#50640;&#49828;&#44180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../../&#49888;&#50557;PPT/48%20&#44040;&#46972;&#46356;&#50500;&#49436;/&#44040;&#46972;&#46356;&#50500;&#49436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&#52285;&#49464;&#44592;03&#51109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&#52285;&#49464;&#44592;31&#51109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&#52285;&#49464;&#44592;42&#51109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../21&#51204;&#46020;&#49436;/&#51204;&#46020;&#49436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9888;&#50557;PPT/43%20&#50836;&#54620;&#48373;&#51020;/&#50836;&#54620;&#48373;&#51020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../../&#49888;&#50557;PPT/64%20&#50836;&#54620;&#49340;&#49436;/&#50836;&#54620;&#49340;&#49436;1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&#52285;&#49464;&#44592;19&#51109;.pptx" TargetMode="External"/><Relationship Id="rId208" Type="http://schemas.openxmlformats.org/officeDocument/2006/relationships/hyperlink" Target="&#52285;&#49464;&#44592;25&#51109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&#52285;&#49464;&#44592;47&#51109;.pptx" TargetMode="External"/><Relationship Id="rId261" Type="http://schemas.openxmlformats.org/officeDocument/2006/relationships/image" Target="../media/image143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../16&#45712;&#54756;&#48120;&#50556;/&#45712;&#54756;&#48120;&#50556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38&#49828;&#44032;&#47028;/&#49828;&#44032;&#47028;.pptx" TargetMode="External"/><Relationship Id="rId8" Type="http://schemas.openxmlformats.org/officeDocument/2006/relationships/slide" Target="slide4.xml"/><Relationship Id="rId98" Type="http://schemas.openxmlformats.org/officeDocument/2006/relationships/hyperlink" Target="../37&#54617;&#44060;/&#54617;&#4406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../&#49888;&#50557;PPT/59%20&#50556;&#44256;&#48372;&#49436;/&#50556;&#44256;&#48372;&#49436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&#52285;&#49464;&#44592;14&#51109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&#52285;&#49464;&#44592;37&#51109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../12&#50676;&#50773;&#44592;&#54616;/&#50676;&#50773;&#44592;&#54616;.pptx" TargetMode="External"/><Relationship Id="rId67" Type="http://schemas.openxmlformats.org/officeDocument/2006/relationships/image" Target="../media/image22.png"/><Relationship Id="rId88" Type="http://schemas.openxmlformats.org/officeDocument/2006/relationships/hyperlink" Target="../32&#50836;&#45208;/&#50836;&#45208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9888;&#50557;PPT/54%20&#46356;&#47784;&#45936;&#51204;&#49436;/&#46356;&#47784;&#45936;&#51204;&#49436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&#52285;&#49464;&#44592;09&#51109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&#52285;&#49464;&#44592;32&#51109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../06&#50668;&#54840;&#49688;&#50500;/&#50668;&#54840;&#49688;&#50500;.pptx" TargetMode="External"/><Relationship Id="rId57" Type="http://schemas.openxmlformats.org/officeDocument/2006/relationships/image" Target="../media/image17.png"/><Relationship Id="rId78" Type="http://schemas.openxmlformats.org/officeDocument/2006/relationships/hyperlink" Target="../27&#45796;&#45768;&#50648;/&#45796;&#45768;&#5064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9888;&#50557;PPT/49%20&#50640;&#48288;&#49548;&#49436;/&#50640;&#48288;&#49548;&#49436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04&#51109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&#52285;&#49464;&#44592;26&#51109;.pptx" TargetMode="External"/><Relationship Id="rId26" Type="http://schemas.openxmlformats.org/officeDocument/2006/relationships/hyperlink" Target="../02&#52636;&#50528;&#44413;&#44592;/&#52636;&#50528;&#44413;&#44592;.pptx" TargetMode="External"/><Relationship Id="rId231" Type="http://schemas.openxmlformats.org/officeDocument/2006/relationships/image" Target="../media/image104.png"/><Relationship Id="rId252" Type="http://schemas.openxmlformats.org/officeDocument/2006/relationships/hyperlink" Target="&#52285;&#49464;&#44592;41&#51109;.pptx" TargetMode="External"/><Relationship Id="rId47" Type="http://schemas.openxmlformats.org/officeDocument/2006/relationships/image" Target="../media/image12.png"/><Relationship Id="rId68" Type="http://schemas.openxmlformats.org/officeDocument/2006/relationships/hyperlink" Target="../22&#50500;&#44032;/&#50500;&#4403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9888;&#50557;PPT/44%20&#49324;&#46020;&#54665;&#51204;/&#49324;&#46020;&#54665;&#51204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../&#49888;&#50557;PPT/65%20&#50976;&#45796;&#49436;/&#50976;&#45796;&#49436;1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&#52285;&#49464;&#44592;20&#51109;.pptx" TargetMode="External"/><Relationship Id="rId200" Type="http://schemas.openxmlformats.org/officeDocument/2006/relationships/hyperlink" Target="&#52285;&#49464;&#44592;21&#51109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&#52285;&#49464;&#44592;46&#51109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../17&#50640;&#49828;&#45908;/&#50640;&#49828;&#45908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39&#47568;&#46972;&#44592;/&#47568;&#46972;&#44592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../&#49888;&#50557;PPT/60%20&#48288;&#46300;&#47196;&#51204;&#49436;/&#48288;&#46300;&#47196;&#51204;&#49436;.pptx" TargetMode="External"/><Relationship Id="rId90" Type="http://schemas.openxmlformats.org/officeDocument/2006/relationships/hyperlink" Target="../33&#48120;&#44032;/&#48120;&#4403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&#52285;&#49464;&#44592;15&#51109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&#52285;&#49464;&#44592;38&#51109;.pptx" TargetMode="External"/><Relationship Id="rId253" Type="http://schemas.openxmlformats.org/officeDocument/2006/relationships/image" Target="../media/image115.png"/><Relationship Id="rId27" Type="http://schemas.openxmlformats.org/officeDocument/2006/relationships/image" Target="../media/image2.png"/><Relationship Id="rId48" Type="http://schemas.openxmlformats.org/officeDocument/2006/relationships/hyperlink" Target="../11&#50676;&#50773;&#44592;&#49345;/&#50676;&#50773;&#44592;&#49345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9888;&#50557;PPT/55%20&#46356;&#47784;&#45936;&#54980;&#49436;/&#46356;&#47784;&#45936;&#54980;&#49436;.pptx" TargetMode="External"/><Relationship Id="rId80" Type="http://schemas.openxmlformats.org/officeDocument/2006/relationships/hyperlink" Target="../28&#54840;&#49464;&#50500;/&#54840;&#49464;&#50500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&#52285;&#49464;&#44592;10&#51109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&#52285;&#49464;&#44592;33&#51109;.pptx" TargetMode="External"/><Relationship Id="rId243" Type="http://schemas.openxmlformats.org/officeDocument/2006/relationships/image" Target="../media/image110.png"/><Relationship Id="rId17" Type="http://schemas.openxmlformats.org/officeDocument/2006/relationships/slide" Target="slide12.xml"/><Relationship Id="rId38" Type="http://schemas.openxmlformats.org/officeDocument/2006/relationships/hyperlink" Target="../07&#49324;&#49324;&#44592;/&#49324;&#49324;&#44592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9888;&#50557;PPT/50%20&#48716;&#47549;&#48372;&#49436;/&#48716;&#47549;&#48372;&#49436;.pptx" TargetMode="External"/><Relationship Id="rId70" Type="http://schemas.openxmlformats.org/officeDocument/2006/relationships/hyperlink" Target="../23&#51060;&#49324;&#50556;/&#51060;&#49324;&#50556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&#52285;&#49464;&#44592;05&#51109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285;&#49464;&#44592;28&#51109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&#52285;&#49464;&#44592;40&#51109;.pptx" TargetMode="External"/><Relationship Id="rId28" Type="http://schemas.openxmlformats.org/officeDocument/2006/relationships/hyperlink" Target="&#52285;&#49464;&#44592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9888;&#50557;PPT/45%20&#47196;&#47560;&#49436;/&#47196;&#47560;&#49436;.pptx" TargetMode="External"/><Relationship Id="rId60" Type="http://schemas.openxmlformats.org/officeDocument/2006/relationships/hyperlink" Target="../18&#50853;&#44592;/&#50853;&#44592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../&#49888;&#50557;PPT/66%20&#50836;&#54620;&#44228;&#49884;&#47197;/&#50836;&#54620;&#44228;&#49884;&#47197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&#52285;&#49464;&#44592;27&#51109;.pptx" TargetMode="External"/><Relationship Id="rId202" Type="http://schemas.openxmlformats.org/officeDocument/2006/relationships/hyperlink" Target="&#52285;&#49464;&#44592;22&#51109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&#52285;&#49464;&#44592;45&#51109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50" Type="http://schemas.openxmlformats.org/officeDocument/2006/relationships/hyperlink" Target="../13&#50669;&#45824;&#49345;/&#50669;&#45824;&#49345;.pptx" TargetMode="External"/><Relationship Id="rId104" Type="http://schemas.openxmlformats.org/officeDocument/2006/relationships/hyperlink" Target="../../&#49888;&#50557;PPT/40%20&#47560;&#53468;&#48373;&#51020;/&#47560;&#53468;&#48373;&#51020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../../&#49888;&#50557;PPT/61%20&#48288;&#46300;&#47196;&#54980;&#49436;/&#48288;&#46300;&#47196;&#54980;&#49436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&#52285;&#49464;&#44592;16&#51109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../34&#45208;&#54996;/&#45208;&#54996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&#52285;&#49464;&#44592;39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40" Type="http://schemas.openxmlformats.org/officeDocument/2006/relationships/hyperlink" Target="../08&#47355;&#44592;/&#47355;&#44592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../../&#49888;&#50557;PPT/56%20&#46356;&#46020;&#49436;/&#46356;&#46020;&#49436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&#52285;&#49464;&#44592;11&#51109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29&#50836;&#50648;/&#50836;&#50648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&#52285;&#49464;&#44592;34&#51109;.pptx" TargetMode="External"/><Relationship Id="rId245" Type="http://schemas.openxmlformats.org/officeDocument/2006/relationships/image" Target="../media/image111.png"/><Relationship Id="rId30" Type="http://schemas.openxmlformats.org/officeDocument/2006/relationships/hyperlink" Target="../03&#47112;&#50948;&#44592;/&#47112;&#50948;&#44592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9888;&#50557;PPT/51%20&#44264;&#47196;&#49352;&#49436;/&#44264;&#47196;&#49352;&#49436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&#52285;&#49464;&#44592;06&#51109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../24&#50696;&#47112;&#48120;&#50556;/&#50696;&#47112;&#48120;&#50556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&#52285;&#49464;&#44592;29&#51109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&#52285;&#49464;&#44592;50&#51109;.pptx" TargetMode="External"/><Relationship Id="rId116" Type="http://schemas.openxmlformats.org/officeDocument/2006/relationships/hyperlink" Target="../../&#49888;&#50557;PPT/46%20&#44256;&#47536;&#46020;&#51204;&#49436;/&#44256;&#47536;&#46020;&#51204;&#49436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2285;&#49464;&#44592;01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../19&#49884;&#54200;/&#49884;&#54200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&#52285;&#49464;&#44592;17&#51109;.pptx" TargetMode="External"/><Relationship Id="rId204" Type="http://schemas.openxmlformats.org/officeDocument/2006/relationships/hyperlink" Target="&#52285;&#49464;&#44592;23&#51109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&#52285;&#49464;&#44592;44&#51109;.pptx" TargetMode="External"/><Relationship Id="rId106" Type="http://schemas.openxmlformats.org/officeDocument/2006/relationships/hyperlink" Target="../../&#49888;&#50557;PPT/41%20&#47560;&#44032;&#48373;&#51020;/&#47560;&#44032;&#48373;&#51020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../14&#50669;&#45824;&#54616;/&#50669;&#45824;&#54616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../35&#54616;&#48149;&#44397;/&#54616;&#48149;&#44397;.pptx" TargetMode="External"/><Relationship Id="rId148" Type="http://schemas.openxmlformats.org/officeDocument/2006/relationships/hyperlink" Target="../../&#49888;&#50557;PPT/62%20&#50836;&#54620;&#51068;&#49436;/&#50836;&#54620;&#51068;&#49436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&#52285;&#49464;&#44592;12&#51109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&#52285;&#49464;&#44592;49&#51109;.pptx" TargetMode="External"/><Relationship Id="rId257" Type="http://schemas.openxmlformats.org/officeDocument/2006/relationships/image" Target="../media/image117.png"/><Relationship Id="rId42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hyperlink" Target="../30&#50500;&#47784;&#49828;/&#50500;&#47784;&#49828;.pptx" TargetMode="External"/><Relationship Id="rId138" Type="http://schemas.openxmlformats.org/officeDocument/2006/relationships/hyperlink" Target="../../&#49888;&#50557;PPT/57%20&#48716;&#47112;&#47788;&#49436;/&#48716;&#47112;&#47788;&#49436;1&#51109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100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1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102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3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104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5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106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09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8720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10" name="AutoShape 22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11" name="AutoShape 2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12" name="AutoShape 26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13" name="AutoShape 28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14" name="AutoShape 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15" name="AutoShape 30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116" name="AutoShape 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117" name="AutoShape 32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118" name="AutoShape 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119" name="AutoShape 3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120" name="AutoShape 3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121" name="AutoShape 36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3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4" name="그룹 3"/>
          <p:cNvGrpSpPr/>
          <p:nvPr/>
        </p:nvGrpSpPr>
        <p:grpSpPr>
          <a:xfrm>
            <a:off x="232755" y="44624"/>
            <a:ext cx="11520016" cy="6120680"/>
            <a:chOff x="232755" y="44624"/>
            <a:chExt cx="11520016" cy="6120680"/>
          </a:xfrm>
        </p:grpSpPr>
        <p:grpSp>
          <p:nvGrpSpPr>
            <p:cNvPr id="81" name="그룹 80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82" name="그림 81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3" name="그림 82">
                <a:hlinkClick r:id="rId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4" name="그림 83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5" name="그림 84">
                <a:hlinkClick r:id="rId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6" name="그림 85">
                <a:hlinkClick r:id="rId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7" name="그림 86">
                <a:hlinkClick r:id="rId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8" name="그림 87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9" name="그림 88">
                <a:hlinkClick r:id="rId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0" name="그림 89">
                <a:hlinkClick r:id="rId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1" name="그림 90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2" name="그림 91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3" name="그림 92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4" name="그림 93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5" name="그림 94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6" name="그림 95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7" name="그림 96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8" name="그림 97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9" name="그림 98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0" name="그림 99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1" name="그림 100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2" name="그림 101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3" name="그림 102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4" name="그림 103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5" name="그림 104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6" name="그림 105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7" name="그림 106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8" name="그림 107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9" name="그림 108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0" name="그림 109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1" name="그림 110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2" name="그림 111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3" name="그림 112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4" name="그림 113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5" name="그림 114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6" name="그림 115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7" name="그림 116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8" name="그림 117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9" name="그림 118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0" name="그림 119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1" name="그림 120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2" name="그림 121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3" name="그림 122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123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124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125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126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127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128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129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130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131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3" name="그룹 2"/>
            <p:cNvGrpSpPr/>
            <p:nvPr/>
          </p:nvGrpSpPr>
          <p:grpSpPr>
            <a:xfrm>
              <a:off x="232755" y="44624"/>
              <a:ext cx="11511730" cy="551402"/>
              <a:chOff x="232755" y="44624"/>
              <a:chExt cx="11511730" cy="551402"/>
            </a:xfrm>
          </p:grpSpPr>
          <p:pic>
            <p:nvPicPr>
              <p:cNvPr id="148" name="Picture 187" descr="0">
                <a:hlinkClick r:id="rId1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Picture 188" descr="0">
                <a:hlinkClick r:id="rId1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Picture 189" descr="0">
                <a:hlinkClick r:id="rId1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Picture 190" descr="0">
                <a:hlinkClick r:id="rId1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Picture 191" descr="0">
                <a:hlinkClick r:id="rId1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Picture 192" descr="0">
                <a:hlinkClick r:id="rId1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Picture 193" descr="0">
                <a:hlinkClick r:id="rId1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Picture 194" descr="0">
                <a:hlinkClick r:id="rId1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Picture 195" descr="0">
                <a:hlinkClick r:id="rId1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Picture 196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Picture 197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Picture 198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Picture 199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Picture 200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Picture 201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Picture 202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Picture 203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Picture 204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Picture 205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Picture 206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Picture 186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Picture 207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Picture 208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Picture 209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Picture 210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Picture 211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Picture 212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Picture 213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Picture 214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Picture 215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Picture 216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Picture 217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Picture 218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Picture 219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Picture 220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Picture 221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Picture 222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Picture 223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Picture 224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Picture 225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Picture 226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Picture 227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228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229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230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231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232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33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34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35" descr="0">
                <a:hlinkClick r:id="rId2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" name="그림 1"/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2755" y="72151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99" name="직선 연결선 19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0" name="직선 연결선 199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그림 5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512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512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512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513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3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32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33" name="AutoShap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8720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4" name="AutoShape 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5" name="AutoShape 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36" name="AutoShape 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37" name="AutoShape 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38" name="AutoShape 30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39" name="AutoShape 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5140" name="AutoShape 32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5141" name="AutoShape 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5142" name="AutoShape 34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5143" name="AutoShape 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5144" name="AutoShape 36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5145" name="AutoShape 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3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99" name="그룹 198"/>
          <p:cNvGrpSpPr/>
          <p:nvPr/>
        </p:nvGrpSpPr>
        <p:grpSpPr>
          <a:xfrm>
            <a:off x="232755" y="44624"/>
            <a:ext cx="11520016" cy="6120680"/>
            <a:chOff x="232755" y="44624"/>
            <a:chExt cx="11520016" cy="6120680"/>
          </a:xfrm>
        </p:grpSpPr>
        <p:grpSp>
          <p:nvGrpSpPr>
            <p:cNvPr id="200" name="그룹 199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54" name="그림 253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01" name="그룹 200"/>
            <p:cNvGrpSpPr/>
            <p:nvPr/>
          </p:nvGrpSpPr>
          <p:grpSpPr>
            <a:xfrm>
              <a:off x="232755" y="44624"/>
              <a:ext cx="11511730" cy="551402"/>
              <a:chOff x="232755" y="44624"/>
              <a:chExt cx="11511730" cy="551402"/>
            </a:xfrm>
          </p:grpSpPr>
          <p:pic>
            <p:nvPicPr>
              <p:cNvPr id="202" name="Picture 187" descr="0">
                <a:hlinkClick r:id="rId1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88" descr="0">
                <a:hlinkClick r:id="rId1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89" descr="0">
                <a:hlinkClick r:id="rId1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1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1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1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1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1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1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86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7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8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9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0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1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12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3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14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15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16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17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18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19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0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1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22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23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24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25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26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27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28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29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30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31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32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33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34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35" descr="0">
                <a:hlinkClick r:id="rId2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/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2755" y="72151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614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615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5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615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615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6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7" name="AutoShap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8720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58" name="AutoShape 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59" name="AutoShape 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60" name="AutoShape 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61" name="AutoShape 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62" name="AutoShape 30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63" name="AutoShape 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6164" name="AutoShape 32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6165" name="AutoShape 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6166" name="AutoShape 34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6167" name="AutoShape 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6168" name="AutoShape 36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6169" name="AutoShape 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3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99" name="그룹 198"/>
          <p:cNvGrpSpPr/>
          <p:nvPr/>
        </p:nvGrpSpPr>
        <p:grpSpPr>
          <a:xfrm>
            <a:off x="232755" y="44624"/>
            <a:ext cx="11520016" cy="6120680"/>
            <a:chOff x="232755" y="44624"/>
            <a:chExt cx="11520016" cy="6120680"/>
          </a:xfrm>
        </p:grpSpPr>
        <p:grpSp>
          <p:nvGrpSpPr>
            <p:cNvPr id="200" name="그룹 199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54" name="그림 253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01" name="그룹 200"/>
            <p:cNvGrpSpPr/>
            <p:nvPr/>
          </p:nvGrpSpPr>
          <p:grpSpPr>
            <a:xfrm>
              <a:off x="232755" y="44624"/>
              <a:ext cx="11511730" cy="551402"/>
              <a:chOff x="232755" y="44624"/>
              <a:chExt cx="11511730" cy="551402"/>
            </a:xfrm>
          </p:grpSpPr>
          <p:pic>
            <p:nvPicPr>
              <p:cNvPr id="202" name="Picture 187" descr="0">
                <a:hlinkClick r:id="rId1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88" descr="0">
                <a:hlinkClick r:id="rId1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89" descr="0">
                <a:hlinkClick r:id="rId1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1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1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1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1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1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1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86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7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8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9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0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1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12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3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14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15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16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17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18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19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0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1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22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23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24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25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26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27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28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29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30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31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32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33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34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35" descr="0">
                <a:hlinkClick r:id="rId2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/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2755" y="72151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717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717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717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717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80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81" name="AutoShap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8720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82" name="AutoShape 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83" name="AutoShape 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4" name="AutoShape 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85" name="AutoShape 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86" name="AutoShape 30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87" name="AutoShape 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7188" name="AutoShape 32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7189" name="AutoShape 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7190" name="AutoShape 34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7191" name="AutoShape 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7192" name="AutoShape 36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7193" name="AutoShape 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3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99" name="그룹 198"/>
          <p:cNvGrpSpPr/>
          <p:nvPr/>
        </p:nvGrpSpPr>
        <p:grpSpPr>
          <a:xfrm>
            <a:off x="232755" y="44624"/>
            <a:ext cx="11520016" cy="6120680"/>
            <a:chOff x="232755" y="44624"/>
            <a:chExt cx="11520016" cy="6120680"/>
          </a:xfrm>
        </p:grpSpPr>
        <p:grpSp>
          <p:nvGrpSpPr>
            <p:cNvPr id="200" name="그룹 199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54" name="그림 253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01" name="그룹 200"/>
            <p:cNvGrpSpPr/>
            <p:nvPr/>
          </p:nvGrpSpPr>
          <p:grpSpPr>
            <a:xfrm>
              <a:off x="232755" y="44624"/>
              <a:ext cx="11511730" cy="551402"/>
              <a:chOff x="232755" y="44624"/>
              <a:chExt cx="11511730" cy="551402"/>
            </a:xfrm>
          </p:grpSpPr>
          <p:pic>
            <p:nvPicPr>
              <p:cNvPr id="202" name="Picture 187" descr="0">
                <a:hlinkClick r:id="rId1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88" descr="0">
                <a:hlinkClick r:id="rId1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89" descr="0">
                <a:hlinkClick r:id="rId1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1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1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1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1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1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1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86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7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8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9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0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1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12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3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14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15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16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17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18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19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0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1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22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23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24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25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26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27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28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29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30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31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32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33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34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35" descr="0">
                <a:hlinkClick r:id="rId2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/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2755" y="72151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819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819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820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20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820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20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4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5" name="AutoShap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8720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6" name="AutoShape 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07" name="AutoShape 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08" name="AutoShape 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09" name="AutoShape 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10" name="AutoShape 30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11" name="AutoShape 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8212" name="AutoShape 32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8213" name="AutoShape 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8214" name="AutoShape 34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8215" name="AutoShape 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8216" name="AutoShape 36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8217" name="AutoShape 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3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99" name="그룹 198"/>
          <p:cNvGrpSpPr/>
          <p:nvPr/>
        </p:nvGrpSpPr>
        <p:grpSpPr>
          <a:xfrm>
            <a:off x="232755" y="44624"/>
            <a:ext cx="11520016" cy="6120680"/>
            <a:chOff x="232755" y="44624"/>
            <a:chExt cx="11520016" cy="6120680"/>
          </a:xfrm>
        </p:grpSpPr>
        <p:grpSp>
          <p:nvGrpSpPr>
            <p:cNvPr id="200" name="그룹 199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54" name="그림 253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01" name="그룹 200"/>
            <p:cNvGrpSpPr/>
            <p:nvPr/>
          </p:nvGrpSpPr>
          <p:grpSpPr>
            <a:xfrm>
              <a:off x="232755" y="44624"/>
              <a:ext cx="11511730" cy="551402"/>
              <a:chOff x="232755" y="44624"/>
              <a:chExt cx="11511730" cy="551402"/>
            </a:xfrm>
          </p:grpSpPr>
          <p:pic>
            <p:nvPicPr>
              <p:cNvPr id="202" name="Picture 187" descr="0">
                <a:hlinkClick r:id="rId1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88" descr="0">
                <a:hlinkClick r:id="rId1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89" descr="0">
                <a:hlinkClick r:id="rId1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1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1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1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1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1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1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86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7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8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9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0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1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12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3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14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15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16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17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18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19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0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1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22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23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24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25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26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27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28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29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30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31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32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33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34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35" descr="0">
                <a:hlinkClick r:id="rId2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/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2755" y="72151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922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922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922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922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8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29" name="AutoShap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8720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30" name="AutoShape 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31" name="AutoShape 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32" name="AutoShape 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33" name="AutoShape 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34" name="AutoShape 30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35" name="AutoShape 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9236" name="AutoShape 32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9237" name="AutoShape 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9238" name="AutoShape 34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9239" name="AutoShape 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9240" name="AutoShape 36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9241" name="AutoShape 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3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99" name="그룹 198"/>
          <p:cNvGrpSpPr/>
          <p:nvPr/>
        </p:nvGrpSpPr>
        <p:grpSpPr>
          <a:xfrm>
            <a:off x="232755" y="44624"/>
            <a:ext cx="11520016" cy="6120680"/>
            <a:chOff x="232755" y="44624"/>
            <a:chExt cx="11520016" cy="6120680"/>
          </a:xfrm>
        </p:grpSpPr>
        <p:grpSp>
          <p:nvGrpSpPr>
            <p:cNvPr id="200" name="그룹 199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54" name="그림 253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01" name="그룹 200"/>
            <p:cNvGrpSpPr/>
            <p:nvPr/>
          </p:nvGrpSpPr>
          <p:grpSpPr>
            <a:xfrm>
              <a:off x="232755" y="44624"/>
              <a:ext cx="11511730" cy="551402"/>
              <a:chOff x="232755" y="44624"/>
              <a:chExt cx="11511730" cy="551402"/>
            </a:xfrm>
          </p:grpSpPr>
          <p:pic>
            <p:nvPicPr>
              <p:cNvPr id="202" name="Picture 187" descr="0">
                <a:hlinkClick r:id="rId1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88" descr="0">
                <a:hlinkClick r:id="rId1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89" descr="0">
                <a:hlinkClick r:id="rId1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1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1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1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1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1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1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86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7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8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9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0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1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12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3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14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15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16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17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18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19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0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1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22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23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24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25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26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27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28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29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30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31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32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33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34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35" descr="0">
                <a:hlinkClick r:id="rId2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/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2755" y="72151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024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024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024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025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5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52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53" name="AutoShap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8720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4" name="AutoShape 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5" name="AutoShape 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56" name="AutoShape 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57" name="AutoShape 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58" name="AutoShape 30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59" name="AutoShape 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0260" name="AutoShape 32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0261" name="AutoShape 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0262" name="AutoShape 34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0263" name="AutoShape 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0264" name="AutoShape 36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0265" name="AutoShape 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3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99" name="그룹 198"/>
          <p:cNvGrpSpPr/>
          <p:nvPr/>
        </p:nvGrpSpPr>
        <p:grpSpPr>
          <a:xfrm>
            <a:off x="232755" y="44624"/>
            <a:ext cx="11520016" cy="6120680"/>
            <a:chOff x="232755" y="44624"/>
            <a:chExt cx="11520016" cy="6120680"/>
          </a:xfrm>
        </p:grpSpPr>
        <p:grpSp>
          <p:nvGrpSpPr>
            <p:cNvPr id="200" name="그룹 199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54" name="그림 253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01" name="그룹 200"/>
            <p:cNvGrpSpPr/>
            <p:nvPr/>
          </p:nvGrpSpPr>
          <p:grpSpPr>
            <a:xfrm>
              <a:off x="232755" y="44624"/>
              <a:ext cx="11511730" cy="551402"/>
              <a:chOff x="232755" y="44624"/>
              <a:chExt cx="11511730" cy="551402"/>
            </a:xfrm>
          </p:grpSpPr>
          <p:pic>
            <p:nvPicPr>
              <p:cNvPr id="202" name="Picture 187" descr="0">
                <a:hlinkClick r:id="rId1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88" descr="0">
                <a:hlinkClick r:id="rId1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89" descr="0">
                <a:hlinkClick r:id="rId1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1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1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1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1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1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1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86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7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8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9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0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1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12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3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14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15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16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17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18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19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0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1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22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23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24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25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26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27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28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29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30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31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32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33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34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35" descr="0">
                <a:hlinkClick r:id="rId2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/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2755" y="72151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126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127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7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127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127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6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7" name="AutoShap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8720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78" name="AutoShape 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79" name="AutoShape 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80" name="AutoShape 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81" name="AutoShape 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82" name="AutoShape 30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1283" name="AutoShape 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1284" name="AutoShape 32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1285" name="AutoShape 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1286" name="AutoShape 34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1287" name="AutoShape 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1288" name="AutoShape 36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1289" name="AutoShape 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3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99" name="그룹 198"/>
          <p:cNvGrpSpPr/>
          <p:nvPr/>
        </p:nvGrpSpPr>
        <p:grpSpPr>
          <a:xfrm>
            <a:off x="232755" y="44624"/>
            <a:ext cx="11520016" cy="6120680"/>
            <a:chOff x="232755" y="44624"/>
            <a:chExt cx="11520016" cy="6120680"/>
          </a:xfrm>
        </p:grpSpPr>
        <p:grpSp>
          <p:nvGrpSpPr>
            <p:cNvPr id="200" name="그룹 199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54" name="그림 253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01" name="그룹 200"/>
            <p:cNvGrpSpPr/>
            <p:nvPr/>
          </p:nvGrpSpPr>
          <p:grpSpPr>
            <a:xfrm>
              <a:off x="232755" y="44624"/>
              <a:ext cx="11511730" cy="551402"/>
              <a:chOff x="232755" y="44624"/>
              <a:chExt cx="11511730" cy="551402"/>
            </a:xfrm>
          </p:grpSpPr>
          <p:pic>
            <p:nvPicPr>
              <p:cNvPr id="202" name="Picture 187" descr="0">
                <a:hlinkClick r:id="rId1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88" descr="0">
                <a:hlinkClick r:id="rId1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89" descr="0">
                <a:hlinkClick r:id="rId1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1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1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1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1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1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1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86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7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8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9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0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1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12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3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14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15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16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17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18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19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0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1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22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23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24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25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26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27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28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29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30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31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32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33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34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35" descr="0">
                <a:hlinkClick r:id="rId2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/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2755" y="72151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229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229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229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229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300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301" name="AutoShap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8720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302" name="AutoShape 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303" name="AutoShape 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4" name="AutoShape 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05" name="AutoShape 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06" name="AutoShape 30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07" name="AutoShape 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2308" name="AutoShape 32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2309" name="AutoShape 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2310" name="AutoShape 34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2311" name="AutoShape 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2312" name="AutoShape 36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2313" name="AutoShape 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3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99" name="그룹 198"/>
          <p:cNvGrpSpPr/>
          <p:nvPr/>
        </p:nvGrpSpPr>
        <p:grpSpPr>
          <a:xfrm>
            <a:off x="232755" y="44624"/>
            <a:ext cx="11520016" cy="6120680"/>
            <a:chOff x="232755" y="44624"/>
            <a:chExt cx="11520016" cy="6120680"/>
          </a:xfrm>
        </p:grpSpPr>
        <p:grpSp>
          <p:nvGrpSpPr>
            <p:cNvPr id="200" name="그룹 199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54" name="그림 253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01" name="그룹 200"/>
            <p:cNvGrpSpPr/>
            <p:nvPr/>
          </p:nvGrpSpPr>
          <p:grpSpPr>
            <a:xfrm>
              <a:off x="232755" y="44624"/>
              <a:ext cx="11511730" cy="551402"/>
              <a:chOff x="232755" y="44624"/>
              <a:chExt cx="11511730" cy="551402"/>
            </a:xfrm>
          </p:grpSpPr>
          <p:pic>
            <p:nvPicPr>
              <p:cNvPr id="202" name="Picture 187" descr="0">
                <a:hlinkClick r:id="rId1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88" descr="0">
                <a:hlinkClick r:id="rId1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89" descr="0">
                <a:hlinkClick r:id="rId1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1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1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1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1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1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1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86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7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8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9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0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1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12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3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14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15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16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17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18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19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0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1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22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23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24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25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26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27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28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29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30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31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32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33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34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35" descr="0">
                <a:hlinkClick r:id="rId2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/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2755" y="72151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331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331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332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2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332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2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4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5" name="AutoShap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8720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6" name="AutoShape 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27" name="AutoShape 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28" name="AutoShape 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29" name="AutoShape 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30" name="AutoShape 30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31" name="AutoShape 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3332" name="AutoShape 32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3333" name="AutoShape 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3334" name="AutoShape 34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3335" name="AutoShape 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3336" name="AutoShape 36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3337" name="AutoShape 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3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99" name="그룹 198"/>
          <p:cNvGrpSpPr/>
          <p:nvPr/>
        </p:nvGrpSpPr>
        <p:grpSpPr>
          <a:xfrm>
            <a:off x="232755" y="44624"/>
            <a:ext cx="11520016" cy="6120680"/>
            <a:chOff x="232755" y="44624"/>
            <a:chExt cx="11520016" cy="6120680"/>
          </a:xfrm>
        </p:grpSpPr>
        <p:grpSp>
          <p:nvGrpSpPr>
            <p:cNvPr id="200" name="그룹 199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54" name="그림 253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01" name="그룹 200"/>
            <p:cNvGrpSpPr/>
            <p:nvPr/>
          </p:nvGrpSpPr>
          <p:grpSpPr>
            <a:xfrm>
              <a:off x="232755" y="44624"/>
              <a:ext cx="11511730" cy="551402"/>
              <a:chOff x="232755" y="44624"/>
              <a:chExt cx="11511730" cy="551402"/>
            </a:xfrm>
          </p:grpSpPr>
          <p:pic>
            <p:nvPicPr>
              <p:cNvPr id="202" name="Picture 187" descr="0">
                <a:hlinkClick r:id="rId1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88" descr="0">
                <a:hlinkClick r:id="rId1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89" descr="0">
                <a:hlinkClick r:id="rId1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1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1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1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1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1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1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86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7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8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9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0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1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12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3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14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15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16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17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18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19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0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1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22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23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24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25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26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27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28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29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30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31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32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33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34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35" descr="0">
                <a:hlinkClick r:id="rId2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/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2755" y="72151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3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434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434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434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434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8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49" name="AutoShap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8720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50" name="AutoShape 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51" name="AutoShape 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52" name="AutoShape 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53" name="AutoShape 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54" name="AutoShape 30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55" name="AutoShape 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4356" name="AutoShape 32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4357" name="AutoShape 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4358" name="AutoShape 34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4359" name="AutoShape 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4360" name="AutoShape 36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4361" name="AutoShape 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3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99" name="그룹 198"/>
          <p:cNvGrpSpPr/>
          <p:nvPr/>
        </p:nvGrpSpPr>
        <p:grpSpPr>
          <a:xfrm>
            <a:off x="232755" y="44624"/>
            <a:ext cx="11520016" cy="6120680"/>
            <a:chOff x="232755" y="44624"/>
            <a:chExt cx="11520016" cy="6120680"/>
          </a:xfrm>
        </p:grpSpPr>
        <p:grpSp>
          <p:nvGrpSpPr>
            <p:cNvPr id="200" name="그룹 199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54" name="그림 253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01" name="그룹 200"/>
            <p:cNvGrpSpPr/>
            <p:nvPr/>
          </p:nvGrpSpPr>
          <p:grpSpPr>
            <a:xfrm>
              <a:off x="232755" y="44624"/>
              <a:ext cx="11511730" cy="551402"/>
              <a:chOff x="232755" y="44624"/>
              <a:chExt cx="11511730" cy="551402"/>
            </a:xfrm>
          </p:grpSpPr>
          <p:pic>
            <p:nvPicPr>
              <p:cNvPr id="202" name="Picture 187" descr="0">
                <a:hlinkClick r:id="rId1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88" descr="0">
                <a:hlinkClick r:id="rId1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89" descr="0">
                <a:hlinkClick r:id="rId1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1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1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1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1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1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1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86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7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8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9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0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1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12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3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14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15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16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17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18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19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0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1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22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23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24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25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26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27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28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29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30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31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32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33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34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35" descr="0">
                <a:hlinkClick r:id="rId2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/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2755" y="72151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536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536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536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537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7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72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73" name="AutoShap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8720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4" name="AutoShape 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5" name="AutoShape 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76" name="AutoShape 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77" name="AutoShape 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78" name="AutoShape 30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79" name="AutoShape 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5380" name="AutoShape 32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5381" name="AutoShape 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5382" name="AutoShape 34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5383" name="AutoShape 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5384" name="AutoShape 36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5385" name="AutoShape 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3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99" name="그룹 198"/>
          <p:cNvGrpSpPr/>
          <p:nvPr/>
        </p:nvGrpSpPr>
        <p:grpSpPr>
          <a:xfrm>
            <a:off x="232755" y="44624"/>
            <a:ext cx="11520016" cy="6120680"/>
            <a:chOff x="232755" y="44624"/>
            <a:chExt cx="11520016" cy="6120680"/>
          </a:xfrm>
        </p:grpSpPr>
        <p:grpSp>
          <p:nvGrpSpPr>
            <p:cNvPr id="200" name="그룹 199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54" name="그림 253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01" name="그룹 200"/>
            <p:cNvGrpSpPr/>
            <p:nvPr/>
          </p:nvGrpSpPr>
          <p:grpSpPr>
            <a:xfrm>
              <a:off x="232755" y="44624"/>
              <a:ext cx="11511730" cy="551402"/>
              <a:chOff x="232755" y="44624"/>
              <a:chExt cx="11511730" cy="551402"/>
            </a:xfrm>
          </p:grpSpPr>
          <p:pic>
            <p:nvPicPr>
              <p:cNvPr id="202" name="Picture 187" descr="0">
                <a:hlinkClick r:id="rId1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88" descr="0">
                <a:hlinkClick r:id="rId1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89" descr="0">
                <a:hlinkClick r:id="rId1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1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1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1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1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1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1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86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7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8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9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0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1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12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3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14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15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16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17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18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19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0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1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22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23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24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25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26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27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28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29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30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31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32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33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34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35" descr="0">
                <a:hlinkClick r:id="rId2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/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2755" y="72151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638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639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9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639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639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6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7" name="AutoShap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8720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398" name="AutoShape 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399" name="AutoShape 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400" name="AutoShape 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401" name="AutoShape 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402" name="AutoShape 30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403" name="AutoShape 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6404" name="AutoShape 32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6405" name="AutoShape 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6406" name="AutoShape 34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6407" name="AutoShape 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6408" name="AutoShape 36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6409" name="AutoShape 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3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99" name="그룹 198"/>
          <p:cNvGrpSpPr/>
          <p:nvPr/>
        </p:nvGrpSpPr>
        <p:grpSpPr>
          <a:xfrm>
            <a:off x="232755" y="44624"/>
            <a:ext cx="11520016" cy="6120680"/>
            <a:chOff x="232755" y="44624"/>
            <a:chExt cx="11520016" cy="6120680"/>
          </a:xfrm>
        </p:grpSpPr>
        <p:grpSp>
          <p:nvGrpSpPr>
            <p:cNvPr id="200" name="그룹 199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54" name="그림 253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01" name="그룹 200"/>
            <p:cNvGrpSpPr/>
            <p:nvPr/>
          </p:nvGrpSpPr>
          <p:grpSpPr>
            <a:xfrm>
              <a:off x="232755" y="44624"/>
              <a:ext cx="11511730" cy="551402"/>
              <a:chOff x="232755" y="44624"/>
              <a:chExt cx="11511730" cy="551402"/>
            </a:xfrm>
          </p:grpSpPr>
          <p:pic>
            <p:nvPicPr>
              <p:cNvPr id="202" name="Picture 187" descr="0">
                <a:hlinkClick r:id="rId1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88" descr="0">
                <a:hlinkClick r:id="rId1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89" descr="0">
                <a:hlinkClick r:id="rId1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1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1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1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1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1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1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86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7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8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9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0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1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12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3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14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15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16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17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18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19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0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1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22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23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24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25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26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27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28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29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30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31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32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33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34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35" descr="0">
                <a:hlinkClick r:id="rId2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/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2755" y="72151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741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741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741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741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20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21" name="AutoShap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8720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22" name="AutoShape 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23" name="AutoShape 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4" name="AutoShape 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25" name="AutoShape 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26" name="AutoShape 30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27" name="AutoShape 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7428" name="AutoShape 32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7429" name="AutoShape 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7430" name="AutoShape 34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7431" name="AutoShape 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7432" name="AutoShape 36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7433" name="AutoShape 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3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99" name="그룹 198"/>
          <p:cNvGrpSpPr/>
          <p:nvPr/>
        </p:nvGrpSpPr>
        <p:grpSpPr>
          <a:xfrm>
            <a:off x="232755" y="44624"/>
            <a:ext cx="11520016" cy="6120680"/>
            <a:chOff x="232755" y="44624"/>
            <a:chExt cx="11520016" cy="6120680"/>
          </a:xfrm>
        </p:grpSpPr>
        <p:grpSp>
          <p:nvGrpSpPr>
            <p:cNvPr id="200" name="그룹 199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54" name="그림 253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01" name="그룹 200"/>
            <p:cNvGrpSpPr/>
            <p:nvPr/>
          </p:nvGrpSpPr>
          <p:grpSpPr>
            <a:xfrm>
              <a:off x="232755" y="44624"/>
              <a:ext cx="11511730" cy="551402"/>
              <a:chOff x="232755" y="44624"/>
              <a:chExt cx="11511730" cy="551402"/>
            </a:xfrm>
          </p:grpSpPr>
          <p:pic>
            <p:nvPicPr>
              <p:cNvPr id="202" name="Picture 187" descr="0">
                <a:hlinkClick r:id="rId1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88" descr="0">
                <a:hlinkClick r:id="rId1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89" descr="0">
                <a:hlinkClick r:id="rId1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1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1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1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1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1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1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86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7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8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9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0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1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12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3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14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15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16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17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18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19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0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1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22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23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24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25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26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27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28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29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30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31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32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33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34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35" descr="0">
                <a:hlinkClick r:id="rId2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/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2755" y="72151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843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843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843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843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843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844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844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844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844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8444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8445" name="AutoShap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8720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8446" name="AutoShape 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8447" name="AutoShape 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8448" name="AutoShape 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8449" name="AutoShape 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8450" name="AutoShape 30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8451" name="AutoShape 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8452" name="AutoShape 32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8453" name="AutoShape 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8454" name="AutoShape 34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8455" name="AutoShape 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8456" name="AutoShape 36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8457" name="AutoShape 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3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99" name="그룹 198"/>
          <p:cNvGrpSpPr/>
          <p:nvPr/>
        </p:nvGrpSpPr>
        <p:grpSpPr>
          <a:xfrm>
            <a:off x="232755" y="44624"/>
            <a:ext cx="11520016" cy="6120680"/>
            <a:chOff x="232755" y="44624"/>
            <a:chExt cx="11520016" cy="6120680"/>
          </a:xfrm>
        </p:grpSpPr>
        <p:grpSp>
          <p:nvGrpSpPr>
            <p:cNvPr id="200" name="그룹 199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54" name="그림 253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01" name="그룹 200"/>
            <p:cNvGrpSpPr/>
            <p:nvPr/>
          </p:nvGrpSpPr>
          <p:grpSpPr>
            <a:xfrm>
              <a:off x="232755" y="44624"/>
              <a:ext cx="11511730" cy="551402"/>
              <a:chOff x="232755" y="44624"/>
              <a:chExt cx="11511730" cy="551402"/>
            </a:xfrm>
          </p:grpSpPr>
          <p:pic>
            <p:nvPicPr>
              <p:cNvPr id="202" name="Picture 187" descr="0">
                <a:hlinkClick r:id="rId1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88" descr="0">
                <a:hlinkClick r:id="rId1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89" descr="0">
                <a:hlinkClick r:id="rId1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1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1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1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1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1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1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86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7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8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9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0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1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12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3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14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15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16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17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18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19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0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1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22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23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24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25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26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27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28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29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30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31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32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33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34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35" descr="0">
                <a:hlinkClick r:id="rId2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/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2755" y="72151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945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946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946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946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946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946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946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946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946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9468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9469" name="AutoShap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8720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9470" name="AutoShape 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9471" name="AutoShape 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9472" name="AutoShape 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9473" name="AutoShape 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9474" name="AutoShape 30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9475" name="AutoShape 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9476" name="AutoShape 32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9477" name="AutoShape 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9478" name="AutoShape 34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9479" name="AutoShape 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9480" name="AutoShape 36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9481" name="AutoShape 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3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99" name="그룹 198"/>
          <p:cNvGrpSpPr/>
          <p:nvPr/>
        </p:nvGrpSpPr>
        <p:grpSpPr>
          <a:xfrm>
            <a:off x="232755" y="44624"/>
            <a:ext cx="11520016" cy="6120680"/>
            <a:chOff x="232755" y="44624"/>
            <a:chExt cx="11520016" cy="6120680"/>
          </a:xfrm>
        </p:grpSpPr>
        <p:grpSp>
          <p:nvGrpSpPr>
            <p:cNvPr id="200" name="그룹 199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54" name="그림 253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01" name="그룹 200"/>
            <p:cNvGrpSpPr/>
            <p:nvPr/>
          </p:nvGrpSpPr>
          <p:grpSpPr>
            <a:xfrm>
              <a:off x="232755" y="44624"/>
              <a:ext cx="11511730" cy="551402"/>
              <a:chOff x="232755" y="44624"/>
              <a:chExt cx="11511730" cy="551402"/>
            </a:xfrm>
          </p:grpSpPr>
          <p:pic>
            <p:nvPicPr>
              <p:cNvPr id="202" name="Picture 187" descr="0">
                <a:hlinkClick r:id="rId1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88" descr="0">
                <a:hlinkClick r:id="rId1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89" descr="0">
                <a:hlinkClick r:id="rId1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1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1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1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1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1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1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86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7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8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9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0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1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12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3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14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15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16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17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18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19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0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1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22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23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24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25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26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27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28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29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30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31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32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33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34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35" descr="0">
                <a:hlinkClick r:id="rId2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/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2755" y="72151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048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048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048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048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048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048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048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049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049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0492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0493" name="AutoShap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8720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0494" name="AutoShape 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0495" name="AutoShape 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0496" name="AutoShape 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0497" name="AutoShape 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0498" name="AutoShape 30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0499" name="AutoShape 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0500" name="AutoShape 32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0501" name="AutoShape 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0502" name="AutoShape 34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0503" name="AutoShape 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0504" name="AutoShape 36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0505" name="AutoShape 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3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99" name="그룹 198"/>
          <p:cNvGrpSpPr/>
          <p:nvPr/>
        </p:nvGrpSpPr>
        <p:grpSpPr>
          <a:xfrm>
            <a:off x="232755" y="44624"/>
            <a:ext cx="11520016" cy="6120680"/>
            <a:chOff x="232755" y="44624"/>
            <a:chExt cx="11520016" cy="6120680"/>
          </a:xfrm>
        </p:grpSpPr>
        <p:grpSp>
          <p:nvGrpSpPr>
            <p:cNvPr id="200" name="그룹 199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54" name="그림 253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01" name="그룹 200"/>
            <p:cNvGrpSpPr/>
            <p:nvPr/>
          </p:nvGrpSpPr>
          <p:grpSpPr>
            <a:xfrm>
              <a:off x="232755" y="44624"/>
              <a:ext cx="11511730" cy="551402"/>
              <a:chOff x="232755" y="44624"/>
              <a:chExt cx="11511730" cy="551402"/>
            </a:xfrm>
          </p:grpSpPr>
          <p:pic>
            <p:nvPicPr>
              <p:cNvPr id="202" name="Picture 187" descr="0">
                <a:hlinkClick r:id="rId1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88" descr="0">
                <a:hlinkClick r:id="rId1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89" descr="0">
                <a:hlinkClick r:id="rId1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1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1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1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1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1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1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86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7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8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9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0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1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12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3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14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15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16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17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18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19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0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1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22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23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24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25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26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27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28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29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30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31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32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33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34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35" descr="0">
                <a:hlinkClick r:id="rId2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/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2755" y="72151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150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150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150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151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151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151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151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151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151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1516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1517" name="AutoShap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8720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1518" name="AutoShape 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1519" name="AutoShape 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1520" name="AutoShape 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1521" name="AutoShape 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1522" name="AutoShape 30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1523" name="AutoShape 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1524" name="AutoShape 32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1525" name="AutoShape 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1526" name="AutoShape 34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1527" name="AutoShape 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1528" name="AutoShape 36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1529" name="AutoShape 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3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99" name="그룹 198"/>
          <p:cNvGrpSpPr/>
          <p:nvPr/>
        </p:nvGrpSpPr>
        <p:grpSpPr>
          <a:xfrm>
            <a:off x="232755" y="44624"/>
            <a:ext cx="11520016" cy="6120680"/>
            <a:chOff x="232755" y="44624"/>
            <a:chExt cx="11520016" cy="6120680"/>
          </a:xfrm>
        </p:grpSpPr>
        <p:grpSp>
          <p:nvGrpSpPr>
            <p:cNvPr id="200" name="그룹 199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54" name="그림 253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01" name="그룹 200"/>
            <p:cNvGrpSpPr/>
            <p:nvPr/>
          </p:nvGrpSpPr>
          <p:grpSpPr>
            <a:xfrm>
              <a:off x="232755" y="44624"/>
              <a:ext cx="11511730" cy="551402"/>
              <a:chOff x="232755" y="44624"/>
              <a:chExt cx="11511730" cy="551402"/>
            </a:xfrm>
          </p:grpSpPr>
          <p:pic>
            <p:nvPicPr>
              <p:cNvPr id="202" name="Picture 187" descr="0">
                <a:hlinkClick r:id="rId1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88" descr="0">
                <a:hlinkClick r:id="rId1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89" descr="0">
                <a:hlinkClick r:id="rId1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1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1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1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1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1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1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86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7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8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9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0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1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12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3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14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15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16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17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18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19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0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1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22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23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24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25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26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27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28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29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30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31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32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33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34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35" descr="0">
                <a:hlinkClick r:id="rId2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/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2755" y="72151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253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253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253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253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253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253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253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253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253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2540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2541" name="AutoShap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8720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2542" name="AutoShape 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2543" name="AutoShape 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2544" name="AutoShape 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2545" name="AutoShape 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2546" name="AutoShape 30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2547" name="AutoShape 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2548" name="AutoShape 32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2549" name="AutoShape 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2550" name="AutoShape 34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2551" name="AutoShape 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2552" name="AutoShape 36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2553" name="AutoShape 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3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99" name="그룹 198"/>
          <p:cNvGrpSpPr/>
          <p:nvPr/>
        </p:nvGrpSpPr>
        <p:grpSpPr>
          <a:xfrm>
            <a:off x="232755" y="44624"/>
            <a:ext cx="11520016" cy="6120680"/>
            <a:chOff x="232755" y="44624"/>
            <a:chExt cx="11520016" cy="6120680"/>
          </a:xfrm>
        </p:grpSpPr>
        <p:grpSp>
          <p:nvGrpSpPr>
            <p:cNvPr id="200" name="그룹 199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54" name="그림 253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01" name="그룹 200"/>
            <p:cNvGrpSpPr/>
            <p:nvPr/>
          </p:nvGrpSpPr>
          <p:grpSpPr>
            <a:xfrm>
              <a:off x="232755" y="44624"/>
              <a:ext cx="11511730" cy="551402"/>
              <a:chOff x="232755" y="44624"/>
              <a:chExt cx="11511730" cy="551402"/>
            </a:xfrm>
          </p:grpSpPr>
          <p:pic>
            <p:nvPicPr>
              <p:cNvPr id="202" name="Picture 187" descr="0">
                <a:hlinkClick r:id="rId1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88" descr="0">
                <a:hlinkClick r:id="rId1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89" descr="0">
                <a:hlinkClick r:id="rId1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1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1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1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1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1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1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86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7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8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9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0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1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12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3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14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15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16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17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18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19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0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1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22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23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24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25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26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27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28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29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30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31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32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33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34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35" descr="0">
                <a:hlinkClick r:id="rId2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/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2755" y="72151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3555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8478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3556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3557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2796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3558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3559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7114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3560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3561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1432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3562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3563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3564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3565" name="AutoShap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3566" name="AutoShape 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3567" name="AutoShape 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3568" name="AutoShape 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3569" name="AutoShape 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3570" name="AutoShape 30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3571" name="AutoShape 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3572" name="AutoShape 32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3573" name="AutoShape 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3574" name="AutoShape 3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3575" name="AutoShape 3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3576" name="AutoShape 36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3577" name="AutoShape 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3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99" name="그룹 198"/>
          <p:cNvGrpSpPr/>
          <p:nvPr/>
        </p:nvGrpSpPr>
        <p:grpSpPr>
          <a:xfrm>
            <a:off x="232755" y="44624"/>
            <a:ext cx="11520016" cy="6120680"/>
            <a:chOff x="232755" y="44624"/>
            <a:chExt cx="11520016" cy="6120680"/>
          </a:xfrm>
        </p:grpSpPr>
        <p:grpSp>
          <p:nvGrpSpPr>
            <p:cNvPr id="200" name="그룹 199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54" name="그림 253">
                <a:hlinkClick r:id="rId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01" name="그룹 200"/>
            <p:cNvGrpSpPr/>
            <p:nvPr/>
          </p:nvGrpSpPr>
          <p:grpSpPr>
            <a:xfrm>
              <a:off x="232755" y="44624"/>
              <a:ext cx="11511730" cy="551402"/>
              <a:chOff x="232755" y="44624"/>
              <a:chExt cx="11511730" cy="551402"/>
            </a:xfrm>
          </p:grpSpPr>
          <p:pic>
            <p:nvPicPr>
              <p:cNvPr id="202" name="Picture 187" descr="0">
                <a:hlinkClick r:id="rId1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88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89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86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7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8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9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0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1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12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3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14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15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16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17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18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19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0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1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22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23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24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25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2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27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28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29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30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31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32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33" descr="0">
                <a:hlinkClick r:id="rId2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34" descr="0">
                <a:hlinkClick r:id="rId2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35" descr="0">
                <a:hlinkClick r:id="rId2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2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/>
              <p:cNvPicPr>
                <a:picLocks noChangeAspect="1"/>
              </p:cNvPicPr>
              <p:nvPr/>
            </p:nvPicPr>
            <p:blipFill>
              <a:blip r:embed="rId2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2755" y="72151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2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457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458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458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458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458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458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458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458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458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4588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4589" name="AutoShap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8720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4590" name="AutoShape 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4591" name="AutoShape 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4592" name="AutoShape 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4593" name="AutoShape 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4594" name="AutoShape 30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4595" name="AutoShape 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4596" name="AutoShape 32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4597" name="AutoShape 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4598" name="AutoShape 34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4599" name="AutoShape 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4600" name="AutoShape 36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4601" name="AutoShape 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3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99" name="그룹 198"/>
          <p:cNvGrpSpPr/>
          <p:nvPr/>
        </p:nvGrpSpPr>
        <p:grpSpPr>
          <a:xfrm>
            <a:off x="232755" y="44624"/>
            <a:ext cx="11520016" cy="6120680"/>
            <a:chOff x="232755" y="44624"/>
            <a:chExt cx="11520016" cy="6120680"/>
          </a:xfrm>
        </p:grpSpPr>
        <p:grpSp>
          <p:nvGrpSpPr>
            <p:cNvPr id="200" name="그룹 199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54" name="그림 253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01" name="그룹 200"/>
            <p:cNvGrpSpPr/>
            <p:nvPr/>
          </p:nvGrpSpPr>
          <p:grpSpPr>
            <a:xfrm>
              <a:off x="232755" y="44624"/>
              <a:ext cx="11511730" cy="551402"/>
              <a:chOff x="232755" y="44624"/>
              <a:chExt cx="11511730" cy="551402"/>
            </a:xfrm>
          </p:grpSpPr>
          <p:pic>
            <p:nvPicPr>
              <p:cNvPr id="202" name="Picture 187" descr="0">
                <a:hlinkClick r:id="rId1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88" descr="0">
                <a:hlinkClick r:id="rId1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89" descr="0">
                <a:hlinkClick r:id="rId1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1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1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1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1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1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1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86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7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8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9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0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1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12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3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14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15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16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17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18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19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0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1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22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23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24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25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26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27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28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29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30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31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32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33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34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35" descr="0">
                <a:hlinkClick r:id="rId2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/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2755" y="72151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560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560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560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560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560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560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560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561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561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5612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5613" name="AutoShap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8720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5614" name="AutoShape 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5615" name="AutoShape 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5616" name="AutoShape 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5617" name="AutoShape 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5618" name="AutoShape 30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5619" name="AutoShape 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5620" name="AutoShape 32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5621" name="AutoShape 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5622" name="AutoShape 34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5623" name="AutoShape 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5624" name="AutoShape 36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5625" name="AutoShape 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3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99" name="그룹 198"/>
          <p:cNvGrpSpPr/>
          <p:nvPr/>
        </p:nvGrpSpPr>
        <p:grpSpPr>
          <a:xfrm>
            <a:off x="232755" y="44624"/>
            <a:ext cx="11520016" cy="6120680"/>
            <a:chOff x="232755" y="44624"/>
            <a:chExt cx="11520016" cy="6120680"/>
          </a:xfrm>
        </p:grpSpPr>
        <p:grpSp>
          <p:nvGrpSpPr>
            <p:cNvPr id="200" name="그룹 199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54" name="그림 253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01" name="그룹 200"/>
            <p:cNvGrpSpPr/>
            <p:nvPr/>
          </p:nvGrpSpPr>
          <p:grpSpPr>
            <a:xfrm>
              <a:off x="232755" y="44624"/>
              <a:ext cx="11511730" cy="551402"/>
              <a:chOff x="232755" y="44624"/>
              <a:chExt cx="11511730" cy="551402"/>
            </a:xfrm>
          </p:grpSpPr>
          <p:pic>
            <p:nvPicPr>
              <p:cNvPr id="202" name="Picture 187" descr="0">
                <a:hlinkClick r:id="rId1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88" descr="0">
                <a:hlinkClick r:id="rId1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89" descr="0">
                <a:hlinkClick r:id="rId1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1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1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1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1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1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1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86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7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8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9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0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1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12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3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14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15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16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17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18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19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0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1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22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23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24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25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26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27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28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29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30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31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32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33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34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35" descr="0">
                <a:hlinkClick r:id="rId2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/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2755" y="72151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662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662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662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663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663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663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663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663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663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6636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6637" name="AutoShap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8720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6638" name="AutoShape 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6639" name="AutoShape 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6640" name="AutoShape 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6641" name="AutoShape 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6642" name="AutoShape 30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6643" name="AutoShape 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6644" name="AutoShape 32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6645" name="AutoShape 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6646" name="AutoShape 34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6647" name="AutoShape 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6648" name="AutoShape 36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6649" name="AutoShape 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3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99" name="그룹 198"/>
          <p:cNvGrpSpPr/>
          <p:nvPr/>
        </p:nvGrpSpPr>
        <p:grpSpPr>
          <a:xfrm>
            <a:off x="232755" y="44624"/>
            <a:ext cx="11520016" cy="6120680"/>
            <a:chOff x="232755" y="44624"/>
            <a:chExt cx="11520016" cy="6120680"/>
          </a:xfrm>
        </p:grpSpPr>
        <p:grpSp>
          <p:nvGrpSpPr>
            <p:cNvPr id="200" name="그룹 199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54" name="그림 253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01" name="그룹 200"/>
            <p:cNvGrpSpPr/>
            <p:nvPr/>
          </p:nvGrpSpPr>
          <p:grpSpPr>
            <a:xfrm>
              <a:off x="232755" y="44624"/>
              <a:ext cx="11511730" cy="551402"/>
              <a:chOff x="232755" y="44624"/>
              <a:chExt cx="11511730" cy="551402"/>
            </a:xfrm>
          </p:grpSpPr>
          <p:pic>
            <p:nvPicPr>
              <p:cNvPr id="202" name="Picture 187" descr="0">
                <a:hlinkClick r:id="rId1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88" descr="0">
                <a:hlinkClick r:id="rId1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89" descr="0">
                <a:hlinkClick r:id="rId1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1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1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1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1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1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1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86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7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8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9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0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1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12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3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14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15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16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17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18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19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0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1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22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23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24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25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26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27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28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29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30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31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32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33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34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35" descr="0">
                <a:hlinkClick r:id="rId2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/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2755" y="72151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765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765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765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765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765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765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765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765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765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7660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7661" name="AutoShap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8720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7662" name="AutoShape 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7663" name="AutoShape 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7664" name="AutoShape 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7665" name="AutoShape 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7666" name="AutoShape 30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7667" name="AutoShape 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7668" name="AutoShape 32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7669" name="AutoShape 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7670" name="AutoShape 34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7671" name="AutoShape 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7672" name="AutoShape 36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7673" name="AutoShape 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3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99" name="그룹 198"/>
          <p:cNvGrpSpPr/>
          <p:nvPr/>
        </p:nvGrpSpPr>
        <p:grpSpPr>
          <a:xfrm>
            <a:off x="232755" y="44624"/>
            <a:ext cx="11520016" cy="6120680"/>
            <a:chOff x="232755" y="44624"/>
            <a:chExt cx="11520016" cy="6120680"/>
          </a:xfrm>
        </p:grpSpPr>
        <p:grpSp>
          <p:nvGrpSpPr>
            <p:cNvPr id="200" name="그룹 199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54" name="그림 253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01" name="그룹 200"/>
            <p:cNvGrpSpPr/>
            <p:nvPr/>
          </p:nvGrpSpPr>
          <p:grpSpPr>
            <a:xfrm>
              <a:off x="232755" y="44624"/>
              <a:ext cx="11511730" cy="551402"/>
              <a:chOff x="232755" y="44624"/>
              <a:chExt cx="11511730" cy="551402"/>
            </a:xfrm>
          </p:grpSpPr>
          <p:pic>
            <p:nvPicPr>
              <p:cNvPr id="202" name="Picture 187" descr="0">
                <a:hlinkClick r:id="rId1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88" descr="0">
                <a:hlinkClick r:id="rId1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89" descr="0">
                <a:hlinkClick r:id="rId1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0" descr="0">
                <a:hlinkClick r:id="rId1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1" descr="0">
                <a:hlinkClick r:id="rId1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2" descr="0">
                <a:hlinkClick r:id="rId1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3" descr="0">
                <a:hlinkClick r:id="rId1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4" descr="0">
                <a:hlinkClick r:id="rId1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5" descr="0">
                <a:hlinkClick r:id="rId1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6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197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98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99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0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1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2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3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04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5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6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86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07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08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09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0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1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12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3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14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15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16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17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18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19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0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1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22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23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24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25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26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27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28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29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30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31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32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33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34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35" descr="0">
                <a:hlinkClick r:id="rId2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2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/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2755" y="72151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테마2</Template>
  <TotalTime>136</TotalTime>
  <Words>577</Words>
  <Application>Microsoft Office PowerPoint</Application>
  <PresentationFormat>와이드스크린</PresentationFormat>
  <Paragraphs>577</Paragraphs>
  <Slides>24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30" baseType="lpstr">
      <vt:lpstr>HY견명조</vt:lpstr>
      <vt:lpstr>굴림</vt:lpstr>
      <vt:lpstr>돋움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창세기22장</dc:title>
  <dc:creator>김창운</dc:creator>
  <cp:lastModifiedBy>kim ch w</cp:lastModifiedBy>
  <cp:revision>39</cp:revision>
  <dcterms:created xsi:type="dcterms:W3CDTF">2007-06-27T16:46:10Z</dcterms:created>
  <dcterms:modified xsi:type="dcterms:W3CDTF">2019-04-21T02:56:26Z</dcterms:modified>
</cp:coreProperties>
</file>