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4" autoAdjust="0"/>
    <p:restoredTop sz="94660"/>
  </p:normalViewPr>
  <p:slideViewPr>
    <p:cSldViewPr>
      <p:cViewPr varScale="1">
        <p:scale>
          <a:sx n="42" d="100"/>
          <a:sy n="42" d="100"/>
        </p:scale>
        <p:origin x="54" y="6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101B4B93-B5A9-4140-B056-A9E3AEC3F94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6FFFB-469A-4F43-B91D-88AF173D26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107600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E9391-6D4B-4577-BC52-297AC76296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0240088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C55C1-E5FF-47BA-A596-5C9C403817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01155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C0F87-C199-45D9-8743-770A1EFD430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607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F51F4-1AD2-44F9-8E11-7DC50D1D69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288110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6F61F-783A-445F-A971-F16729CE6A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0756947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70682-E0D5-4B74-93D8-52C420CCF9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4673921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F7D61-6E2D-4BA8-8B82-A299165C3F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466477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D0934-D62D-4C14-8050-258E65E66B5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443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99496-E568-431C-B628-DDE1839D4F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02221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59DB6-609B-48EB-B8E6-162AF1B70B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201470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AE93DDAE-C96B-40C9-A64A-7195BD1631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8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9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0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1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2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3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4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5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6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8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09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10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11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47112;&#50948;&#44592;11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6&#50668;&#54840;&#49688;&#50500;/&#50668;&#54840;&#49688;&#50500;.pptx" TargetMode="External"/><Relationship Id="rId138" Type="http://schemas.openxmlformats.org/officeDocument/2006/relationships/hyperlink" Target="../33&#48120;&#44032;/&#48120;&#44032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9%20&#50640;&#48288;&#49548;&#49436;/&#50640;&#48288;&#49548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47112;&#50948;&#44592;06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02&#52636;&#50528;&#44413;&#44592;/&#52636;&#50528;&#44413;&#44592;.pptx" TargetMode="External"/><Relationship Id="rId128" Type="http://schemas.openxmlformats.org/officeDocument/2006/relationships/hyperlink" Target="../28&#54840;&#49464;&#50500;/&#54840;&#49464;&#50500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4%20&#49324;&#46020;&#54665;&#51204;/&#49324;&#46020;&#54665;&#51204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47112;&#50948;&#44592;01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47112;&#50948;&#44592;22&#51109;.pptx" TargetMode="External"/><Relationship Id="rId118" Type="http://schemas.openxmlformats.org/officeDocument/2006/relationships/hyperlink" Target="../23&#51060;&#49324;&#50556;/&#51060;&#49324;&#5055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9&#47568;&#46972;&#44592;/&#47568;&#46972;&#44592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60%20&#48288;&#46300;&#47196;&#51204;&#49436;/&#48288;&#46300;&#47196;&#51204;&#49436;.pptx" TargetMode="External"/><Relationship Id="rId206" Type="http://schemas.openxmlformats.org/officeDocument/2006/relationships/image" Target="../media/image96.png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8&#50853;&#44592;/&#50853;&#4459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47112;&#50948;&#44592;17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11&#50676;&#50773;&#44592;&#49345;/&#50676;&#50773;&#44592;&#49345;.pptx" TargetMode="External"/><Relationship Id="rId140" Type="http://schemas.openxmlformats.org/officeDocument/2006/relationships/hyperlink" Target="../34&#45208;&#54996;/&#45208;&#5499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5%20&#46356;&#47784;&#45936;&#54980;&#49436;/&#46356;&#47784;&#45936;&#54980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47112;&#50948;&#44592;12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7&#49324;&#49324;&#44592;/&#49324;&#49324;&#44592;.pptx" TargetMode="External"/><Relationship Id="rId130" Type="http://schemas.openxmlformats.org/officeDocument/2006/relationships/hyperlink" Target="../29&#50836;&#50648;/&#50836;&#50648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50%20&#48716;&#47549;&#48372;&#49436;/&#48716;&#47549;&#48372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112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47112;&#50948;&#44592;07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2285;&#49464;&#44592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4&#50696;&#47112;&#48120;&#50556;/&#50696;&#47112;&#48120;&#5055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5%20&#47196;&#47560;&#49436;/&#47196;&#47560;&#49436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47112;&#50948;&#44592;02&#51109;.pptx" TargetMode="External"/><Relationship Id="rId40" Type="http://schemas.openxmlformats.org/officeDocument/2006/relationships/hyperlink" Target="&#47112;&#50948;&#44592;10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47112;&#50948;&#44592;23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9&#49884;&#54200;/&#49884;&#54200;.pptx" TargetMode="External"/><Relationship Id="rId115" Type="http://schemas.openxmlformats.org/officeDocument/2006/relationships/image" Target="../media/image50.png"/><Relationship Id="rId131" Type="http://schemas.openxmlformats.org/officeDocument/2006/relationships/image" Target="../media/image58.png"/><Relationship Id="rId136" Type="http://schemas.openxmlformats.org/officeDocument/2006/relationships/hyperlink" Target="../32&#50836;&#45208;/&#50836;&#4520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05&#49888;&#47749;&#44592;/&#49888;&#47749;&#44592;.pptx" TargetMode="External"/><Relationship Id="rId152" Type="http://schemas.openxmlformats.org/officeDocument/2006/relationships/hyperlink" Target="../../&#49888;&#50557;PPT/40%20&#47560;&#53468;&#48373;&#51020;/&#47560;&#53468;&#48373;&#5102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61%20&#48288;&#46300;&#47196;&#54980;&#49436;/&#48288;&#46300;&#47196;&#54980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14" Type="http://schemas.openxmlformats.org/officeDocument/2006/relationships/slide" Target="slide13.xml"/><Relationship Id="rId30" Type="http://schemas.openxmlformats.org/officeDocument/2006/relationships/hyperlink" Target="&#47112;&#50948;&#44592;05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47112;&#50948;&#44592;18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4&#50669;&#45824;&#54616;/&#50669;&#45824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7&#45796;&#45768;&#50648;/&#45796;&#45768;&#50648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8%20&#44040;&#46972;&#46356;&#50500;&#49436;/&#44040;&#46972;&#46356;&#5050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47112;&#50948;&#44592;26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3&#50669;&#45824;&#49345;/&#50669;&#45824;&#49345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5&#54616;&#48149;&#44397;/&#54616;&#48149;&#44397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6%20&#46356;&#46020;&#49436;/&#46356;&#4602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47112;&#50948;&#44592;13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22&#50500;&#44032;/&#50500;&#44032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3%20&#50836;&#54620;&#48373;&#51020;/&#50836;&#54620;&#48373;&#51020;.pptx" TargetMode="External"/><Relationship Id="rId20" Type="http://schemas.openxmlformats.org/officeDocument/2006/relationships/hyperlink" Target="&#47112;&#50948;&#44592;27&#51109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&#47112;&#50948;&#44592;21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8&#47355;&#44592;/&#47355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30&#50500;&#47784;&#49828;/&#50500;&#47784;&#4982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51%20&#44264;&#47196;&#49352;&#49436;/&#44264;&#47196;&#49352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190" Type="http://schemas.openxmlformats.org/officeDocument/2006/relationships/hyperlink" Target="../../&#49888;&#50557;PPT/59%20&#50556;&#44256;&#48372;&#49436;/&#50556;&#44256;&#48372;&#49436;.pptx" TargetMode="External"/><Relationship Id="rId20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hyperlink" Target="&#47112;&#50948;&#44592;08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7&#50640;&#49828;&#45908;/&#50640;&#49828;&#45908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47112;&#50948;&#44592;16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../03&#47112;&#50948;&#44592;/&#47112;&#50948;&#44592;.pptx" TargetMode="External"/><Relationship Id="rId94" Type="http://schemas.openxmlformats.org/officeDocument/2006/relationships/hyperlink" Target="../12&#50676;&#50773;&#44592;&#54616;/&#50676;&#50773;&#44592;&#54616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5&#50696;&#47112;&#48120;&#50556;&#50528;&#44032;/&#50696;&#47112;&#48120;&#50556;&#50528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8&#49828;&#44032;&#47028;/&#49828;&#44032;&#47028;.pptx" TargetMode="External"/><Relationship Id="rId164" Type="http://schemas.openxmlformats.org/officeDocument/2006/relationships/hyperlink" Target="../../&#49888;&#50557;PPT/46%20&#44256;&#47536;&#46020;&#51204;&#49436;/&#44256;&#47536;&#46020;&#51204;&#49436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4%20&#46356;&#47784;&#45936;&#51204;&#49436;/&#46356;&#47784;&#45936;&#51204;&#49436;.pptx" TargetMode="External"/><Relationship Id="rId26" Type="http://schemas.openxmlformats.org/officeDocument/2006/relationships/hyperlink" Target="&#47112;&#50948;&#44592;03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47112;&#50948;&#44592;24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20&#51104;&#50616;/&#51104;&#5061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../&#49888;&#50557;PPT/41%20&#47560;&#44032;&#48373;&#51020;/&#47560;&#44032;&#48373;&#51020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62%20&#50836;&#54620;&#51068;&#49436;/&#50836;&#54620;&#51068;&#49436;.pptx" TargetMode="External"/><Relationship Id="rId200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47112;&#50948;&#44592;19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5&#50640;&#49828;&#46972;/&#50640;&#49828;&#46972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6&#49828;&#48148;&#45264;/&#49828;&#48148;&#45264;.pptx" TargetMode="External"/><Relationship Id="rId9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&#47112;&#50948;&#44592;14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31&#50724;&#48148;&#45852;/&#50724;&#48148;&#45852;1&#51109;.pptx" TargetMode="External"/><Relationship Id="rId8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47112;&#50948;&#44592;09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6&#50640;&#49828;&#44180;/&#50640;&#49828;&#44180;.pptx" TargetMode="External"/><Relationship Id="rId70" Type="http://schemas.openxmlformats.org/officeDocument/2006/relationships/hyperlink" Target="&#47112;&#50948;&#44592;25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7%20&#44256;&#47536;&#46020;&#54980;&#49436;/&#44256;&#47536;&#46020;&#54980;&#49436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12;&#50948;&#44592;04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21&#51204;&#46020;&#49436;/&#51204;&#46020;&#49436;.pptx" TargetMode="External"/><Relationship Id="rId60" Type="http://schemas.openxmlformats.org/officeDocument/2006/relationships/hyperlink" Target="&#47112;&#50948;&#44592;20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../&#49888;&#50557;PPT/42%20&#45572;&#44032;&#48373;&#51020;/&#45572;&#44032;&#48373;&#51020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3%20&#50836;&#54620;&#51060;&#49436;/&#50836;&#54620;&#51060;&#49436;1&#51109;.pptx" TargetMode="External"/><Relationship Id="rId202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hyperlink" Target="../../&#44396;-&#49888;&#50557;%20&#49457;&#44221;&#47785;&#47197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&#47112;&#50948;&#44592;15&#51109;.pptx" TargetMode="External"/><Relationship Id="rId104" Type="http://schemas.openxmlformats.org/officeDocument/2006/relationships/hyperlink" Target="../16&#45712;&#54756;&#48120;&#50556;/&#45712;&#54756;&#48120;&#50556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7&#54617;&#44060;/&#54617;&#44060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8%20&#55176;&#48652;&#47532;&#49436;/&#55176;&#48652;&#47532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10&#49324;&#47924;&#50648;&#54616;/&#49324;&#47924;&#50648;&#5461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4116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3" name="그룹 212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2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4" name="그룹 213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6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5" name="그림 214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5140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6164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7188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0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8212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9236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0260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5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7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59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0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5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6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3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5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1284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2308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2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3332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4356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5380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66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98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0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2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27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59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1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2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4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6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18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3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5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47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6404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7428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4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8452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6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pic>
        <p:nvPicPr>
          <p:cNvPr id="19476" name="그림 1">
            <a:hlinkClick r:id="rId18" action="ppaction://hlinkpres?slideindex=1&amp;slidetitle=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" name="그룹 212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14" name="그룹 21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83" name="Picture 205" descr="0">
                <a:hlinkClick r:id="rId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206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207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208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209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210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211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21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21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21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21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1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1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1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1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2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2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2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2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2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2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2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2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2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2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3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3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" name="그룹 21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17" name="그림 8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8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8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8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8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9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9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9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9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9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9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9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9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9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9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10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10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10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10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10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10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10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10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10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10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1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1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1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1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1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1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1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1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1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1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2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2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2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2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6" name="그림 215"/>
            <p:cNvPicPr>
              <a:picLocks noChangeAspect="1"/>
            </p:cNvPicPr>
            <p:nvPr/>
          </p:nvPicPr>
          <p:blipFill>
            <a:blip r:embed="rId2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60350"/>
              <a:ext cx="1181100" cy="363902"/>
            </a:xfrm>
            <a:prstGeom prst="rect">
              <a:avLst/>
            </a:prstGeom>
          </p:spPr>
        </p:pic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78</TotalTime>
  <Words>256</Words>
  <Application>Microsoft Office PowerPoint</Application>
  <PresentationFormat>와이드스크린</PresentationFormat>
  <Paragraphs>256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레위기17장</dc:title>
  <dc:creator>김창운</dc:creator>
  <cp:lastModifiedBy>kim ch w</cp:lastModifiedBy>
  <cp:revision>45</cp:revision>
  <dcterms:created xsi:type="dcterms:W3CDTF">2007-06-27T16:46:10Z</dcterms:created>
  <dcterms:modified xsi:type="dcterms:W3CDTF">2019-06-01T00:24:51Z</dcterms:modified>
</cp:coreProperties>
</file>