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4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4" autoAdjust="0"/>
    <p:restoredTop sz="94660"/>
  </p:normalViewPr>
  <p:slideViewPr>
    <p:cSldViewPr>
      <p:cViewPr varScale="1">
        <p:scale>
          <a:sx n="57" d="100"/>
          <a:sy n="57" d="100"/>
        </p:scale>
        <p:origin x="102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1480336-135C-4A9E-9D98-E3CF797E28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CA40A-032C-4082-AA0A-2FDA648B8C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4401726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36E73-3857-4471-9C6A-93EAB90F28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3554148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0217E-729D-4635-81EE-0C3FE56DDE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202117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F2D24-44B9-486A-8C7E-8EEA17D45E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137976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413C8-19BB-42F5-8D6E-30ADF15D86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521121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E8372-1A72-4C9B-ACE6-54F4B69C7E1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793261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960BA-C21F-4B2A-8C92-99FD4F543C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136189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15956-406E-43A3-B3C8-BE1305B341F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516007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F57DF-CC37-4C65-9995-1E085C4BE9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528835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E1B3B-D529-40F6-8DB6-9D70DAD105B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542267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2F2F2-C69E-4C15-AB36-83DAC744DBB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075763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요한계시록 3장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F00CD2C8-8A3C-4193-BC88-BC78B2BBC0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92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93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94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95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96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97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98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99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0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1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2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3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4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5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6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7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8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09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10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11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12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&#50836;&#54620;&#44228;&#49884;&#47197;20&#51109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&#50836;&#54620;&#44228;&#49884;&#47197;15&#51109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19.xml"/><Relationship Id="rId43" Type="http://schemas.openxmlformats.org/officeDocument/2006/relationships/hyperlink" Target="&#50836;&#54620;&#44228;&#49884;&#47197;10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6.png"/><Relationship Id="rId12" Type="http://schemas.openxmlformats.org/officeDocument/2006/relationships/slide" Target="slide9.xml"/><Relationship Id="rId33" Type="http://schemas.openxmlformats.org/officeDocument/2006/relationships/hyperlink" Target="&#50836;&#54620;&#44228;&#49884;&#47197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20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&#50836;&#54620;&#44228;&#49884;&#47197;21&#51109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10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&#50836;&#54620;&#44228;&#49884;&#47197;16&#51109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4.xml"/><Relationship Id="rId162" Type="http://schemas.openxmlformats.org/officeDocument/2006/relationships/image" Target="../media/image71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36;&#54620;&#44228;&#49884;&#47197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50836;&#54620;&#44228;&#49884;&#47197;11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&#50836;&#54620;&#44228;&#49884;&#47197;19&#51109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7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13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&#50836;&#54620;&#44228;&#49884;&#47197;6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&#50836;&#54620;&#44228;&#49884;&#47197;14&#51109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82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21.xml"/><Relationship Id="rId25" Type="http://schemas.openxmlformats.org/officeDocument/2006/relationships/hyperlink" Target="&#50836;&#54620;&#44228;&#49884;&#47197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&#50836;&#54620;&#44228;&#49884;&#47197;22&#51109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&#50836;&#54620;&#44228;&#49884;&#47197;9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85.png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&#50836;&#54620;&#44228;&#49884;&#47197;17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7.xml"/><Relationship Id="rId31" Type="http://schemas.openxmlformats.org/officeDocument/2006/relationships/hyperlink" Target="&#50836;&#54620;&#44228;&#49884;&#47197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50836;&#54620;&#44228;&#49884;&#47197;12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3.xml"/><Relationship Id="rId37" Type="http://schemas.openxmlformats.org/officeDocument/2006/relationships/hyperlink" Target="&#50836;&#54620;&#44228;&#49884;&#47197;7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83.png"/><Relationship Id="rId27" Type="http://schemas.openxmlformats.org/officeDocument/2006/relationships/hyperlink" Target="&#50836;&#54620;&#44228;&#49884;&#47197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&#50836;&#54620;&#44228;&#49884;&#47197;18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50836;&#54620;&#44228;&#49884;&#47197;13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18" Type="http://schemas.openxmlformats.org/officeDocument/2006/relationships/slide" Target="slide15.xml"/><Relationship Id="rId39" Type="http://schemas.openxmlformats.org/officeDocument/2006/relationships/hyperlink" Target="&#50836;&#54620;&#44228;&#49884;&#47197;8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1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1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2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2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7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1" name="직선 연결선 12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252BAADD-9240-4BB3-95DD-048E473ADD69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8554639-3E63-4816-994A-28C5E0803947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02C2882-08A1-415F-AFE2-12B05CB91BDE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31AA9C3-2A8A-4CDE-8F1D-EFD1BBE473E5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D7F1E60-E119-4B30-A4FC-AFB2AC6C3934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EA83CB9-51BD-4ED4-94B1-F6E4C1626757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5172A62-C32E-4865-8C90-CC7235DCBCDB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E291D23-FCA0-43BE-9CAA-CDCADBF154A7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BF17753-70EB-4902-BEFF-3060989F37B6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38663EE-B84F-49FB-A1E8-F6822C2BB57A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C2CC1DC-7E94-4E07-BBD6-75BDE2CB799F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3529C5D-B72A-4CA4-BFB2-ADA9829127EA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3973D63-4505-41CC-BE0F-3724936A466E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6A5270C-ED50-43BD-B359-99D4414B6EA3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F4A8815-732F-4C7F-94AB-5747FF82C1AE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4A0F1A7-8105-41EA-A458-A45BDC58BC0B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6D625E8-169A-4F6C-B926-A4726F13997E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0163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0163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0163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0163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0163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0163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0163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57B4B34-ED6E-48AC-8BC1-85E37D51CAD7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C1C373B-F92F-45E8-9203-192ED0249B32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819A39F-F9A0-486B-B301-6E0A39B5C61A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7077936-671B-4DF4-9326-94511156E27E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80975" y="45318"/>
            <a:ext cx="11531649" cy="5904705"/>
            <a:chOff x="180975" y="45318"/>
            <a:chExt cx="11531649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75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1017224" cy="5904705"/>
              <a:chOff x="695400" y="45318"/>
              <a:chExt cx="11017224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559496" y="45318"/>
                <a:ext cx="10153128" cy="335410"/>
                <a:chOff x="1559496" y="45318"/>
                <a:chExt cx="10153128" cy="335410"/>
              </a:xfrm>
            </p:grpSpPr>
            <p:pic>
              <p:nvPicPr>
                <p:cNvPr id="96" name="Picture 14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1528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4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62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4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2347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4298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6762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8170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5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853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5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258" y="188640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5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5801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5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2346" y="188640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54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4394" y="188640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5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8181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6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5352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7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42523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8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8582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9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559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60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8272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61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6471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2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50" y="188641"/>
                  <a:ext cx="30954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3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398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4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446" y="188641"/>
                  <a:ext cx="30954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5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94" y="188641"/>
                  <a:ext cx="31113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9496" y="4531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932AF09-4ECF-47B8-829D-5B680523FB1C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78</TotalTime>
  <Words>484</Words>
  <Application>Microsoft Office PowerPoint</Application>
  <PresentationFormat>와이드스크린</PresentationFormat>
  <Paragraphs>484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요한계시록3장</dc:title>
  <dc:creator>김창운</dc:creator>
  <cp:lastModifiedBy>kim ch w</cp:lastModifiedBy>
  <cp:revision>24</cp:revision>
  <dcterms:created xsi:type="dcterms:W3CDTF">2007-06-28T03:23:53Z</dcterms:created>
  <dcterms:modified xsi:type="dcterms:W3CDTF">2020-01-19T01:10:45Z</dcterms:modified>
</cp:coreProperties>
</file>