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0"/>
  </p:normalViewPr>
  <p:slideViewPr>
    <p:cSldViewPr>
      <p:cViewPr varScale="1">
        <p:scale>
          <a:sx n="42" d="100"/>
          <a:sy n="42" d="100"/>
        </p:scale>
        <p:origin x="66" y="6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D0E8DFCE-4352-4118-BAD5-B0E044C4F99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29501-6462-414F-B3EB-1EAB6A4E66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422076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761F1-64DA-4EC7-9E26-F103AA41AD5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567682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B545D-05CB-4D2D-962A-4A765AA68A6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04192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B5A55-435C-4CD7-8E56-BA3A3640553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999252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DE97B-7FBC-4867-BA63-FE5298BB15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304883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D0244-C1B9-4F69-81D2-380C0EF2D3C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484338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72A37-8A9E-431B-BA87-E61817D76B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5826803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71186-DFED-49C5-BA6E-D9D71615E4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589492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FDB99-83A9-4300-A845-949AA3D437C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196293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04118-311C-4C08-941F-64292CFA4A7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348819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A8DED-B39D-43AB-8A8E-187F14E57A9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7079306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0B1E4D74-7E16-444C-8038-7369A391F72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01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02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03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04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05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06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07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08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09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1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2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3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4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5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6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7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8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19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2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21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22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5&#50640;&#49828;&#46972;/&#50640;&#49828;&#46972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1104;&#50616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36&#49828;&#48148;&#45264;/&#49828;&#48148;&#4526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5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hyperlink" Target="../10&#49324;&#47924;&#50648;&#54616;/&#49324;&#47924;&#50648;&#54616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&#51104;&#50616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1&#50724;&#48148;&#45852;/&#50724;&#48148;&#45852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4&#48124;&#49688;&#44592;/&#48124;&#49688;&#44592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47%20&#44256;&#47536;&#46020;&#54980;&#49436;/&#44256;&#47536;&#46020;&#54980;&#49436;.pptx" TargetMode="External"/><Relationship Id="rId216" Type="http://schemas.openxmlformats.org/officeDocument/2006/relationships/image" Target="../media/image97.png"/><Relationship Id="rId22" Type="http://schemas.openxmlformats.org/officeDocument/2006/relationships/slide" Target="slide18.xml"/><Relationship Id="rId43" Type="http://schemas.openxmlformats.org/officeDocument/2006/relationships/hyperlink" Target="&#51104;&#50616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26&#50640;&#49828;&#44180;/&#50640;&#49828;&#44180;.pptx" TargetMode="External"/><Relationship Id="rId85" Type="http://schemas.openxmlformats.org/officeDocument/2006/relationships/hyperlink" Target="&#51104;&#50616;30&#51109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42%20&#45572;&#44032;&#48373;&#51020;/&#45572;&#44032;&#48373;&#51020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12" Type="http://schemas.openxmlformats.org/officeDocument/2006/relationships/slide" Target="slide8.xml"/><Relationship Id="rId33" Type="http://schemas.openxmlformats.org/officeDocument/2006/relationships/hyperlink" Target="&#51104;&#50616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1&#51204;&#46020;&#49436;/&#51204;&#46020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1104;&#50616;24&#51109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37&#54617;&#44060;/&#54617;&#44060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../../&#49888;&#50557;PPT/65%20&#50976;&#45796;&#49436;/&#50976;&#45796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16&#45712;&#54756;&#48120;&#50556;/&#45712;&#54756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1104;&#50616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32&#50836;&#45208;/&#50836;&#45208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7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2&#50676;&#50773;&#44592;&#54616;/&#50676;&#50773;&#44592;&#54616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1104;&#50616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05&#49888;&#47749;&#44592;/&#49888;&#47749;&#44592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48%20&#44040;&#46972;&#46356;&#50500;&#49436;/&#44040;&#46972;&#46356;&#50500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20.xml"/><Relationship Id="rId45" Type="http://schemas.openxmlformats.org/officeDocument/2006/relationships/hyperlink" Target="&#51104;&#50616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&#51104;&#50616;3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22&#50500;&#44032;/&#50500;&#44032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43%20&#50836;&#54620;&#48373;&#51020;/&#50836;&#54620;&#48373;&#51020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14" Type="http://schemas.openxmlformats.org/officeDocument/2006/relationships/slide" Target="slide10.xml"/><Relationship Id="rId35" Type="http://schemas.openxmlformats.org/officeDocument/2006/relationships/hyperlink" Target="&#51104;&#50616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&#51104;&#50616;25&#51109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51" Type="http://schemas.openxmlformats.org/officeDocument/2006/relationships/hyperlink" Target="&#51104;&#50616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03&#47112;&#50948;&#44592;/&#47112;&#50948;&#44592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17&#50640;&#49828;&#45908;/&#50640;&#49828;&#45908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38&#49828;&#44032;&#47028;/&#49828;&#44032;&#47028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1%20&#44264;&#47196;&#49352;&#49436;/&#44264;&#47196;&#49352;&#49436;.pptx" TargetMode="External"/><Relationship Id="rId219" Type="http://schemas.openxmlformats.org/officeDocument/2006/relationships/hyperlink" Target="../../&#49888;&#50557;PPT/66%20&#50836;&#54620;&#44228;&#49884;&#47197;/&#50836;&#54620;&#44228;&#49884;&#47197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&#51104;&#50616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25&#50696;&#47112;&#48120;&#50556;&#50528;&#44032;/&#50696;&#47112;&#48120;&#50556;&#50528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1104;&#50616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51104;&#50616;29&#51109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11&#50676;&#50773;&#44592;&#49345;/&#50676;&#50773;&#44592;&#49345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33&#48120;&#44032;/&#48120;&#44032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46%20&#44256;&#47536;&#46020;&#51204;&#49436;/&#44256;&#47536;&#46020;&#51204;&#49436;.pptx" TargetMode="External"/><Relationship Id="rId195" Type="http://schemas.openxmlformats.org/officeDocument/2006/relationships/hyperlink" Target="../../&#49888;&#50557;PPT/54%20&#46356;&#47784;&#45936;&#51204;&#49436;/&#46356;&#47784;&#45936;&#51204;&#49436;.pptx" TargetMode="External"/><Relationship Id="rId209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1104;&#50616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6.xml"/><Relationship Id="rId31" Type="http://schemas.openxmlformats.org/officeDocument/2006/relationships/hyperlink" Target="&#51104;&#50616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51104;&#50616;23&#51109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06&#50668;&#54840;&#49688;&#50500;/&#50668;&#54840;&#49688;&#50500;.pptx" TargetMode="External"/><Relationship Id="rId101" Type="http://schemas.openxmlformats.org/officeDocument/2006/relationships/hyperlink" Target="../07&#49324;&#49324;&#44592;/&#49324;&#49324;&#4459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28&#54840;&#49464;&#50500;/&#54840;&#49464;&#50500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1%20&#47560;&#44032;&#48373;&#51020;/&#47560;&#44032;&#48373;&#51020;.pptx" TargetMode="External"/><Relationship Id="rId185" Type="http://schemas.openxmlformats.org/officeDocument/2006/relationships/hyperlink" Target="../../&#49888;&#50557;PPT/49%20&#50640;&#48288;&#49548;&#49436;/&#50640;&#48288;&#49548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image" Target="../media/image2.png"/><Relationship Id="rId47" Type="http://schemas.openxmlformats.org/officeDocument/2006/relationships/hyperlink" Target="&#51104;&#50616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2&#52636;&#50528;&#44413;&#44592;/&#52636;&#50528;&#44413;&#44592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23&#51060;&#49324;&#50556;/&#51060;&#49324;&#5055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44%20&#49324;&#46020;&#54665;&#51204;/&#49324;&#46020;&#54665;&#51204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37" Type="http://schemas.openxmlformats.org/officeDocument/2006/relationships/hyperlink" Target="&#51104;&#50616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&#51104;&#50616;26&#51109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18&#50853;&#44592;/&#50853;&#44592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39&#47568;&#46972;&#44592;/&#47568;&#46972;&#44592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hyperlink" Target="&#51104;&#50616;27&#51109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&#51104;&#50616;21&#51109;.pptx" TargetMode="External"/><Relationship Id="rId113" Type="http://schemas.openxmlformats.org/officeDocument/2006/relationships/hyperlink" Target="../13&#50669;&#45824;&#49345;/&#50669;&#45824;&#49345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34&#45208;&#54996;/&#45208;&#54996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../../&#49888;&#50557;PPT/57%20&#48716;&#47112;&#47788;&#49436;/&#48716;&#47112;&#47788;&#49436;1&#51109;.pptx" TargetMode="External"/><Relationship Id="rId222" Type="http://schemas.openxmlformats.org/officeDocument/2006/relationships/image" Target="../media/image123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1104;&#50616;16&#51109;.pptx" TargetMode="External"/><Relationship Id="rId103" Type="http://schemas.openxmlformats.org/officeDocument/2006/relationships/hyperlink" Target="../08&#47355;&#44592;/&#47355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&#52285;&#49464;&#44592;.pptx" TargetMode="External"/><Relationship Id="rId145" Type="http://schemas.openxmlformats.org/officeDocument/2006/relationships/hyperlink" Target="../29&#50836;&#50648;/&#50836;&#50648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8" Type="http://schemas.openxmlformats.org/officeDocument/2006/relationships/image" Target="../media/image3.png"/><Relationship Id="rId49" Type="http://schemas.openxmlformats.org/officeDocument/2006/relationships/hyperlink" Target="&#51104;&#50616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&#51104;&#50616;28&#51109;.pptx" TargetMode="External"/><Relationship Id="rId135" Type="http://schemas.openxmlformats.org/officeDocument/2006/relationships/hyperlink" Target="../24&#50696;&#47112;&#48120;&#50556;/&#50696;&#47112;&#48120;&#5055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45%20&#47196;&#47560;&#49436;/&#47196;&#4756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1104;&#50616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19&#49884;&#54200;/&#49884;&#54200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0%20&#47560;&#53468;&#48373;&#51020;/&#47560;&#53468;&#48373;&#51020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1104;&#50616;22&#51109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1104;&#50616;0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14&#50669;&#45824;&#54616;/&#50669;&#45824;&#5461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35&#54616;&#48149;&#44397;/&#54616;&#48149;&#443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1104;&#50616;17&#51109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../../&#49888;&#50557;PPT/56%20&#46356;&#46020;&#49436;/&#46356;&#46020;&#49436;.pptx" TargetMode="External"/><Relationship Id="rId203" Type="http://schemas.openxmlformats.org/officeDocument/2006/relationships/hyperlink" Target="../../&#49888;&#50557;PPT/58%20&#55176;&#48652;&#47532;&#49436;/&#55176;&#48652;&#47532;&#49436;.pptx" TargetMode="External"/><Relationship Id="rId19" Type="http://schemas.openxmlformats.org/officeDocument/2006/relationships/slide" Target="slide15.xml"/><Relationship Id="rId30" Type="http://schemas.openxmlformats.org/officeDocument/2006/relationships/image" Target="../media/image4.png"/><Relationship Id="rId105" Type="http://schemas.openxmlformats.org/officeDocument/2006/relationships/hyperlink" Target="../09&#49324;&#47924;&#50648;&#49345;/&#49324;&#47924;&#50648;&#49345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0&#50500;&#47784;&#49828;/&#50500;&#47784;&#49828;.pptx" TargetMode="External"/><Relationship Id="rId168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7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8" name="AutoShape 2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9" name="AutoShape 2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0" name="AutoShape 2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1" name="AutoShape 2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2" name="AutoShape 2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3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4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5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6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7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8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19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0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23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47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6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71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8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195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19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3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43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67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8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291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0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15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39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5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63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87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0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11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2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35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59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7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83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49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07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1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2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31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3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4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4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55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6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6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6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79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8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8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59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59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59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03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1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1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1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1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27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3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3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3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4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4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4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51" name="그림 57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" name="그룹 225"/>
          <p:cNvGrpSpPr/>
          <p:nvPr/>
        </p:nvGrpSpPr>
        <p:grpSpPr>
          <a:xfrm>
            <a:off x="241334" y="44624"/>
            <a:ext cx="11451951" cy="5949849"/>
            <a:chOff x="241334" y="44624"/>
            <a:chExt cx="11451951" cy="5949849"/>
          </a:xfrm>
        </p:grpSpPr>
        <p:grpSp>
          <p:nvGrpSpPr>
            <p:cNvPr id="227" name="그룹 226"/>
            <p:cNvGrpSpPr/>
            <p:nvPr/>
          </p:nvGrpSpPr>
          <p:grpSpPr>
            <a:xfrm>
              <a:off x="1108109" y="44624"/>
              <a:ext cx="10585176" cy="5949849"/>
              <a:chOff x="839416" y="71439"/>
              <a:chExt cx="10585176" cy="5949849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5714719" y="71439"/>
                <a:ext cx="5709873" cy="454025"/>
                <a:chOff x="2534015" y="71438"/>
                <a:chExt cx="5709873" cy="454025"/>
              </a:xfrm>
            </p:grpSpPr>
            <p:pic>
              <p:nvPicPr>
                <p:cNvPr id="297" name="Picture 23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23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3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23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23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4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4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4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4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5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5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5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5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6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6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6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6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0" name="그룹 229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1" name="그림 23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2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29" name="직선 연결선 12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99</TotalTime>
  <Words>529</Words>
  <Application>Microsoft Office PowerPoint</Application>
  <PresentationFormat>와이드스크린</PresentationFormat>
  <Paragraphs>529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잠언05장</dc:title>
  <dc:creator>김창운</dc:creator>
  <cp:lastModifiedBy>kim ch w</cp:lastModifiedBy>
  <cp:revision>32</cp:revision>
  <dcterms:created xsi:type="dcterms:W3CDTF">2007-06-27T16:46:10Z</dcterms:created>
  <dcterms:modified xsi:type="dcterms:W3CDTF">2019-08-07T00:11:34Z</dcterms:modified>
</cp:coreProperties>
</file>