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4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976" autoAdjust="0"/>
    <p:restoredTop sz="86452" autoAdjust="0"/>
  </p:normalViewPr>
  <p:slideViewPr>
    <p:cSldViewPr>
      <p:cViewPr>
        <p:scale>
          <a:sx n="50" d="100"/>
          <a:sy n="50" d="100"/>
        </p:scale>
        <p:origin x="23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76B793A-4FD4-407D-82FF-31E189FCA0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6B793A-4FD4-407D-82FF-31E189FCA0BC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332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1D791-FB00-4390-9B2C-CEDDE38F4D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2237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9979-BC20-4AA6-9D38-ACD0B19314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7980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FB350-A9E7-483B-BDA2-BCC3C5ECB8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867759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685E2-5828-490E-9EF1-E525740A53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11345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01E6D-1848-4296-9BCB-5CD76AB40A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57275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7DE8D-D1C2-43DB-AE27-BF3952F3A0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19590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490F1-3CAD-43A3-83E7-F556A1732A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073885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5BF9A-4FED-4B40-92BA-4EE4A78A49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921453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0A21F-B9BD-4BF6-BF02-60197568CC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569754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C3B60-0BAE-4981-852A-EE59B23371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4090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0DB0A-AD83-431D-B492-0B1340E0CF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93063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사도행전 26장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06FB0472-96CA-4CE2-90AE-C83C5AF96B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6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98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99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2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3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6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7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09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0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1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2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3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4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5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6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7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8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19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0.xml"/><Relationship Id="rId42" Type="http://schemas.openxmlformats.org/officeDocument/2006/relationships/hyperlink" Target="&#49324;&#46020;&#54665;&#51204;03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49324;&#46020;&#54665;&#51204;24&#51109;.pptx" TargetMode="External"/><Relationship Id="rId138" Type="http://schemas.openxmlformats.org/officeDocument/2006/relationships/hyperlink" Target="../../&#44396;&#50557;PPT/23&#51060;&#49324;&#50556;/&#51060;&#49324;&#50556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../&#44396;&#50557;PPT/39&#47568;&#46972;&#44592;/&#47568;&#46972;&#4459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image" Target="../media/image120.png"/><Relationship Id="rId107" Type="http://schemas.openxmlformats.org/officeDocument/2006/relationships/image" Target="../media/image38.png"/><Relationship Id="rId11" Type="http://schemas.openxmlformats.org/officeDocument/2006/relationships/slide" Target="slide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&#49324;&#46020;&#54665;&#51204;19&#51109;.pptx" TargetMode="External"/><Relationship Id="rId128" Type="http://schemas.openxmlformats.org/officeDocument/2006/relationships/hyperlink" Target="../../&#44396;&#50557;PPT/18&#50853;&#44592;/&#50853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.xml"/><Relationship Id="rId95" Type="http://schemas.openxmlformats.org/officeDocument/2006/relationships/image" Target="../media/image32.png"/><Relationship Id="rId160" Type="http://schemas.openxmlformats.org/officeDocument/2006/relationships/hyperlink" Target="../../&#44396;&#50557;PPT/34&#45208;&#54996;/&#45208;&#5499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62%20&#50836;&#54620;&#51068;&#49436;/&#50836;&#54620;&#51068;&#49436;.pptx" TargetMode="External"/><Relationship Id="rId22" Type="http://schemas.openxmlformats.org/officeDocument/2006/relationships/slide" Target="slide30.xml"/><Relationship Id="rId43" Type="http://schemas.openxmlformats.org/officeDocument/2006/relationships/image" Target="../media/image6.png"/><Relationship Id="rId64" Type="http://schemas.openxmlformats.org/officeDocument/2006/relationships/hyperlink" Target="&#49324;&#46020;&#54665;&#51204;14&#51109;.pptx" TargetMode="External"/><Relationship Id="rId118" Type="http://schemas.openxmlformats.org/officeDocument/2006/relationships/hyperlink" Target="../../&#44396;&#50557;PPT/13&#50669;&#45824;&#49345;/&#50669;&#45824;&#49345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../&#44396;&#50557;PPT/29&#50836;&#50648;/&#50836;&#50648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50%20&#48716;&#47549;&#48372;&#49436;/&#48716;&#47549;&#48372;&#49436;.pptx" TargetMode="External"/><Relationship Id="rId206" Type="http://schemas.openxmlformats.org/officeDocument/2006/relationships/hyperlink" Target="../57%20&#48716;&#47112;&#47788;&#49436;/&#48716;&#47112;&#47788;&#49436;1&#51109;.pptx" TargetMode="External"/><Relationship Id="rId12" Type="http://schemas.openxmlformats.org/officeDocument/2006/relationships/slide" Target="slide25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08&#47355;&#44592;/&#47355;&#44592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9324;&#46020;&#54665;&#51204;09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01&#52285;&#49464;&#44592;/&#52285;&#49464;&#44592;.pptx" TargetMode="External"/><Relationship Id="rId140" Type="http://schemas.openxmlformats.org/officeDocument/2006/relationships/hyperlink" Target="../../&#44396;&#50557;PPT/24&#50696;&#47112;&#48120;&#50556;/&#50696;&#47112;&#48120;&#5055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45%20&#47196;&#47560;&#49436;/&#47196;&#47560;&#49436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image" Target="../media/image44.png"/><Relationship Id="rId44" Type="http://schemas.openxmlformats.org/officeDocument/2006/relationships/hyperlink" Target="&#49324;&#46020;&#54665;&#51204;04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49324;&#46020;&#54665;&#51204;25&#51109;.pptx" TargetMode="External"/><Relationship Id="rId130" Type="http://schemas.openxmlformats.org/officeDocument/2006/relationships/hyperlink" Target="../../&#44396;&#50557;PPT/19&#49884;&#54200;/&#49884;&#54200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&#47560;&#53468;&#48373;&#5102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13" Type="http://schemas.openxmlformats.org/officeDocument/2006/relationships/slide" Target="slide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&#49324;&#46020;&#54665;&#51204;20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14&#50669;&#45824;&#54616;/&#50669;&#45824;&#54616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3.xml"/><Relationship Id="rId162" Type="http://schemas.openxmlformats.org/officeDocument/2006/relationships/hyperlink" Target="../../&#44396;&#50557;PPT/35&#54616;&#48149;&#44397;/&#54616;&#48149;&#44397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63%20&#50836;&#54620;&#51060;&#49436;/&#50836;&#54620;&#51060;&#49436;1&#51109;.pptx" TargetMode="External"/><Relationship Id="rId24" Type="http://schemas.openxmlformats.org/officeDocument/2006/relationships/slide" Target="slide31.xml"/><Relationship Id="rId45" Type="http://schemas.openxmlformats.org/officeDocument/2006/relationships/image" Target="../media/image7.png"/><Relationship Id="rId66" Type="http://schemas.openxmlformats.org/officeDocument/2006/relationships/hyperlink" Target="&#49324;&#46020;&#54665;&#51204;15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09&#49324;&#47924;&#50648;&#49345;/&#49324;&#47924;&#50648;&#49345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../&#44396;&#50557;PPT/30&#50500;&#47784;&#49828;/&#50500;&#47784;&#49828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51%20&#44264;&#47196;&#49352;&#49436;/&#44264;&#47196;&#49352;&#49436;.pptx" TargetMode="External"/><Relationship Id="rId208" Type="http://schemas.openxmlformats.org/officeDocument/2006/relationships/hyperlink" Target="../58%20&#55176;&#48652;&#47532;&#49436;/&#55176;&#48652;&#47532;&#49436;.pptx" TargetMode="External"/><Relationship Id="rId14" Type="http://schemas.openxmlformats.org/officeDocument/2006/relationships/slide" Target="slide26.xml"/><Relationship Id="rId35" Type="http://schemas.openxmlformats.org/officeDocument/2006/relationships/image" Target="../media/image2.png"/><Relationship Id="rId56" Type="http://schemas.openxmlformats.org/officeDocument/2006/relationships/hyperlink" Target="&#49324;&#46020;&#54665;&#51204;10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04&#48124;&#49688;&#44592;/&#48124;&#49688;&#44592;.pptx" TargetMode="External"/><Relationship Id="rId8" Type="http://schemas.openxmlformats.org/officeDocument/2006/relationships/slide" Target="slide23.xml"/><Relationship Id="rId98" Type="http://schemas.openxmlformats.org/officeDocument/2006/relationships/hyperlink" Target="../../&#44396;&#50557;PPT/03&#47112;&#50948;&#44592;/&#47112;&#50948;&#4459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25&#50696;&#47112;&#48120;&#50556;&#50528;&#44032;/&#50696;&#47112;&#48120;&#50556;&#50528;&#44032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46%20&#44256;&#47536;&#46020;&#51204;&#49436;/&#44256;&#47536;&#46020;&#51204;&#49436;.pptx" TargetMode="External"/><Relationship Id="rId219" Type="http://schemas.openxmlformats.org/officeDocument/2006/relationships/image" Target="../media/image94.png"/><Relationship Id="rId3" Type="http://schemas.openxmlformats.org/officeDocument/2006/relationships/slide" Target="slide1.xml"/><Relationship Id="rId214" Type="http://schemas.openxmlformats.org/officeDocument/2006/relationships/hyperlink" Target="../61%20&#48288;&#46300;&#47196;&#54980;&#49436;/&#48288;&#46300;&#47196;&#54980;&#49436;.pptx" TargetMode="External"/><Relationship Id="rId25" Type="http://schemas.openxmlformats.org/officeDocument/2006/relationships/slide" Target="slide12.xml"/><Relationship Id="rId46" Type="http://schemas.openxmlformats.org/officeDocument/2006/relationships/hyperlink" Target="&#49324;&#46020;&#54665;&#51204;05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11&#50676;&#50773;&#44592;&#49345;/&#50676;&#50773;&#44592;&#49345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../&#44396;&#50557;PPT/33&#48120;&#44032;/&#48120;&#44032;.pptx" TargetMode="External"/><Relationship Id="rId20" Type="http://schemas.openxmlformats.org/officeDocument/2006/relationships/slide" Target="slide29.xml"/><Relationship Id="rId41" Type="http://schemas.openxmlformats.org/officeDocument/2006/relationships/image" Target="../media/image5.png"/><Relationship Id="rId62" Type="http://schemas.openxmlformats.org/officeDocument/2006/relationships/hyperlink" Target="&#49324;&#46020;&#54665;&#51204;13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&#49324;&#46020;&#54665;&#51204;26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20&#51104;&#50616;/&#51104;&#50616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41%20&#47560;&#44032;&#48373;&#51020;/&#47560;&#44032;&#48373;&#51020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190" Type="http://schemas.openxmlformats.org/officeDocument/2006/relationships/hyperlink" Target="../49%20&#50640;&#48288;&#49548;&#49436;/&#50640;&#48288;&#49548;&#49436;.pptx" TargetMode="External"/><Relationship Id="rId204" Type="http://schemas.openxmlformats.org/officeDocument/2006/relationships/hyperlink" Target="../56%20&#46356;&#46020;&#49436;/&#46356;&#46020;&#49436;.pptx" TargetMode="External"/><Relationship Id="rId220" Type="http://schemas.openxmlformats.org/officeDocument/2006/relationships/hyperlink" Target="../64%20&#50836;&#54620;&#49340;&#49436;/&#50836;&#54620;&#49340;&#49436;1&#51109;.pptx" TargetMode="External"/><Relationship Id="rId225" Type="http://schemas.openxmlformats.org/officeDocument/2006/relationships/image" Target="../media/image97.png"/><Relationship Id="rId15" Type="http://schemas.openxmlformats.org/officeDocument/2006/relationships/slide" Target="slide7.xml"/><Relationship Id="rId36" Type="http://schemas.openxmlformats.org/officeDocument/2006/relationships/hyperlink" Target="&#49324;&#46020;&#54665;&#51204;27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07&#49324;&#49324;&#44592;/&#49324;&#49324;&#44592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24.xml"/><Relationship Id="rId31" Type="http://schemas.openxmlformats.org/officeDocument/2006/relationships/slide" Target="slide17.xml"/><Relationship Id="rId52" Type="http://schemas.openxmlformats.org/officeDocument/2006/relationships/hyperlink" Target="&#49324;&#46020;&#54665;&#51204;08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&#49324;&#46020;&#54665;&#51204;21&#51109;.pptx" TargetMode="External"/><Relationship Id="rId94" Type="http://schemas.openxmlformats.org/officeDocument/2006/relationships/hyperlink" Target="../../&#44396;&#50557;PPT/02&#52636;&#50528;&#44413;&#44592;/&#52636;&#50528;&#44413;&#44592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15&#50640;&#49828;&#46972;/&#50640;&#49828;&#46972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../../&#44396;&#50557;PPT/28&#54840;&#49464;&#50500;/&#54840;&#49464;&#50500;.pptx" TargetMode="External"/><Relationship Id="rId164" Type="http://schemas.openxmlformats.org/officeDocument/2006/relationships/hyperlink" Target="../../&#44396;&#50557;PPT/36&#49828;&#48148;&#45264;/&#49828;&#48148;&#45264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../44%20&#49324;&#46020;&#54665;&#51204;/&#49324;&#46020;&#54665;&#51204;.pptx" TargetMode="External"/><Relationship Id="rId210" Type="http://schemas.openxmlformats.org/officeDocument/2006/relationships/hyperlink" Target="../59%20&#50556;&#44256;&#48372;&#49436;/&#50556;&#44256;&#48372;&#49436;.pptx" TargetMode="External"/><Relationship Id="rId215" Type="http://schemas.openxmlformats.org/officeDocument/2006/relationships/image" Target="../media/image92.png"/><Relationship Id="rId26" Type="http://schemas.openxmlformats.org/officeDocument/2006/relationships/slide" Target="slide32.xml"/><Relationship Id="rId47" Type="http://schemas.openxmlformats.org/officeDocument/2006/relationships/image" Target="../media/image8.png"/><Relationship Id="rId68" Type="http://schemas.openxmlformats.org/officeDocument/2006/relationships/hyperlink" Target="&#49324;&#46020;&#54665;&#51204;16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10&#49324;&#47924;&#50648;&#54616;/&#49324;&#47924;&#50648;&#54616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../&#44396;&#50557;PPT/31&#50724;&#48148;&#45852;/&#50724;&#48148;&#45852;1&#51109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52%20&#45936;&#49332;&#47196;&#45768;&#44032;&#51204;&#49436;/&#45936;&#49332;&#47196;&#45768;&#44032;&#51204;&#49436;.pptx" TargetMode="External"/><Relationship Id="rId200" Type="http://schemas.openxmlformats.org/officeDocument/2006/relationships/hyperlink" Target="../54%20&#46356;&#47784;&#45936;&#51204;&#49436;/&#46356;&#47784;&#45936;&#51204;&#49436;.pptx" TargetMode="External"/><Relationship Id="rId16" Type="http://schemas.openxmlformats.org/officeDocument/2006/relationships/slide" Target="slide27.xml"/><Relationship Id="rId221" Type="http://schemas.openxmlformats.org/officeDocument/2006/relationships/image" Target="../media/image95.png"/><Relationship Id="rId37" Type="http://schemas.openxmlformats.org/officeDocument/2006/relationships/image" Target="../media/image3.png"/><Relationship Id="rId58" Type="http://schemas.openxmlformats.org/officeDocument/2006/relationships/hyperlink" Target="&#49324;&#46020;&#54665;&#51204;11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05&#49888;&#47749;&#44592;/&#49888;&#47749;&#44592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26&#50640;&#49828;&#44180;/&#50640;&#49828;&#44180;.pptx" TargetMode="External"/><Relationship Id="rId90" Type="http://schemas.openxmlformats.org/officeDocument/2006/relationships/hyperlink" Target="&#49324;&#46020;&#54665;&#51204;28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47%20&#44256;&#47536;&#46020;&#54980;&#49436;/&#44256;&#47536;&#46020;&#54980;&#49436;.pptx" TargetMode="External"/><Relationship Id="rId211" Type="http://schemas.openxmlformats.org/officeDocument/2006/relationships/image" Target="../media/image90.png"/><Relationship Id="rId27" Type="http://schemas.openxmlformats.org/officeDocument/2006/relationships/slide" Target="slide13.xml"/><Relationship Id="rId48" Type="http://schemas.openxmlformats.org/officeDocument/2006/relationships/hyperlink" Target="&#49324;&#46020;&#54665;&#51204;06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21&#51204;&#46020;&#49436;/&#51204;&#46020;&#49436;.pptx" TargetMode="External"/><Relationship Id="rId80" Type="http://schemas.openxmlformats.org/officeDocument/2006/relationships/hyperlink" Target="&#49324;&#46020;&#54665;&#51204;22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42%20&#45572;&#44032;&#48373;&#51020;/&#45572;&#44032;&#48373;&#5102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65%20&#50976;&#45796;&#49436;/&#50976;&#45796;&#49436;1&#51109;.pptx" TargetMode="External"/><Relationship Id="rId17" Type="http://schemas.openxmlformats.org/officeDocument/2006/relationships/slide" Target="slide8.xml"/><Relationship Id="rId38" Type="http://schemas.openxmlformats.org/officeDocument/2006/relationships/hyperlink" Target="&#49324;&#46020;&#54665;&#51204;01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16&#45712;&#54756;&#48120;&#50556;/&#45712;&#54756;&#48120;&#50556;.pptx" TargetMode="External"/><Relationship Id="rId70" Type="http://schemas.openxmlformats.org/officeDocument/2006/relationships/hyperlink" Target="&#49324;&#46020;&#54665;&#51204;17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../&#44396;&#50557;PPT/37&#54617;&#44060;/&#54617;&#44060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../60%20&#48288;&#46300;&#47196;&#51204;&#49436;/&#48288;&#46300;&#47196;&#51204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12&#50676;&#50773;&#44592;&#54616;/&#50676;&#50773;&#44592;&#54616;.pptx" TargetMode="External"/><Relationship Id="rId60" Type="http://schemas.openxmlformats.org/officeDocument/2006/relationships/hyperlink" Target="&#49324;&#46020;&#54665;&#51204;12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../&#44396;&#50557;PPT/32&#50836;&#45208;/&#50836;&#45208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53%20&#45936;&#49332;&#47196;&#45768;&#44032;&#54980;&#49436;/&#45936;&#49332;&#47196;&#45768;&#44032;&#54980;&#49436;.pptx" TargetMode="External"/><Relationship Id="rId202" Type="http://schemas.openxmlformats.org/officeDocument/2006/relationships/hyperlink" Target="../55%20&#46356;&#47784;&#45936;&#54980;&#49436;/&#46356;&#47784;&#45936;&#54980;&#49436;.pptx" TargetMode="External"/><Relationship Id="rId223" Type="http://schemas.openxmlformats.org/officeDocument/2006/relationships/image" Target="../media/image96.png"/><Relationship Id="rId18" Type="http://schemas.openxmlformats.org/officeDocument/2006/relationships/slide" Target="slide28.xml"/><Relationship Id="rId39" Type="http://schemas.openxmlformats.org/officeDocument/2006/relationships/image" Target="../media/image4.png"/><Relationship Id="rId50" Type="http://schemas.openxmlformats.org/officeDocument/2006/relationships/hyperlink" Target="&#49324;&#46020;&#54665;&#51204;07&#51109;.pptx" TargetMode="External"/><Relationship Id="rId104" Type="http://schemas.openxmlformats.org/officeDocument/2006/relationships/hyperlink" Target="../../&#44396;&#50557;PPT/06&#50668;&#54840;&#49688;&#50500;/&#50668;&#54840;&#49688;&#50500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27&#45796;&#45768;&#50648;/&#45796;&#45768;&#50648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48%20&#44040;&#46972;&#46356;&#50500;&#49436;/&#44040;&#46972;&#46356;&#50500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-&#49888;&#50557;%20&#49457;&#44221;&#47785;&#47197;.pptx" TargetMode="External"/><Relationship Id="rId213" Type="http://schemas.openxmlformats.org/officeDocument/2006/relationships/image" Target="../media/image91.png"/><Relationship Id="rId2" Type="http://schemas.openxmlformats.org/officeDocument/2006/relationships/notesSlide" Target="../notesSlides/notesSlide1.xml"/><Relationship Id="rId29" Type="http://schemas.openxmlformats.org/officeDocument/2006/relationships/slide" Target="slide15.xml"/><Relationship Id="rId40" Type="http://schemas.openxmlformats.org/officeDocument/2006/relationships/hyperlink" Target="&#49324;&#46020;&#54665;&#51204;02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../&#44396;&#50557;PPT/22&#50500;&#44032;/&#50500;&#4403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43%20&#50836;&#54620;&#48373;&#51020;/&#50836;&#54620;&#48373;&#51020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49324;&#46020;&#54665;&#51204;23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9.xml"/><Relationship Id="rId224" Type="http://schemas.openxmlformats.org/officeDocument/2006/relationships/hyperlink" Target="../66%20&#50836;&#54620;&#44228;&#49884;&#47197;/&#50836;&#54620;&#44228;&#49884;&#47197;.pptx" TargetMode="External"/><Relationship Id="rId30" Type="http://schemas.openxmlformats.org/officeDocument/2006/relationships/slide" Target="slide16.xm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17&#50640;&#49828;&#45908;/&#50640;&#49828;&#4590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../&#44396;&#50557;PPT/38&#49828;&#44032;&#47028;/&#49828;&#44032;&#47028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49324;&#46020;&#54665;&#51204;18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1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2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3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4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5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6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7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8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13&#50669;&#45824;&#49345;/&#50669;&#45824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6.png"/><Relationship Id="rId63" Type="http://schemas.openxmlformats.org/officeDocument/2006/relationships/hyperlink" Target="&#49324;&#46020;&#54665;&#51204;14&#51109;.pptx" TargetMode="External"/><Relationship Id="rId84" Type="http://schemas.openxmlformats.org/officeDocument/2006/relationships/image" Target="../media/image27.png"/><Relationship Id="rId138" Type="http://schemas.openxmlformats.org/officeDocument/2006/relationships/image" Target="../media/image54.png"/><Relationship Id="rId159" Type="http://schemas.openxmlformats.org/officeDocument/2006/relationships/hyperlink" Target="../../&#44396;&#50557;PPT/34&#45208;&#54996;/&#45208;&#54996;.pptx" TargetMode="External"/><Relationship Id="rId170" Type="http://schemas.openxmlformats.org/officeDocument/2006/relationships/image" Target="../media/image70.png"/><Relationship Id="rId191" Type="http://schemas.openxmlformats.org/officeDocument/2006/relationships/hyperlink" Target="../50%20&#48716;&#47549;&#48372;&#49436;/&#48716;&#47549;&#48372;&#49436;.pptx" TargetMode="External"/><Relationship Id="rId205" Type="http://schemas.openxmlformats.org/officeDocument/2006/relationships/hyperlink" Target="../57%20&#48716;&#47112;&#47788;&#49436;/&#48716;&#47112;&#47788;&#49436;1&#51109;.pptx" TargetMode="External"/><Relationship Id="rId107" Type="http://schemas.openxmlformats.org/officeDocument/2006/relationships/hyperlink" Target="../../&#44396;&#50557;PPT/08&#47355;&#44592;/&#47355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hyperlink" Target="&#49324;&#46020;&#54665;&#51204;09&#51109;.pptx" TargetMode="External"/><Relationship Id="rId74" Type="http://schemas.openxmlformats.org/officeDocument/2006/relationships/image" Target="../media/image22.png"/><Relationship Id="rId128" Type="http://schemas.openxmlformats.org/officeDocument/2006/relationships/image" Target="../media/image49.png"/><Relationship Id="rId149" Type="http://schemas.openxmlformats.org/officeDocument/2006/relationships/hyperlink" Target="../../&#44396;&#50557;PPT/29&#50836;&#50648;/&#50836;&#50648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01&#52285;&#49464;&#44592;/&#52285;&#49464;&#44592;.pptx" TargetMode="External"/><Relationship Id="rId160" Type="http://schemas.openxmlformats.org/officeDocument/2006/relationships/image" Target="../media/image65.png"/><Relationship Id="rId181" Type="http://schemas.openxmlformats.org/officeDocument/2006/relationships/hyperlink" Target="../45%20&#47196;&#47560;&#49436;/&#47196;&#47560;&#49436;.pptx" TargetMode="External"/><Relationship Id="rId216" Type="http://schemas.openxmlformats.org/officeDocument/2006/relationships/image" Target="../media/image93.png"/><Relationship Id="rId22" Type="http://schemas.openxmlformats.org/officeDocument/2006/relationships/slide" Target="slide11.xml"/><Relationship Id="rId43" Type="http://schemas.openxmlformats.org/officeDocument/2006/relationships/hyperlink" Target="&#49324;&#46020;&#54665;&#51204;04&#51109;.pptx" TargetMode="External"/><Relationship Id="rId64" Type="http://schemas.openxmlformats.org/officeDocument/2006/relationships/image" Target="../media/image17.png"/><Relationship Id="rId118" Type="http://schemas.openxmlformats.org/officeDocument/2006/relationships/image" Target="../media/image44.png"/><Relationship Id="rId139" Type="http://schemas.openxmlformats.org/officeDocument/2006/relationships/hyperlink" Target="../../&#44396;&#50557;PPT/24&#50696;&#47112;&#48120;&#50556;/&#50696;&#47112;&#48120;&#50556;.pptx" TargetMode="External"/><Relationship Id="rId85" Type="http://schemas.openxmlformats.org/officeDocument/2006/relationships/hyperlink" Target="&#49324;&#46020;&#54665;&#51204;25&#51109;.pptx" TargetMode="External"/><Relationship Id="rId150" Type="http://schemas.openxmlformats.org/officeDocument/2006/relationships/image" Target="../media/image60.png"/><Relationship Id="rId171" Type="http://schemas.openxmlformats.org/officeDocument/2006/relationships/hyperlink" Target="&#47560;&#53468;&#48373;&#51020;.pptx" TargetMode="External"/><Relationship Id="rId192" Type="http://schemas.openxmlformats.org/officeDocument/2006/relationships/image" Target="../media/image81.png"/><Relationship Id="rId206" Type="http://schemas.openxmlformats.org/officeDocument/2006/relationships/image" Target="../media/image88.png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image" Target="../media/image39.png"/><Relationship Id="rId129" Type="http://schemas.openxmlformats.org/officeDocument/2006/relationships/hyperlink" Target="../../&#44396;&#50557;PPT/19&#49884;&#54200;/&#49884;&#54200;.pptx" TargetMode="External"/><Relationship Id="rId54" Type="http://schemas.openxmlformats.org/officeDocument/2006/relationships/image" Target="../media/image12.png"/><Relationship Id="rId75" Type="http://schemas.openxmlformats.org/officeDocument/2006/relationships/hyperlink" Target="&#49324;&#46020;&#54665;&#51204;20&#51109;.pptx" TargetMode="External"/><Relationship Id="rId96" Type="http://schemas.openxmlformats.org/officeDocument/2006/relationships/image" Target="../media/image33.png"/><Relationship Id="rId140" Type="http://schemas.openxmlformats.org/officeDocument/2006/relationships/image" Target="../media/image55.png"/><Relationship Id="rId161" Type="http://schemas.openxmlformats.org/officeDocument/2006/relationships/hyperlink" Target="../../&#44396;&#50557;PPT/35&#54616;&#48149;&#44397;/&#54616;&#48149;&#44397;.pptx" TargetMode="External"/><Relationship Id="rId182" Type="http://schemas.openxmlformats.org/officeDocument/2006/relationships/image" Target="../media/image76.png"/><Relationship Id="rId217" Type="http://schemas.openxmlformats.org/officeDocument/2006/relationships/hyperlink" Target="../63%20&#50836;&#54620;&#51060;&#49436;/&#50836;&#54620;&#5106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../&#44396;&#50557;PPT/14&#50669;&#45824;&#54616;/&#50669;&#45824;&#54616;.pptx" TargetMode="External"/><Relationship Id="rId44" Type="http://schemas.openxmlformats.org/officeDocument/2006/relationships/image" Target="../media/image7.png"/><Relationship Id="rId65" Type="http://schemas.openxmlformats.org/officeDocument/2006/relationships/hyperlink" Target="&#49324;&#46020;&#54665;&#51204;15&#51109;.pptx" TargetMode="External"/><Relationship Id="rId86" Type="http://schemas.openxmlformats.org/officeDocument/2006/relationships/image" Target="../media/image28.png"/><Relationship Id="rId130" Type="http://schemas.openxmlformats.org/officeDocument/2006/relationships/image" Target="../media/image50.png"/><Relationship Id="rId151" Type="http://schemas.openxmlformats.org/officeDocument/2006/relationships/hyperlink" Target="../../&#44396;&#50557;PPT/30&#50500;&#47784;&#49828;/&#50500;&#47784;&#49828;.pptx" TargetMode="External"/><Relationship Id="rId172" Type="http://schemas.openxmlformats.org/officeDocument/2006/relationships/image" Target="../media/image71.png"/><Relationship Id="rId193" Type="http://schemas.openxmlformats.org/officeDocument/2006/relationships/hyperlink" Target="../51%20&#44264;&#47196;&#49352;&#49436;/&#44264;&#47196;&#49352;&#49436;.pptx" TargetMode="External"/><Relationship Id="rId207" Type="http://schemas.openxmlformats.org/officeDocument/2006/relationships/hyperlink" Target="../58%20&#55176;&#48652;&#47532;&#49436;/&#55176;&#48652;&#47532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../&#44396;&#50557;PPT/09&#49324;&#47924;&#50648;&#49345;/&#49324;&#47924;&#50648;&#49345;.pptx" TargetMode="External"/><Relationship Id="rId34" Type="http://schemas.openxmlformats.org/officeDocument/2006/relationships/image" Target="../media/image2.png"/><Relationship Id="rId55" Type="http://schemas.openxmlformats.org/officeDocument/2006/relationships/hyperlink" Target="&#49324;&#46020;&#54665;&#51204;10&#51109;.pptx" TargetMode="External"/><Relationship Id="rId76" Type="http://schemas.openxmlformats.org/officeDocument/2006/relationships/image" Target="../media/image23.png"/><Relationship Id="rId97" Type="http://schemas.openxmlformats.org/officeDocument/2006/relationships/hyperlink" Target="../../&#44396;&#50557;PPT/03&#47112;&#50948;&#44592;/&#47112;&#50948;&#44592;.pptx" TargetMode="External"/><Relationship Id="rId120" Type="http://schemas.openxmlformats.org/officeDocument/2006/relationships/image" Target="../media/image45.png"/><Relationship Id="rId141" Type="http://schemas.openxmlformats.org/officeDocument/2006/relationships/hyperlink" Target="../../&#44396;&#50557;PPT/25&#50696;&#47112;&#48120;&#50556;&#50528;&#44032;/&#50696;&#47112;&#48120;&#50556;&#50528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6.png"/><Relationship Id="rId183" Type="http://schemas.openxmlformats.org/officeDocument/2006/relationships/hyperlink" Target="../46%20&#44256;&#47536;&#46020;&#51204;&#49436;/&#44256;&#47536;&#46020;&#51204;&#49436;.pptx" TargetMode="External"/><Relationship Id="rId218" Type="http://schemas.openxmlformats.org/officeDocument/2006/relationships/image" Target="../media/image94.png"/><Relationship Id="rId24" Type="http://schemas.openxmlformats.org/officeDocument/2006/relationships/slide" Target="slide12.xml"/><Relationship Id="rId45" Type="http://schemas.openxmlformats.org/officeDocument/2006/relationships/hyperlink" Target="&#49324;&#46020;&#54665;&#51204;05&#51109;.pptx" TargetMode="External"/><Relationship Id="rId66" Type="http://schemas.openxmlformats.org/officeDocument/2006/relationships/image" Target="../media/image18.png"/><Relationship Id="rId87" Type="http://schemas.openxmlformats.org/officeDocument/2006/relationships/hyperlink" Target="&#49324;&#46020;&#54665;&#51204;26&#51109;.pptx" TargetMode="External"/><Relationship Id="rId110" Type="http://schemas.openxmlformats.org/officeDocument/2006/relationships/image" Target="../media/image40.png"/><Relationship Id="rId131" Type="http://schemas.openxmlformats.org/officeDocument/2006/relationships/hyperlink" Target="../../&#44396;&#50557;PPT/20&#51104;&#50616;/&#51104;&#50616;.pptx" TargetMode="External"/><Relationship Id="rId152" Type="http://schemas.openxmlformats.org/officeDocument/2006/relationships/image" Target="../media/image61.png"/><Relationship Id="rId173" Type="http://schemas.openxmlformats.org/officeDocument/2006/relationships/hyperlink" Target="../41%20&#47560;&#44032;&#48373;&#51020;/&#47560;&#44032;&#48373;&#51020;.pptx" TargetMode="External"/><Relationship Id="rId194" Type="http://schemas.openxmlformats.org/officeDocument/2006/relationships/image" Target="../media/image82.png"/><Relationship Id="rId208" Type="http://schemas.openxmlformats.org/officeDocument/2006/relationships/image" Target="../media/image89.png"/><Relationship Id="rId14" Type="http://schemas.openxmlformats.org/officeDocument/2006/relationships/slide" Target="slide7.xml"/><Relationship Id="rId35" Type="http://schemas.openxmlformats.org/officeDocument/2006/relationships/hyperlink" Target="&#49324;&#46020;&#54665;&#51204;27&#51109;.pptx" TargetMode="External"/><Relationship Id="rId56" Type="http://schemas.openxmlformats.org/officeDocument/2006/relationships/image" Target="../media/image13.png"/><Relationship Id="rId77" Type="http://schemas.openxmlformats.org/officeDocument/2006/relationships/hyperlink" Target="&#49324;&#46020;&#54665;&#51204;21&#51109;.pptx" TargetMode="External"/><Relationship Id="rId100" Type="http://schemas.openxmlformats.org/officeDocument/2006/relationships/image" Target="../media/image35.png"/><Relationship Id="rId8" Type="http://schemas.openxmlformats.org/officeDocument/2006/relationships/slide" Target="slide4.xml"/><Relationship Id="rId98" Type="http://schemas.openxmlformats.org/officeDocument/2006/relationships/image" Target="../media/image34.png"/><Relationship Id="rId121" Type="http://schemas.openxmlformats.org/officeDocument/2006/relationships/hyperlink" Target="../../&#44396;&#50557;PPT/15&#50640;&#49828;&#46972;/&#50640;&#49828;&#46972;.pptx" TargetMode="External"/><Relationship Id="rId142" Type="http://schemas.openxmlformats.org/officeDocument/2006/relationships/image" Target="../media/image56.png"/><Relationship Id="rId163" Type="http://schemas.openxmlformats.org/officeDocument/2006/relationships/hyperlink" Target="../../&#44396;&#50557;PPT/36&#49828;&#48148;&#45264;/&#49828;&#48148;&#45264;.pptx" TargetMode="External"/><Relationship Id="rId184" Type="http://schemas.openxmlformats.org/officeDocument/2006/relationships/image" Target="../media/image77.png"/><Relationship Id="rId219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2.png"/><Relationship Id="rId25" Type="http://schemas.openxmlformats.org/officeDocument/2006/relationships/slide" Target="slide32.xml"/><Relationship Id="rId46" Type="http://schemas.openxmlformats.org/officeDocument/2006/relationships/image" Target="../media/image8.png"/><Relationship Id="rId67" Type="http://schemas.openxmlformats.org/officeDocument/2006/relationships/hyperlink" Target="&#49324;&#46020;&#54665;&#51204;16&#51109;.pptx" TargetMode="External"/><Relationship Id="rId116" Type="http://schemas.openxmlformats.org/officeDocument/2006/relationships/image" Target="../media/image43.png"/><Relationship Id="rId137" Type="http://schemas.openxmlformats.org/officeDocument/2006/relationships/hyperlink" Target="../../&#44396;&#50557;PPT/23&#51060;&#49324;&#50556;/&#51060;&#49324;&#50556;.pptx" TargetMode="External"/><Relationship Id="rId158" Type="http://schemas.openxmlformats.org/officeDocument/2006/relationships/image" Target="../media/image64.png"/><Relationship Id="rId20" Type="http://schemas.openxmlformats.org/officeDocument/2006/relationships/slide" Target="slide10.xml"/><Relationship Id="rId41" Type="http://schemas.openxmlformats.org/officeDocument/2006/relationships/hyperlink" Target="&#49324;&#46020;&#54665;&#51204;03&#51109;.pptx" TargetMode="External"/><Relationship Id="rId62" Type="http://schemas.openxmlformats.org/officeDocument/2006/relationships/image" Target="../media/image16.png"/><Relationship Id="rId83" Type="http://schemas.openxmlformats.org/officeDocument/2006/relationships/hyperlink" Target="&#49324;&#46020;&#54665;&#51204;24&#51109;.pptx" TargetMode="External"/><Relationship Id="rId88" Type="http://schemas.openxmlformats.org/officeDocument/2006/relationships/image" Target="../media/image29.png"/><Relationship Id="rId111" Type="http://schemas.openxmlformats.org/officeDocument/2006/relationships/hyperlink" Target="../../&#44396;&#50557;PPT/10&#49324;&#47924;&#50648;&#54616;/&#49324;&#47924;&#50648;&#54616;.pptx" TargetMode="External"/><Relationship Id="rId132" Type="http://schemas.openxmlformats.org/officeDocument/2006/relationships/image" Target="../media/image51.png"/><Relationship Id="rId153" Type="http://schemas.openxmlformats.org/officeDocument/2006/relationships/hyperlink" Target="../../&#44396;&#50557;PPT/31&#50724;&#48148;&#45852;/&#50724;&#48148;&#45852;1&#51109;.pptx" TargetMode="External"/><Relationship Id="rId174" Type="http://schemas.openxmlformats.org/officeDocument/2006/relationships/image" Target="../media/image72.png"/><Relationship Id="rId179" Type="http://schemas.openxmlformats.org/officeDocument/2006/relationships/hyperlink" Target="../44%20&#49324;&#46020;&#54665;&#51204;/&#49324;&#46020;&#54665;&#51204;.pptx" TargetMode="External"/><Relationship Id="rId195" Type="http://schemas.openxmlformats.org/officeDocument/2006/relationships/hyperlink" Target="../52%20&#45936;&#49332;&#47196;&#45768;&#44032;&#51204;&#49436;/&#45936;&#49332;&#47196;&#45768;&#44032;&#51204;&#49436;.pptx" TargetMode="External"/><Relationship Id="rId209" Type="http://schemas.openxmlformats.org/officeDocument/2006/relationships/hyperlink" Target="../59%20&#50556;&#44256;&#48372;&#49436;/&#50556;&#44256;&#48372;&#49436;.pptx" TargetMode="External"/><Relationship Id="rId190" Type="http://schemas.openxmlformats.org/officeDocument/2006/relationships/image" Target="../media/image80.png"/><Relationship Id="rId204" Type="http://schemas.openxmlformats.org/officeDocument/2006/relationships/image" Target="../media/image87.png"/><Relationship Id="rId220" Type="http://schemas.openxmlformats.org/officeDocument/2006/relationships/image" Target="../media/image95.png"/><Relationship Id="rId225" Type="http://schemas.openxmlformats.org/officeDocument/2006/relationships/image" Target="../media/image129.png"/><Relationship Id="rId15" Type="http://schemas.openxmlformats.org/officeDocument/2006/relationships/slide" Target="slide27.xml"/><Relationship Id="rId36" Type="http://schemas.openxmlformats.org/officeDocument/2006/relationships/image" Target="../media/image3.png"/><Relationship Id="rId57" Type="http://schemas.openxmlformats.org/officeDocument/2006/relationships/hyperlink" Target="&#49324;&#46020;&#54665;&#51204;11&#51109;.pptx" TargetMode="External"/><Relationship Id="rId106" Type="http://schemas.openxmlformats.org/officeDocument/2006/relationships/image" Target="../media/image38.png"/><Relationship Id="rId127" Type="http://schemas.openxmlformats.org/officeDocument/2006/relationships/hyperlink" Target="../../&#44396;&#50557;PPT/18&#50853;&#44592;/&#50853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image" Target="../media/image11.png"/><Relationship Id="rId73" Type="http://schemas.openxmlformats.org/officeDocument/2006/relationships/hyperlink" Target="&#49324;&#46020;&#54665;&#51204;19&#51109;.pptx" TargetMode="External"/><Relationship Id="rId78" Type="http://schemas.openxmlformats.org/officeDocument/2006/relationships/image" Target="../media/image24.png"/><Relationship Id="rId94" Type="http://schemas.openxmlformats.org/officeDocument/2006/relationships/image" Target="../media/image32.png"/><Relationship Id="rId99" Type="http://schemas.openxmlformats.org/officeDocument/2006/relationships/hyperlink" Target="../../&#44396;&#50557;PPT/04&#48124;&#49688;&#44592;/&#48124;&#49688;&#44592;.pptx" TargetMode="External"/><Relationship Id="rId101" Type="http://schemas.openxmlformats.org/officeDocument/2006/relationships/hyperlink" Target="../../&#44396;&#50557;PPT/05&#49888;&#47749;&#44592;/&#49888;&#47749;&#44592;.pptx" TargetMode="External"/><Relationship Id="rId122" Type="http://schemas.openxmlformats.org/officeDocument/2006/relationships/image" Target="../media/image46.png"/><Relationship Id="rId143" Type="http://schemas.openxmlformats.org/officeDocument/2006/relationships/hyperlink" Target="../../&#44396;&#50557;PPT/26&#50640;&#49828;&#44180;/&#50640;&#49828;&#44180;.pptx" TargetMode="External"/><Relationship Id="rId148" Type="http://schemas.openxmlformats.org/officeDocument/2006/relationships/image" Target="../media/image59.png"/><Relationship Id="rId164" Type="http://schemas.openxmlformats.org/officeDocument/2006/relationships/image" Target="../media/image67.png"/><Relationship Id="rId169" Type="http://schemas.openxmlformats.org/officeDocument/2006/relationships/hyperlink" Target="../../&#44396;&#50557;PPT/39&#47568;&#46972;&#44592;/&#47568;&#46972;&#44592;.pptx" TargetMode="External"/><Relationship Id="rId185" Type="http://schemas.openxmlformats.org/officeDocument/2006/relationships/hyperlink" Target="../47%20&#44256;&#47536;&#46020;&#54980;&#49436;/&#44256;&#47536;&#46020;&#54980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5.png"/><Relationship Id="rId210" Type="http://schemas.openxmlformats.org/officeDocument/2006/relationships/image" Target="../media/image90.png"/><Relationship Id="rId215" Type="http://schemas.openxmlformats.org/officeDocument/2006/relationships/hyperlink" Target="../62%20&#50836;&#54620;&#51068;&#49436;/&#50836;&#54620;&#51068;&#49436;.pptx" TargetMode="External"/><Relationship Id="rId26" Type="http://schemas.openxmlformats.org/officeDocument/2006/relationships/slide" Target="slide13.xml"/><Relationship Id="rId47" Type="http://schemas.openxmlformats.org/officeDocument/2006/relationships/hyperlink" Target="&#49324;&#46020;&#54665;&#51204;06&#51109;.pptx" TargetMode="External"/><Relationship Id="rId68" Type="http://schemas.openxmlformats.org/officeDocument/2006/relationships/image" Target="../media/image19.png"/><Relationship Id="rId89" Type="http://schemas.openxmlformats.org/officeDocument/2006/relationships/hyperlink" Target="&#49324;&#46020;&#54665;&#51204;28&#51109;.pptx" TargetMode="External"/><Relationship Id="rId112" Type="http://schemas.openxmlformats.org/officeDocument/2006/relationships/image" Target="../media/image41.png"/><Relationship Id="rId133" Type="http://schemas.openxmlformats.org/officeDocument/2006/relationships/hyperlink" Target="../../&#44396;&#50557;PPT/21&#51204;&#46020;&#49436;/&#51204;&#46020;&#49436;.pptx" TargetMode="External"/><Relationship Id="rId154" Type="http://schemas.openxmlformats.org/officeDocument/2006/relationships/image" Target="../media/image62.png"/><Relationship Id="rId175" Type="http://schemas.openxmlformats.org/officeDocument/2006/relationships/hyperlink" Target="../42%20&#45572;&#44032;&#48373;&#51020;/&#45572;&#44032;&#48373;&#51020;.pptx" TargetMode="External"/><Relationship Id="rId196" Type="http://schemas.openxmlformats.org/officeDocument/2006/relationships/image" Target="../media/image83.png"/><Relationship Id="rId200" Type="http://schemas.openxmlformats.org/officeDocument/2006/relationships/image" Target="../media/image85.png"/><Relationship Id="rId16" Type="http://schemas.openxmlformats.org/officeDocument/2006/relationships/slide" Target="slide8.xml"/><Relationship Id="rId221" Type="http://schemas.openxmlformats.org/officeDocument/2006/relationships/hyperlink" Target="../65%20&#50976;&#45796;&#49436;/&#50976;&#45796;&#49436;1&#51109;.pptx" TargetMode="External"/><Relationship Id="rId37" Type="http://schemas.openxmlformats.org/officeDocument/2006/relationships/hyperlink" Target="&#49324;&#46020;&#54665;&#51204;01&#51109;.pptx" TargetMode="External"/><Relationship Id="rId58" Type="http://schemas.openxmlformats.org/officeDocument/2006/relationships/image" Target="../media/image14.png"/><Relationship Id="rId79" Type="http://schemas.openxmlformats.org/officeDocument/2006/relationships/hyperlink" Target="&#49324;&#46020;&#54665;&#51204;22&#51109;.pptx" TargetMode="External"/><Relationship Id="rId102" Type="http://schemas.openxmlformats.org/officeDocument/2006/relationships/image" Target="../media/image36.png"/><Relationship Id="rId123" Type="http://schemas.openxmlformats.org/officeDocument/2006/relationships/hyperlink" Target="../../&#44396;&#50557;PPT/16&#45712;&#54756;&#48120;&#50556;/&#45712;&#54756;&#48120;&#50556;.pptx" TargetMode="External"/><Relationship Id="rId144" Type="http://schemas.openxmlformats.org/officeDocument/2006/relationships/image" Target="../media/image57.png"/><Relationship Id="rId90" Type="http://schemas.openxmlformats.org/officeDocument/2006/relationships/image" Target="../media/image30.png"/><Relationship Id="rId165" Type="http://schemas.openxmlformats.org/officeDocument/2006/relationships/hyperlink" Target="../../&#44396;&#50557;PPT/37&#54617;&#44060;/&#54617;&#44060;.pptx" TargetMode="External"/><Relationship Id="rId186" Type="http://schemas.openxmlformats.org/officeDocument/2006/relationships/image" Target="../media/image78.png"/><Relationship Id="rId211" Type="http://schemas.openxmlformats.org/officeDocument/2006/relationships/hyperlink" Target="../60%20&#48288;&#46300;&#47196;&#51204;&#49436;/&#48288;&#46300;&#47196;&#51204;&#49436;.pptx" TargetMode="External"/><Relationship Id="rId27" Type="http://schemas.openxmlformats.org/officeDocument/2006/relationships/slide" Target="slide14.xml"/><Relationship Id="rId48" Type="http://schemas.openxmlformats.org/officeDocument/2006/relationships/image" Target="../media/image9.png"/><Relationship Id="rId69" Type="http://schemas.openxmlformats.org/officeDocument/2006/relationships/hyperlink" Target="&#49324;&#46020;&#54665;&#51204;17&#51109;.pptx" TargetMode="External"/><Relationship Id="rId113" Type="http://schemas.openxmlformats.org/officeDocument/2006/relationships/hyperlink" Target="../../&#44396;&#50557;PPT/12&#50676;&#50773;&#44592;&#54616;/&#50676;&#50773;&#44592;&#54616;.pptx" TargetMode="External"/><Relationship Id="rId134" Type="http://schemas.openxmlformats.org/officeDocument/2006/relationships/image" Target="../media/image52.png"/><Relationship Id="rId80" Type="http://schemas.openxmlformats.org/officeDocument/2006/relationships/image" Target="../media/image25.png"/><Relationship Id="rId155" Type="http://schemas.openxmlformats.org/officeDocument/2006/relationships/hyperlink" Target="../../&#44396;&#50557;PPT/32&#50836;&#45208;/&#50836;&#45208;.pptx" TargetMode="External"/><Relationship Id="rId176" Type="http://schemas.openxmlformats.org/officeDocument/2006/relationships/image" Target="../media/image73.png"/><Relationship Id="rId197" Type="http://schemas.openxmlformats.org/officeDocument/2006/relationships/hyperlink" Target="../53%20&#45936;&#49332;&#47196;&#45768;&#44032;&#54980;&#49436;/&#45936;&#49332;&#47196;&#45768;&#44032;&#54980;&#49436;.pptx" TargetMode="External"/><Relationship Id="rId201" Type="http://schemas.openxmlformats.org/officeDocument/2006/relationships/hyperlink" Target="../55%20&#46356;&#47784;&#45936;&#54980;&#49436;/&#46356;&#47784;&#45936;&#54980;&#49436;.pptx" TargetMode="External"/><Relationship Id="rId222" Type="http://schemas.openxmlformats.org/officeDocument/2006/relationships/image" Target="../media/image96.png"/><Relationship Id="rId17" Type="http://schemas.openxmlformats.org/officeDocument/2006/relationships/slide" Target="slide28.xml"/><Relationship Id="rId38" Type="http://schemas.openxmlformats.org/officeDocument/2006/relationships/image" Target="../media/image4.png"/><Relationship Id="rId59" Type="http://schemas.openxmlformats.org/officeDocument/2006/relationships/hyperlink" Target="&#49324;&#46020;&#54665;&#51204;12&#51109;.pptx" TargetMode="External"/><Relationship Id="rId103" Type="http://schemas.openxmlformats.org/officeDocument/2006/relationships/hyperlink" Target="../../&#44396;&#50557;PPT/06&#50668;&#54840;&#49688;&#50500;/&#50668;&#54840;&#49688;&#50500;.pptx" TargetMode="External"/><Relationship Id="rId124" Type="http://schemas.openxmlformats.org/officeDocument/2006/relationships/image" Target="../media/image47.png"/><Relationship Id="rId70" Type="http://schemas.openxmlformats.org/officeDocument/2006/relationships/image" Target="../media/image20.png"/><Relationship Id="rId91" Type="http://schemas.openxmlformats.org/officeDocument/2006/relationships/hyperlink" Target="../../&#44396;-&#49888;&#50557;%20&#49457;&#44221;&#47785;&#47197;.pptx" TargetMode="External"/><Relationship Id="rId145" Type="http://schemas.openxmlformats.org/officeDocument/2006/relationships/hyperlink" Target="../../&#44396;&#50557;PPT/27&#45796;&#45768;&#50648;/&#45796;&#45768;&#50648;.pptx" TargetMode="External"/><Relationship Id="rId166" Type="http://schemas.openxmlformats.org/officeDocument/2006/relationships/image" Target="../media/image68.png"/><Relationship Id="rId187" Type="http://schemas.openxmlformats.org/officeDocument/2006/relationships/hyperlink" Target="../48%20&#44040;&#46972;&#46356;&#50500;&#49436;/&#44040;&#46972;&#46356;&#5050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1.png"/><Relationship Id="rId28" Type="http://schemas.openxmlformats.org/officeDocument/2006/relationships/slide" Target="slide15.xml"/><Relationship Id="rId49" Type="http://schemas.openxmlformats.org/officeDocument/2006/relationships/hyperlink" Target="&#49324;&#46020;&#54665;&#51204;07&#51109;.pptx" TargetMode="External"/><Relationship Id="rId114" Type="http://schemas.openxmlformats.org/officeDocument/2006/relationships/image" Target="../media/image42.png"/><Relationship Id="rId60" Type="http://schemas.openxmlformats.org/officeDocument/2006/relationships/image" Target="../media/image15.png"/><Relationship Id="rId81" Type="http://schemas.openxmlformats.org/officeDocument/2006/relationships/hyperlink" Target="&#49324;&#46020;&#54665;&#51204;23&#51109;.pptx" TargetMode="External"/><Relationship Id="rId135" Type="http://schemas.openxmlformats.org/officeDocument/2006/relationships/hyperlink" Target="../../&#44396;&#50557;PPT/22&#50500;&#44032;/&#50500;&#44032;.pptx" TargetMode="External"/><Relationship Id="rId156" Type="http://schemas.openxmlformats.org/officeDocument/2006/relationships/image" Target="../media/image63.png"/><Relationship Id="rId177" Type="http://schemas.openxmlformats.org/officeDocument/2006/relationships/hyperlink" Target="../43%20&#50836;&#54620;&#48373;&#51020;/&#50836;&#54620;&#48373;&#51020;.pptx" TargetMode="External"/><Relationship Id="rId198" Type="http://schemas.openxmlformats.org/officeDocument/2006/relationships/image" Target="../media/image84.png"/><Relationship Id="rId202" Type="http://schemas.openxmlformats.org/officeDocument/2006/relationships/image" Target="../media/image86.png"/><Relationship Id="rId223" Type="http://schemas.openxmlformats.org/officeDocument/2006/relationships/hyperlink" Target="../66%20&#50836;&#54620;&#44228;&#49884;&#47197;/&#50836;&#54620;&#44228;&#49884;&#47197;.pptx" TargetMode="External"/><Relationship Id="rId18" Type="http://schemas.openxmlformats.org/officeDocument/2006/relationships/slide" Target="slide9.xml"/><Relationship Id="rId39" Type="http://schemas.openxmlformats.org/officeDocument/2006/relationships/hyperlink" Target="&#49324;&#46020;&#54665;&#51204;02&#51109;.pptx" TargetMode="External"/><Relationship Id="rId50" Type="http://schemas.openxmlformats.org/officeDocument/2006/relationships/image" Target="../media/image10.png"/><Relationship Id="rId104" Type="http://schemas.openxmlformats.org/officeDocument/2006/relationships/image" Target="../media/image37.png"/><Relationship Id="rId125" Type="http://schemas.openxmlformats.org/officeDocument/2006/relationships/hyperlink" Target="../../&#44396;&#50557;PPT/17&#50640;&#49828;&#45908;/&#50640;&#49828;&#45908;.pptx" TargetMode="External"/><Relationship Id="rId146" Type="http://schemas.openxmlformats.org/officeDocument/2006/relationships/image" Target="../media/image58.png"/><Relationship Id="rId167" Type="http://schemas.openxmlformats.org/officeDocument/2006/relationships/hyperlink" Target="../../&#44396;&#50557;PPT/38&#49828;&#44032;&#47028;/&#49828;&#44032;&#47028;.pptx" TargetMode="External"/><Relationship Id="rId188" Type="http://schemas.openxmlformats.org/officeDocument/2006/relationships/image" Target="../media/image79.png"/><Relationship Id="rId71" Type="http://schemas.openxmlformats.org/officeDocument/2006/relationships/hyperlink" Target="&#49324;&#46020;&#54665;&#51204;18&#51109;.pptx" TargetMode="External"/><Relationship Id="rId92" Type="http://schemas.openxmlformats.org/officeDocument/2006/relationships/image" Target="../media/image31.png"/><Relationship Id="rId213" Type="http://schemas.openxmlformats.org/officeDocument/2006/relationships/hyperlink" Target="..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image" Target="../media/image5.png"/><Relationship Id="rId115" Type="http://schemas.openxmlformats.org/officeDocument/2006/relationships/hyperlink" Target="../../&#44396;&#50557;PPT/11&#50676;&#50773;&#44592;&#49345;/&#50676;&#50773;&#44592;&#49345;.pptx" TargetMode="External"/><Relationship Id="rId136" Type="http://schemas.openxmlformats.org/officeDocument/2006/relationships/image" Target="../media/image53.png"/><Relationship Id="rId157" Type="http://schemas.openxmlformats.org/officeDocument/2006/relationships/hyperlink" Target="../../&#44396;&#50557;PPT/33&#48120;&#44032;/&#48120;&#44032;.pptx" TargetMode="External"/><Relationship Id="rId178" Type="http://schemas.openxmlformats.org/officeDocument/2006/relationships/image" Target="../media/image74.png"/><Relationship Id="rId61" Type="http://schemas.openxmlformats.org/officeDocument/2006/relationships/hyperlink" Target="&#49324;&#46020;&#54665;&#51204;13&#51109;.pptx" TargetMode="External"/><Relationship Id="rId82" Type="http://schemas.openxmlformats.org/officeDocument/2006/relationships/image" Target="../media/image26.png"/><Relationship Id="rId199" Type="http://schemas.openxmlformats.org/officeDocument/2006/relationships/hyperlink" Target="../54%20&#46356;&#47784;&#45936;&#51204;&#49436;/&#46356;&#47784;&#45936;&#51204;&#49436;.pptx" TargetMode="External"/><Relationship Id="rId203" Type="http://schemas.openxmlformats.org/officeDocument/2006/relationships/hyperlink" Target="../56%20&#46356;&#46020;&#49436;/&#46356;&#4602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7.png"/><Relationship Id="rId30" Type="http://schemas.openxmlformats.org/officeDocument/2006/relationships/slide" Target="slide17.xml"/><Relationship Id="rId105" Type="http://schemas.openxmlformats.org/officeDocument/2006/relationships/hyperlink" Target="../../&#44396;&#50557;PPT/07&#49324;&#49324;&#44592;/&#49324;&#49324;&#44592;.pptx" TargetMode="External"/><Relationship Id="rId126" Type="http://schemas.openxmlformats.org/officeDocument/2006/relationships/image" Target="../media/image48.png"/><Relationship Id="rId147" Type="http://schemas.openxmlformats.org/officeDocument/2006/relationships/hyperlink" Target="../../&#44396;&#50557;PPT/28&#54840;&#49464;&#50500;/&#54840;&#49464;&#50500;.pptx" TargetMode="External"/><Relationship Id="rId168" Type="http://schemas.openxmlformats.org/officeDocument/2006/relationships/image" Target="../media/image69.png"/><Relationship Id="rId51" Type="http://schemas.openxmlformats.org/officeDocument/2006/relationships/hyperlink" Target="&#49324;&#46020;&#54665;&#51204;08&#51109;.pptx" TargetMode="External"/><Relationship Id="rId72" Type="http://schemas.openxmlformats.org/officeDocument/2006/relationships/image" Target="../media/image21.png"/><Relationship Id="rId93" Type="http://schemas.openxmlformats.org/officeDocument/2006/relationships/hyperlink" Target="../../&#44396;&#50557;PPT/02&#52636;&#50528;&#44413;&#44592;/&#52636;&#50528;&#44413;&#44592;.pptx" TargetMode="External"/><Relationship Id="rId189" Type="http://schemas.openxmlformats.org/officeDocument/2006/relationships/hyperlink" Target="../49%20&#50640;&#48288;&#49548;&#49436;/&#50640;&#48288;&#49548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7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B03798BF-5DB5-4311-90CB-5FEE10FED15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6A5DFBF-1937-44E2-812E-9E1D4D7650FF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A0D3FE0-334D-4883-A10E-CA1D3F30A34B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2FDB1A9-21EB-4435-A85B-A9E0B875F3F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AB6DC7F-91AD-4573-9595-752A6013E8B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66B6E12-CDCA-4DFC-AC01-3477EAC16E4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0C0D5A4-CAE7-499E-BEC7-6E074719CCAE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C09DE64-290E-4DC9-9388-A72DDDA747AE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2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3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4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5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6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7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8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9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300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1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2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3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4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5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6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7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8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9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10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1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2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3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4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5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6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8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9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0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1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2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609F416-D6A7-49B0-86BF-89A60EA54913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F346D81-1BA5-4509-B533-9560FF2E3C68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E1D40B5-4B20-494F-AD4C-3E73F8F50E17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9F65FD0-90E9-4100-AFD8-FCFCE5799AC9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FFAB129-03FC-423F-B2C3-C4FF57B5E681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B66D6CD-59AB-4D5E-8B83-A77F0119D2E2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7CD83B8-A2C0-45E8-9C88-7293F3C5F764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B8218AB-8EA4-4CF6-9426-ABE70E5224F7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63A8C18-C846-4DBF-B9F6-11D2B71E332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A0A70B0-B29D-414E-AB2C-902FC5E463B5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C0F3280-A1C8-4C56-9BAA-0AC0F54C01BD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AE1C315-8EE1-4091-A14C-0B2221879E48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4444363-A4B4-43AA-B6CC-4B655AF15FB1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D3F891-9C8A-4B0E-A317-B79B0DE0C3F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2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2" name="AutoShape 3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3" name="AutoShape 3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4" name="AutoShape 3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5" name="AutoShape 3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6" name="AutoShape 3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7" name="AutoShape 3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6AF9273-D903-4B8A-AD01-483EC5CC2F78}"/>
              </a:ext>
            </a:extLst>
          </p:cNvPr>
          <p:cNvPicPr>
            <a:picLocks noChangeAspect="1"/>
          </p:cNvPicPr>
          <p:nvPr/>
        </p:nvPicPr>
        <p:blipFill>
          <a:blip r:embed="rId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DB035E5-E31F-4B38-8B8C-9774C80745DC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09F3A98-5299-4BEB-B463-87211B464380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6CB8214-070C-40AC-B360-813B5D3B2C82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1B3A557-C94E-4EA6-BA64-C5F139EE4E9E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2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3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4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5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6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7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8855896-619C-48E9-98E1-4976062FCAE5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6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7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8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799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0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1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4DF6929-0A61-457E-81D7-3A8F0D851552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0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1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2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3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4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5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8B76471-3816-43FF-A023-D7FBF282543C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49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8771088-5FD2-4E37-9EF6-EBF0EAACF1B6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8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69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0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1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2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3" name="AutoShape 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295275" y="0"/>
            <a:ext cx="11444821" cy="5905003"/>
            <a:chOff x="295275" y="0"/>
            <a:chExt cx="11444821" cy="590500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282281"/>
              <a:ext cx="1228725" cy="285750"/>
            </a:xfrm>
            <a:prstGeom prst="rect">
              <a:avLst/>
            </a:prstGeom>
          </p:spPr>
        </p:pic>
        <p:grpSp>
          <p:nvGrpSpPr>
            <p:cNvPr id="37" name="그룹 36"/>
            <p:cNvGrpSpPr/>
            <p:nvPr/>
          </p:nvGrpSpPr>
          <p:grpSpPr>
            <a:xfrm>
              <a:off x="794880" y="0"/>
              <a:ext cx="10945216" cy="5905003"/>
              <a:chOff x="695400" y="-26988"/>
              <a:chExt cx="10945216" cy="5905003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1631951" y="-26988"/>
                <a:ext cx="10008665" cy="506414"/>
                <a:chOff x="1631951" y="-26988"/>
                <a:chExt cx="10008665" cy="506414"/>
              </a:xfrm>
            </p:grpSpPr>
            <p:pic>
              <p:nvPicPr>
                <p:cNvPr id="106" name="Picture 152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430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5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2492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5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010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5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678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5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3012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5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885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5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589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5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147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6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9718" y="714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6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1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6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3310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6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5429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6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73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6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25417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6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7461" y="714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6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08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6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168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6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466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7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2508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7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401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7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5579" y="287339"/>
                  <a:ext cx="309559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7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6105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7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09210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7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69247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Picture 17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8174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Picture 17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10218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Picture 17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2262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Picture 17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9469" y="287339"/>
                  <a:ext cx="311147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20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9" name="그룹 38"/>
              <p:cNvGrpSpPr/>
              <p:nvPr/>
            </p:nvGrpSpPr>
            <p:grpSpPr>
              <a:xfrm>
                <a:off x="695400" y="5445224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0" name="그림 8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E07AB9E5-39DA-44AE-9EB1-73C264E473AE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1025</Words>
  <Application>Microsoft Office PowerPoint</Application>
  <PresentationFormat>와이드스크린</PresentationFormat>
  <Paragraphs>1025</Paragraphs>
  <Slides>32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7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2020-01-06T06:17:24Z</dcterms:modified>
</cp:coreProperties>
</file>