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0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  <p:sldId id="332" r:id="rId3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6" autoAdjust="0"/>
    <p:restoredTop sz="94660"/>
  </p:normalViewPr>
  <p:slideViewPr>
    <p:cSldViewPr>
      <p:cViewPr varScale="1">
        <p:scale>
          <a:sx n="40" d="100"/>
          <a:sy n="40" d="100"/>
        </p:scale>
        <p:origin x="54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087BF16-4068-41CE-A04F-858543FB91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A69D4-F91C-45DE-B227-792B8BD25CA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033757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0814B-C9D1-4BF8-B840-0044F3983F6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359863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3BDBB-DCB2-47F3-BFE4-609801AF5D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86960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FE1E4-8708-4C78-B830-D585993901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161342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24B9-E68A-40E0-B978-87EA57A37AD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744759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F0F3B-9F53-4C0D-A77D-1293CD2E1EF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37506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2A640-D6EE-4361-8711-23D91A9E87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540867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FC848-6781-4BB0-844F-8B6897629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400524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AE06C-F279-4413-A5AF-D47B3F2F043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23242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8E0EE-B063-4705-90DA-4266789CCB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186250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7852B-5117-4C6C-A4FB-5E8D762BACE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190493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65080629-6AA9-48E8-A701-3C3EE6C7299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0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1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2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3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4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5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7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8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29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0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2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4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5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6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7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8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39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0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1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2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3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4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5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6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7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8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49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0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1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2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3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4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5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6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63" Type="http://schemas.openxmlformats.org/officeDocument/2006/relationships/image" Target="../media/image13.png"/><Relationship Id="rId159" Type="http://schemas.openxmlformats.org/officeDocument/2006/relationships/image" Target="../media/image61.png"/><Relationship Id="rId170" Type="http://schemas.openxmlformats.org/officeDocument/2006/relationships/hyperlink" Target="../15&#50640;&#49828;&#46972;/&#50640;&#49828;&#46972;.pptx" TargetMode="External"/><Relationship Id="rId226" Type="http://schemas.openxmlformats.org/officeDocument/2006/relationships/hyperlink" Target="../../&#49888;&#50557;PPT/43%20&#50836;&#54620;&#48373;&#51020;/&#50836;&#54620;&#48373;&#51020;.pptx" TargetMode="External"/><Relationship Id="rId268" Type="http://schemas.openxmlformats.org/officeDocument/2006/relationships/hyperlink" Target="../../&#49888;&#50557;PPT/64%20&#50836;&#54620;&#49340;&#49436;/&#50836;&#54620;&#49340;&#49436;1&#51109;.pptx" TargetMode="External"/><Relationship Id="rId32" Type="http://schemas.openxmlformats.org/officeDocument/2006/relationships/slide" Target="slide16.xml"/><Relationship Id="rId74" Type="http://schemas.openxmlformats.org/officeDocument/2006/relationships/hyperlink" Target="&#52285;&#49464;&#44592;18&#51109;.pptx" TargetMode="External"/><Relationship Id="rId128" Type="http://schemas.openxmlformats.org/officeDocument/2006/relationships/hyperlink" Target="&#52285;&#49464;&#44592;44&#51109;.pptx" TargetMode="External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10&#49324;&#47924;&#50648;&#54616;/&#49324;&#47924;&#50648;&#54616;.pptx" TargetMode="External"/><Relationship Id="rId181" Type="http://schemas.openxmlformats.org/officeDocument/2006/relationships/image" Target="../media/image72.png"/><Relationship Id="rId216" Type="http://schemas.openxmlformats.org/officeDocument/2006/relationships/hyperlink" Target="../38&#49828;&#44032;&#47028;/&#49828;&#44032;&#47028;.pptx" TargetMode="External"/><Relationship Id="rId237" Type="http://schemas.openxmlformats.org/officeDocument/2006/relationships/image" Target="../media/image100.png"/><Relationship Id="rId258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52285;&#49464;&#44592;13&#51109;.pptx" TargetMode="External"/><Relationship Id="rId118" Type="http://schemas.openxmlformats.org/officeDocument/2006/relationships/hyperlink" Target="&#52285;&#49464;&#44592;49&#51109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05&#49888;&#47749;&#44592;/&#49888;&#47749;&#44592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26&#50640;&#49828;&#44180;/&#50640;&#49828;&#44180;.pptx" TargetMode="External"/><Relationship Id="rId206" Type="http://schemas.openxmlformats.org/officeDocument/2006/relationships/hyperlink" Target="../33&#48120;&#44032;/&#48120;&#44032;.pptx" TargetMode="External"/><Relationship Id="rId227" Type="http://schemas.openxmlformats.org/officeDocument/2006/relationships/image" Target="../media/image95.png"/><Relationship Id="rId248" Type="http://schemas.openxmlformats.org/officeDocument/2006/relationships/hyperlink" Target="../../&#49888;&#50557;PPT/54%20&#46356;&#47784;&#45936;&#51204;&#49436;/&#46356;&#47784;&#45936;&#51204;&#49436;.pptx" TargetMode="External"/><Relationship Id="rId269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&#52285;&#49464;&#44592;35&#51109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52285;&#49464;&#44592;08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&#52285;&#49464;&#44592;29&#51109;.pptx" TargetMode="External"/><Relationship Id="rId140" Type="http://schemas.openxmlformats.org/officeDocument/2006/relationships/hyperlink" Target="../../&#44396;-&#49888;&#50557;%20&#49457;&#44221;&#47785;&#47197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21&#51204;&#46020;&#49436;/&#51204;&#46020;&#49436;.pptx" TargetMode="External"/><Relationship Id="rId217" Type="http://schemas.openxmlformats.org/officeDocument/2006/relationships/image" Target="../media/image90.png"/><Relationship Id="rId6" Type="http://schemas.openxmlformats.org/officeDocument/2006/relationships/slide" Target="slide3.xml"/><Relationship Id="rId238" Type="http://schemas.openxmlformats.org/officeDocument/2006/relationships/hyperlink" Target="../../&#49888;&#50557;PPT/49%20&#50640;&#48288;&#49548;&#49436;/&#50640;&#48288;&#49548;&#49436;.pptx" TargetMode="External"/><Relationship Id="rId259" Type="http://schemas.openxmlformats.org/officeDocument/2006/relationships/image" Target="../media/image111.png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270" Type="http://schemas.openxmlformats.org/officeDocument/2006/relationships/hyperlink" Target="../../&#49888;&#50557;PPT/65%20&#50976;&#45796;&#49436;/&#50976;&#45796;&#49436;1&#51109;.pptx" TargetMode="External"/><Relationship Id="rId44" Type="http://schemas.openxmlformats.org/officeDocument/2006/relationships/hyperlink" Target="&#52285;&#49464;&#44592;03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&#52285;&#49464;&#44592;23&#51109;.pptx" TargetMode="External"/><Relationship Id="rId130" Type="http://schemas.openxmlformats.org/officeDocument/2006/relationships/hyperlink" Target="&#52285;&#49464;&#44592;43&#51109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16&#45712;&#54756;&#48120;&#50556;/&#45712;&#54756;&#48120;&#5055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228" Type="http://schemas.openxmlformats.org/officeDocument/2006/relationships/hyperlink" Target="../../&#49888;&#50557;PPT/44%20&#49324;&#46020;&#54665;&#51204;/&#49324;&#46020;&#54665;&#51204;.pptx" TargetMode="External"/><Relationship Id="rId249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260" Type="http://schemas.openxmlformats.org/officeDocument/2006/relationships/hyperlink" Target="../../&#49888;&#50557;PPT/60%20&#48288;&#46300;&#47196;&#51204;&#49436;/&#48288;&#46300;&#47196;&#51204;&#49436;.pptx" TargetMode="External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&#52285;&#49464;&#44592;19&#51109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&#52285;&#49464;&#44592;48&#51109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12&#50676;&#50773;&#44592;&#54616;/&#50676;&#50773;&#44592;&#54616;.pptx" TargetMode="External"/><Relationship Id="rId183" Type="http://schemas.openxmlformats.org/officeDocument/2006/relationships/image" Target="../media/image73.png"/><Relationship Id="rId218" Type="http://schemas.openxmlformats.org/officeDocument/2006/relationships/hyperlink" Target="../39&#47568;&#46972;&#44592;/&#47568;&#46972;&#44592;.pptx" TargetMode="External"/><Relationship Id="rId239" Type="http://schemas.openxmlformats.org/officeDocument/2006/relationships/image" Target="../media/image101.png"/><Relationship Id="rId250" Type="http://schemas.openxmlformats.org/officeDocument/2006/relationships/hyperlink" Target="../../&#49888;&#50557;PPT/55%20&#46356;&#47784;&#45936;&#54980;&#49436;/&#46356;&#47784;&#45936;&#54980;&#49436;.pptx" TargetMode="External"/><Relationship Id="rId271" Type="http://schemas.openxmlformats.org/officeDocument/2006/relationships/image" Target="../media/image117.png"/><Relationship Id="rId24" Type="http://schemas.openxmlformats.org/officeDocument/2006/relationships/slide" Target="slide12.xml"/><Relationship Id="rId45" Type="http://schemas.openxmlformats.org/officeDocument/2006/relationships/image" Target="../media/image4.png"/><Relationship Id="rId66" Type="http://schemas.openxmlformats.org/officeDocument/2006/relationships/hyperlink" Target="&#52285;&#49464;&#44592;14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&#52285;&#49464;&#44592;36&#51109;.pptx" TargetMode="External"/><Relationship Id="rId131" Type="http://schemas.openxmlformats.org/officeDocument/2006/relationships/image" Target="../media/image47.png"/><Relationship Id="rId152" Type="http://schemas.openxmlformats.org/officeDocument/2006/relationships/hyperlink" Target="../06&#50668;&#54840;&#49688;&#50500;/&#50668;&#54840;&#49688;&#50500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27&#45796;&#45768;&#50648;/&#45796;&#45768;&#50648;.pptx" TargetMode="External"/><Relationship Id="rId208" Type="http://schemas.openxmlformats.org/officeDocument/2006/relationships/hyperlink" Target="../34&#45208;&#54996;/&#45208;&#54996;.pptx" TargetMode="External"/><Relationship Id="rId229" Type="http://schemas.openxmlformats.org/officeDocument/2006/relationships/image" Target="../media/image96.png"/><Relationship Id="rId240" Type="http://schemas.openxmlformats.org/officeDocument/2006/relationships/hyperlink" Target="../../&#49888;&#50557;PPT/50%20&#48716;&#47549;&#48372;&#49436;/&#48716;&#47549;&#48372;&#49436;.pptx" TargetMode="External"/><Relationship Id="rId261" Type="http://schemas.openxmlformats.org/officeDocument/2006/relationships/image" Target="../media/image11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2285;&#49464;&#44592;09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&#52285;&#49464;&#44592;3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2285;&#49464;&#44592;30&#51109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02&#52636;&#50528;&#44413;&#44592;/&#52636;&#50528;&#44413;&#44592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22&#50500;&#44032;/&#50500;&#44032;.pptx" TargetMode="External"/><Relationship Id="rId219" Type="http://schemas.openxmlformats.org/officeDocument/2006/relationships/image" Target="../media/image91.png"/><Relationship Id="rId230" Type="http://schemas.openxmlformats.org/officeDocument/2006/relationships/hyperlink" Target="../../&#49888;&#50557;PPT/45%20&#47196;&#47560;&#49436;/&#47196;&#47560;&#49436;.pptx" TargetMode="External"/><Relationship Id="rId251" Type="http://schemas.openxmlformats.org/officeDocument/2006/relationships/image" Target="../media/image107.png"/><Relationship Id="rId25" Type="http://schemas.openxmlformats.org/officeDocument/2006/relationships/slide" Target="slide32.xml"/><Relationship Id="rId46" Type="http://schemas.openxmlformats.org/officeDocument/2006/relationships/hyperlink" Target="&#52285;&#49464;&#44592;04&#51109;.pptx" TargetMode="External"/><Relationship Id="rId67" Type="http://schemas.openxmlformats.org/officeDocument/2006/relationships/image" Target="../media/image15.png"/><Relationship Id="rId272" Type="http://schemas.openxmlformats.org/officeDocument/2006/relationships/hyperlink" Target="../../&#49888;&#50557;PPT/66%20&#50836;&#54620;&#44228;&#49884;&#47197;/&#50836;&#54620;&#44228;&#49884;&#47197;.pptx" TargetMode="External"/><Relationship Id="rId88" Type="http://schemas.openxmlformats.org/officeDocument/2006/relationships/hyperlink" Target="&#52285;&#49464;&#44592;24&#51109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&#52285;&#49464;&#44592;42&#51109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17&#50640;&#49828;&#45908;/&#50640;&#49828;&#45908;.pptx" TargetMode="External"/><Relationship Id="rId195" Type="http://schemas.openxmlformats.org/officeDocument/2006/relationships/image" Target="../media/image79.png"/><Relationship Id="rId209" Type="http://schemas.openxmlformats.org/officeDocument/2006/relationships/image" Target="../media/image86.png"/><Relationship Id="rId220" Type="http://schemas.openxmlformats.org/officeDocument/2006/relationships/hyperlink" Target="../../&#49888;&#50557;PPT/40%20&#47560;&#53468;&#48373;&#51020;/&#47560;&#53468;&#48373;&#51020;.pptx" TargetMode="External"/><Relationship Id="rId241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262" Type="http://schemas.openxmlformats.org/officeDocument/2006/relationships/hyperlink" Target="../../&#49888;&#50557;PPT/61%20&#48288;&#46300;&#47196;&#54980;&#49436;/&#48288;&#46300;&#47196;&#54980;&#49436;.pptx" TargetMode="External"/><Relationship Id="rId78" Type="http://schemas.openxmlformats.org/officeDocument/2006/relationships/hyperlink" Target="&#52285;&#49464;&#44592;20&#51109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&#52285;&#49464;&#44592;47&#51109;.pptx" TargetMode="External"/><Relationship Id="rId143" Type="http://schemas.openxmlformats.org/officeDocument/2006/relationships/image" Target="../media/image53.png"/><Relationship Id="rId164" Type="http://schemas.openxmlformats.org/officeDocument/2006/relationships/hyperlink" Target="../11&#50676;&#50773;&#44592;&#49345;/&#50676;&#50773;&#44592;&#49345;.pptx" TargetMode="External"/><Relationship Id="rId185" Type="http://schemas.openxmlformats.org/officeDocument/2006/relationships/image" Target="../media/image74.png"/><Relationship Id="rId9" Type="http://schemas.openxmlformats.org/officeDocument/2006/relationships/slide" Target="slide24.xml"/><Relationship Id="rId210" Type="http://schemas.openxmlformats.org/officeDocument/2006/relationships/hyperlink" Target="../35&#54616;&#48149;&#44397;/&#54616;&#48149;&#44397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7.png"/><Relationship Id="rId252" Type="http://schemas.openxmlformats.org/officeDocument/2006/relationships/hyperlink" Target="../../&#49888;&#50557;PPT/56%20&#46356;&#46020;&#49436;/&#46356;&#46020;&#49436;.pptx" TargetMode="External"/><Relationship Id="rId273" Type="http://schemas.openxmlformats.org/officeDocument/2006/relationships/image" Target="../media/image118.png"/><Relationship Id="rId47" Type="http://schemas.openxmlformats.org/officeDocument/2006/relationships/image" Target="../media/image5.png"/><Relationship Id="rId68" Type="http://schemas.openxmlformats.org/officeDocument/2006/relationships/hyperlink" Target="&#52285;&#49464;&#44592;15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&#52285;&#49464;&#44592;37&#51109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../07&#49324;&#49324;&#44592;/&#49324;&#49324;&#44592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28&#54840;&#49464;&#50500;/&#54840;&#49464;&#50500;.pptx" TargetMode="External"/><Relationship Id="rId200" Type="http://schemas.openxmlformats.org/officeDocument/2006/relationships/hyperlink" Target="../30&#50500;&#47784;&#49828;/&#50500;&#47784;&#49828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2.png"/><Relationship Id="rId242" Type="http://schemas.openxmlformats.org/officeDocument/2006/relationships/hyperlink" Target="../../&#49888;&#50557;PPT/51%20&#44264;&#47196;&#49352;&#49436;/&#44264;&#47196;&#49352;&#49436;.pptx" TargetMode="External"/><Relationship Id="rId263" Type="http://schemas.openxmlformats.org/officeDocument/2006/relationships/image" Target="../media/image113.png"/><Relationship Id="rId37" Type="http://schemas.openxmlformats.org/officeDocument/2006/relationships/slide" Target="slide38.xml"/><Relationship Id="rId58" Type="http://schemas.openxmlformats.org/officeDocument/2006/relationships/hyperlink" Target="&#52285;&#49464;&#44592;10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&#52285;&#49464;&#44592;32&#51109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&#52285;&#49464;&#44592;.pptx" TargetMode="External"/><Relationship Id="rId90" Type="http://schemas.openxmlformats.org/officeDocument/2006/relationships/hyperlink" Target="&#52285;&#49464;&#44592;25&#51109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23&#51060;&#49324;&#50556;/&#51060;&#49324;&#50556;.pptx" TargetMode="External"/><Relationship Id="rId211" Type="http://schemas.openxmlformats.org/officeDocument/2006/relationships/image" Target="../media/image87.png"/><Relationship Id="rId232" Type="http://schemas.openxmlformats.org/officeDocument/2006/relationships/hyperlink" Target="../../&#49888;&#50557;PPT/46%20&#44256;&#47536;&#46020;&#51204;&#49436;/&#44256;&#47536;&#46020;&#51204;&#49436;.pptx" TargetMode="External"/><Relationship Id="rId253" Type="http://schemas.openxmlformats.org/officeDocument/2006/relationships/image" Target="../media/image108.png"/><Relationship Id="rId274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hyperlink" Target="&#52285;&#49464;&#44592;05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&#52285;&#49464;&#44592;41&#51109;.pptx" TargetMode="External"/><Relationship Id="rId80" Type="http://schemas.openxmlformats.org/officeDocument/2006/relationships/hyperlink" Target="&#52285;&#49464;&#44592;27&#51109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18&#50853;&#44592;/&#50853;&#44592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222" Type="http://schemas.openxmlformats.org/officeDocument/2006/relationships/hyperlink" Target="../../&#49888;&#50557;PPT/41%20&#47560;&#44032;&#48373;&#51020;/&#47560;&#44032;&#48373;&#51020;.pptx" TargetMode="External"/><Relationship Id="rId243" Type="http://schemas.openxmlformats.org/officeDocument/2006/relationships/image" Target="../media/image103.png"/><Relationship Id="rId264" Type="http://schemas.openxmlformats.org/officeDocument/2006/relationships/hyperlink" Target="../../&#49888;&#50557;PPT/62%20&#50836;&#54620;&#51068;&#49436;/&#50836;&#54620;&#51068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&#52285;&#49464;&#44592;46&#51109;.pptx" TargetMode="External"/><Relationship Id="rId70" Type="http://schemas.openxmlformats.org/officeDocument/2006/relationships/hyperlink" Target="&#52285;&#49464;&#44592;16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13&#50669;&#45824;&#49345;/&#50669;&#45824;&#49345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36&#49828;&#48148;&#45264;/&#49828;&#48148;&#45264;.pptx" TargetMode="External"/><Relationship Id="rId233" Type="http://schemas.openxmlformats.org/officeDocument/2006/relationships/image" Target="../media/image98.png"/><Relationship Id="rId254" Type="http://schemas.openxmlformats.org/officeDocument/2006/relationships/hyperlink" Target="../../&#49888;&#50557;PPT/57%20&#48716;&#47112;&#47788;&#49436;/&#48716;&#47112;&#47788;&#49436;1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&#52285;&#49464;&#44592;38&#51109;.pptx" TargetMode="External"/><Relationship Id="rId275" Type="http://schemas.openxmlformats.org/officeDocument/2006/relationships/image" Target="../media/image157.png"/><Relationship Id="rId60" Type="http://schemas.openxmlformats.org/officeDocument/2006/relationships/hyperlink" Target="&#52285;&#49464;&#44592;11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08&#47355;&#44592;/&#47355;&#44592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29&#50836;&#50648;/&#50836;&#50648;.pptx" TargetMode="External"/><Relationship Id="rId202" Type="http://schemas.openxmlformats.org/officeDocument/2006/relationships/hyperlink" Target="../31&#50724;&#48148;&#45852;/&#50724;&#48148;&#45852;1&#51109;.pptx" TargetMode="External"/><Relationship Id="rId223" Type="http://schemas.openxmlformats.org/officeDocument/2006/relationships/image" Target="../media/image93.png"/><Relationship Id="rId2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20.xml"/><Relationship Id="rId265" Type="http://schemas.openxmlformats.org/officeDocument/2006/relationships/image" Target="../media/image114.png"/><Relationship Id="rId50" Type="http://schemas.openxmlformats.org/officeDocument/2006/relationships/hyperlink" Target="&#52285;&#49464;&#44592;06&#51109;.pptx" TargetMode="External"/><Relationship Id="rId104" Type="http://schemas.openxmlformats.org/officeDocument/2006/relationships/hyperlink" Target="&#52285;&#49464;&#44592;33&#51109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03&#47112;&#50948;&#44592;/&#47112;&#50948;&#44592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24&#50696;&#47112;&#48120;&#50556;/&#50696;&#47112;&#48120;&#50556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&#52285;&#49464;&#44592;26&#51109;.pptx" TargetMode="External"/><Relationship Id="rId213" Type="http://schemas.openxmlformats.org/officeDocument/2006/relationships/image" Target="../media/image88.png"/><Relationship Id="rId234" Type="http://schemas.openxmlformats.org/officeDocument/2006/relationships/hyperlink" Target="../../&#49888;&#50557;PPT/47%20&#44256;&#47536;&#46020;&#54980;&#49436;/&#44256;&#47536;&#46020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9.png"/><Relationship Id="rId40" Type="http://schemas.openxmlformats.org/officeDocument/2006/relationships/hyperlink" Target="&#52285;&#49464;&#44592;01&#51109;.pptx" TargetMode="External"/><Relationship Id="rId115" Type="http://schemas.openxmlformats.org/officeDocument/2006/relationships/image" Target="../media/image39.png"/><Relationship Id="rId136" Type="http://schemas.openxmlformats.org/officeDocument/2006/relationships/hyperlink" Target="&#52285;&#49464;&#44592;40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19&#49884;&#54200;/&#49884;&#54200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&#52285;&#49464;&#44592;21&#51109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42%20&#45572;&#44032;&#48373;&#51020;/&#45572;&#44032;&#48373;&#51020;.pptx" TargetMode="External"/><Relationship Id="rId245" Type="http://schemas.openxmlformats.org/officeDocument/2006/relationships/image" Target="../media/image104.png"/><Relationship Id="rId266" Type="http://schemas.openxmlformats.org/officeDocument/2006/relationships/hyperlink" Target="../../&#49888;&#50557;PPT/63%20&#50836;&#54620;&#51060;&#49436;/&#50836;&#54620;&#51060;&#49436;1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4.png"/><Relationship Id="rId126" Type="http://schemas.openxmlformats.org/officeDocument/2006/relationships/hyperlink" Target="&#52285;&#49464;&#44592;45&#51109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14&#50669;&#45824;&#54616;/&#50669;&#45824;&#54616;.pptx" TargetMode="External"/><Relationship Id="rId51" Type="http://schemas.openxmlformats.org/officeDocument/2006/relationships/image" Target="../media/image7.png"/><Relationship Id="rId72" Type="http://schemas.openxmlformats.org/officeDocument/2006/relationships/hyperlink" Target="&#52285;&#49464;&#44592;17&#51109;.pptx" TargetMode="External"/><Relationship Id="rId93" Type="http://schemas.openxmlformats.org/officeDocument/2006/relationships/image" Target="../media/image28.png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14" Type="http://schemas.openxmlformats.org/officeDocument/2006/relationships/hyperlink" Target="../37&#54617;&#44060;/&#54617;&#44060;.pptx" TargetMode="External"/><Relationship Id="rId235" Type="http://schemas.openxmlformats.org/officeDocument/2006/relationships/image" Target="../media/image99.png"/><Relationship Id="rId256" Type="http://schemas.openxmlformats.org/officeDocument/2006/relationships/hyperlink" Target="../../&#49888;&#50557;PPT/58%20&#55176;&#48652;&#47532;&#49436;/&#55176;&#48652;&#47532;&#49436;.pptx" TargetMode="External"/><Relationship Id="rId116" Type="http://schemas.openxmlformats.org/officeDocument/2006/relationships/hyperlink" Target="&#52285;&#49464;&#44592;39&#51109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09&#49324;&#47924;&#50648;&#49345;/&#49324;&#47924;&#50648;&#49345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52285;&#49464;&#44592;12&#51109;.pptx" TargetMode="External"/><Relationship Id="rId83" Type="http://schemas.openxmlformats.org/officeDocument/2006/relationships/image" Target="../media/image23.png"/><Relationship Id="rId179" Type="http://schemas.openxmlformats.org/officeDocument/2006/relationships/image" Target="../media/image71.png"/><Relationship Id="rId190" Type="http://schemas.openxmlformats.org/officeDocument/2006/relationships/hyperlink" Target="../25&#50696;&#47112;&#48120;&#50556;&#50528;&#44032;/&#50696;&#47112;&#48120;&#50556;&#50528;&#44032;.pptx" TargetMode="External"/><Relationship Id="rId204" Type="http://schemas.openxmlformats.org/officeDocument/2006/relationships/hyperlink" Target="../32&#50836;&#45208;/&#50836;&#45208;.pptx" TargetMode="External"/><Relationship Id="rId225" Type="http://schemas.openxmlformats.org/officeDocument/2006/relationships/image" Target="../media/image94.png"/><Relationship Id="rId2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7" Type="http://schemas.openxmlformats.org/officeDocument/2006/relationships/image" Target="../media/image115.png"/><Relationship Id="rId106" Type="http://schemas.openxmlformats.org/officeDocument/2006/relationships/hyperlink" Target="&#52285;&#49464;&#44592;34&#51109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2285;&#49464;&#44592;07&#51109;.pptx" TargetMode="External"/><Relationship Id="rId73" Type="http://schemas.openxmlformats.org/officeDocument/2006/relationships/image" Target="../media/image18.png"/><Relationship Id="rId94" Type="http://schemas.openxmlformats.org/officeDocument/2006/relationships/hyperlink" Target="&#52285;&#49464;&#44592;28&#51109;.pptx" TargetMode="External"/><Relationship Id="rId148" Type="http://schemas.openxmlformats.org/officeDocument/2006/relationships/hyperlink" Target="../04&#48124;&#49688;&#44592;/&#48124;&#49688;&#44592;.pptx" TargetMode="External"/><Relationship Id="rId169" Type="http://schemas.openxmlformats.org/officeDocument/2006/relationships/image" Target="../media/image66.png"/><Relationship Id="rId4" Type="http://schemas.openxmlformats.org/officeDocument/2006/relationships/slide" Target="slide2.xml"/><Relationship Id="rId180" Type="http://schemas.openxmlformats.org/officeDocument/2006/relationships/hyperlink" Target="../20&#51104;&#50616;/&#51104;&#50616;.pptx" TargetMode="External"/><Relationship Id="rId215" Type="http://schemas.openxmlformats.org/officeDocument/2006/relationships/image" Target="../media/image89.png"/><Relationship Id="rId236" Type="http://schemas.openxmlformats.org/officeDocument/2006/relationships/hyperlink" Target="../../&#49888;&#50557;PPT/48%20&#44040;&#46972;&#46356;&#50500;&#49436;/&#44040;&#46972;&#46356;&#50500;&#49436;.pptx" TargetMode="External"/><Relationship Id="rId257" Type="http://schemas.openxmlformats.org/officeDocument/2006/relationships/image" Target="../media/image110.png"/><Relationship Id="rId42" Type="http://schemas.openxmlformats.org/officeDocument/2006/relationships/hyperlink" Target="&#52285;&#49464;&#44592;02&#51109;.pptx" TargetMode="External"/><Relationship Id="rId84" Type="http://schemas.openxmlformats.org/officeDocument/2006/relationships/hyperlink" Target="&#52285;&#49464;&#44592;22&#51109;.pptx" TargetMode="External"/><Relationship Id="rId138" Type="http://schemas.openxmlformats.org/officeDocument/2006/relationships/hyperlink" Target="&#52285;&#49464;&#44592;50&#51109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247" Type="http://schemas.openxmlformats.org/officeDocument/2006/relationships/image" Target="../media/image105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53" Type="http://schemas.openxmlformats.org/officeDocument/2006/relationships/image" Target="../media/image8.png"/><Relationship Id="rId14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13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13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13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3" name="직선 연결선 28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4" name="직선 연결선 28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515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515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515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617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618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8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618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720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720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720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822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822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823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3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925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925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925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027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027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027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129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130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30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130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232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232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232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334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334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335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5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437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437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437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539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539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539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641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642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2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642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744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744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744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846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846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847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7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949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949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949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051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051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051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153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154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4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154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256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256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256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358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358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359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9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461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461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461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563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563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563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665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666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6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666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768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768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768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870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870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871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1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973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973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973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075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075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075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177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178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8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178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280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280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280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382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382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383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3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485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485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485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587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587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587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689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690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90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690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7922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3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7924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5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7926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7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8946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7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8948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9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8950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51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99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99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99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99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99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99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99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99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99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99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99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99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99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99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99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99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99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99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99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99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99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99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99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99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99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99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99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99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99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99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996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9970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9971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9972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9973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9974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9975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09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09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09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09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09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09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09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09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09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09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09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09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09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09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09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09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09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09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09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09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09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09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09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09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09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09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09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099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099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0993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0994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0995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0996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0997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0998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0999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19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9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9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9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9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9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9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9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9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9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9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9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9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20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20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20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20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20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20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20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20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20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20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20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20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20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20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20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20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20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2017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2018" name="AutoShape 3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2019" name="AutoShape 4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2020" name="AutoShape 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2021" name="AutoShape 4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2022" name="AutoShape 4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2023" name="AutoShape 4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266191" y="44624"/>
            <a:ext cx="11486580" cy="5994573"/>
            <a:chOff x="266191" y="44624"/>
            <a:chExt cx="11486580" cy="5994573"/>
          </a:xfrm>
        </p:grpSpPr>
        <p:grpSp>
          <p:nvGrpSpPr>
            <p:cNvPr id="163" name="그룹 162"/>
            <p:cNvGrpSpPr/>
            <p:nvPr/>
          </p:nvGrpSpPr>
          <p:grpSpPr>
            <a:xfrm>
              <a:off x="2810382" y="67062"/>
              <a:ext cx="8934103" cy="409610"/>
              <a:chOff x="2810382" y="67062"/>
              <a:chExt cx="8934103" cy="409610"/>
            </a:xfrm>
          </p:grpSpPr>
          <p:pic>
            <p:nvPicPr>
              <p:cNvPr id="233" name="Picture 187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88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89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90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91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92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93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94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95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96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97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98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99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00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01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02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03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04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05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06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86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07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08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09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210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211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212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213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214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215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216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217" descr="0">
                <a:hlinkClick r:id="rId1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218" descr="0">
                <a:hlinkClick r:id="rId1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219" descr="0">
                <a:hlinkClick r:id="rId1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220" descr="0">
                <a:hlinkClick r:id="rId1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221" descr="0">
                <a:hlinkClick r:id="rId1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222" descr="0">
                <a:hlinkClick r:id="rId1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223" descr="0">
                <a:hlinkClick r:id="rId1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224" descr="0">
                <a:hlinkClick r:id="rId1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225" descr="0">
                <a:hlinkClick r:id="rId1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226" descr="0">
                <a:hlinkClick r:id="rId1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227" descr="0">
                <a:hlinkClick r:id="rId1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228" descr="0">
                <a:hlinkClick r:id="rId1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229" descr="0">
                <a:hlinkClick r:id="rId1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230" descr="0">
                <a:hlinkClick r:id="rId1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231" descr="0">
                <a:hlinkClick r:id="rId1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232" descr="0">
                <a:hlinkClick r:id="rId1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1" name="Picture 233" descr="0">
                <a:hlinkClick r:id="rId1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234" descr="0">
                <a:hlinkClick r:id="rId1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3" name="Picture 235" descr="0">
                <a:hlinkClick r:id="rId1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" name="그림 163">
              <a:hlinkClick r:id="rId14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006" y="44624"/>
              <a:ext cx="50837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5" name="그룹 164"/>
            <p:cNvGrpSpPr/>
            <p:nvPr/>
          </p:nvGrpSpPr>
          <p:grpSpPr>
            <a:xfrm>
              <a:off x="439229" y="5661248"/>
              <a:ext cx="11313542" cy="377949"/>
              <a:chOff x="407368" y="5787355"/>
              <a:chExt cx="11313542" cy="377949"/>
            </a:xfrm>
          </p:grpSpPr>
          <p:pic>
            <p:nvPicPr>
              <p:cNvPr id="167" name="그림 16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2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2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2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2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2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2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2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2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2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2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2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91" y="173803"/>
              <a:ext cx="1181100" cy="523875"/>
            </a:xfrm>
            <a:prstGeom prst="rect">
              <a:avLst/>
            </a:prstGeom>
          </p:spPr>
        </p:pic>
      </p:grpSp>
      <p:cxnSp>
        <p:nvCxnSpPr>
          <p:cNvPr id="280" name="직선 연결선 27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1444</Words>
  <Application>Microsoft Office PowerPoint</Application>
  <PresentationFormat>와이드스크린</PresentationFormat>
  <Paragraphs>1444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4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2019-04-28T02:29:53Z</dcterms:modified>
</cp:coreProperties>
</file>