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93" autoAdjust="0"/>
    <p:restoredTop sz="94251" autoAdjust="0"/>
  </p:normalViewPr>
  <p:slideViewPr>
    <p:cSldViewPr>
      <p:cViewPr varScale="1">
        <p:scale>
          <a:sx n="41" d="100"/>
          <a:sy n="41" d="100"/>
        </p:scale>
        <p:origin x="72" y="77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D08B40-A439-40EB-A6B0-4A3248F89A8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07431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4300FC-F84E-4A1E-B008-F510E686432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06031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EF3E76-1BB5-4AD0-A5B9-F3F3CB39BF6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03860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AD9908-E0DB-48B0-A57A-E68819B3F6C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92703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2D78-1227-482E-8609-37A1290F587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42769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3AB311-A6BA-48C4-B17F-768B77B90E1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97190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6D726-8CDD-41C1-B0BF-A5397DE3760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4735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DF23F1-D861-4337-BAA3-CFA9D8E88EE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70499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40412D-CB5D-4F00-8D30-8F119909960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03085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91E1EF-812B-4C71-A775-FD3C5643E9E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81776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39B7FA-2CE8-4F9F-B27E-5B9075FAF08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92575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F7E8EBA-3F45-49D3-9CFB-52A4CFAEAD8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14042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30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8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1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19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31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20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1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32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1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33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28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12.png"/><Relationship Id="rId28" Type="http://schemas.openxmlformats.org/officeDocument/2006/relationships/slide" Target="slide14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5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29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6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1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7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14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9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13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14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9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14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14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9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15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14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9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16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14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9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17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14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9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18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14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9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19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14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9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20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14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9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2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14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9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22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14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9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23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14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9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24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14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9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25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14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9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26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14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9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27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14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9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28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14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9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29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14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9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30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14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9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3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14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9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32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14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9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33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14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9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34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14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9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35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14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9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36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14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9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37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14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9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38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14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9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39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14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9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40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14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9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41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14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9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42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14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9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43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.png"/><Relationship Id="rId21" Type="http://schemas.openxmlformats.org/officeDocument/2006/relationships/slide" Target="slide11.xml"/><Relationship Id="rId42" Type="http://schemas.openxmlformats.org/officeDocument/2006/relationships/hyperlink" Target="&#50853;&#44592;02&#51109;.pptx" TargetMode="External"/><Relationship Id="rId63" Type="http://schemas.openxmlformats.org/officeDocument/2006/relationships/image" Target="../media/image16.png"/><Relationship Id="rId84" Type="http://schemas.openxmlformats.org/officeDocument/2006/relationships/hyperlink" Target="&#50853;&#44592;23&#51109;.pptx" TargetMode="External"/><Relationship Id="rId138" Type="http://schemas.openxmlformats.org/officeDocument/2006/relationships/hyperlink" Target="../09&#49324;&#47924;&#50648;&#49345;/&#49324;&#47924;&#50648;&#49345;.pptx" TargetMode="External"/><Relationship Id="rId159" Type="http://schemas.openxmlformats.org/officeDocument/2006/relationships/image" Target="../media/image64.png"/><Relationship Id="rId170" Type="http://schemas.openxmlformats.org/officeDocument/2006/relationships/hyperlink" Target="../25&#50696;&#47112;&#48120;&#50556;&#50528;&#44032;/&#50696;&#47112;&#48120;&#50556;&#50528;&#44032;.pptx" TargetMode="External"/><Relationship Id="rId191" Type="http://schemas.openxmlformats.org/officeDocument/2006/relationships/image" Target="../media/image80.png"/><Relationship Id="rId205" Type="http://schemas.openxmlformats.org/officeDocument/2006/relationships/image" Target="../media/image87.png"/><Relationship Id="rId22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7" Type="http://schemas.openxmlformats.org/officeDocument/2006/relationships/image" Target="../media/image108.png"/><Relationship Id="rId107" Type="http://schemas.openxmlformats.org/officeDocument/2006/relationships/image" Target="../media/image38.png"/><Relationship Id="rId11" Type="http://schemas.openxmlformats.org/officeDocument/2006/relationships/slide" Target="slide25.xml"/><Relationship Id="rId32" Type="http://schemas.openxmlformats.org/officeDocument/2006/relationships/slide" Target="slide19.xml"/><Relationship Id="rId53" Type="http://schemas.openxmlformats.org/officeDocument/2006/relationships/image" Target="../media/image11.png"/><Relationship Id="rId74" Type="http://schemas.openxmlformats.org/officeDocument/2006/relationships/hyperlink" Target="&#50853;&#44592;18&#51109;.pptx" TargetMode="External"/><Relationship Id="rId128" Type="http://schemas.openxmlformats.org/officeDocument/2006/relationships/hyperlink" Target="../04&#48124;&#49688;&#44592;/&#48124;&#49688;&#44592;.pptx" TargetMode="External"/><Relationship Id="rId149" Type="http://schemas.openxmlformats.org/officeDocument/2006/relationships/image" Target="../media/image59.png"/><Relationship Id="rId5" Type="http://schemas.openxmlformats.org/officeDocument/2006/relationships/slide" Target="slide22.xml"/><Relationship Id="rId95" Type="http://schemas.openxmlformats.org/officeDocument/2006/relationships/image" Target="../media/image32.png"/><Relationship Id="rId160" Type="http://schemas.openxmlformats.org/officeDocument/2006/relationships/hyperlink" Target="../20&#51104;&#50616;/&#51104;&#50616;.pptx" TargetMode="External"/><Relationship Id="rId181" Type="http://schemas.openxmlformats.org/officeDocument/2006/relationships/image" Target="../media/image75.png"/><Relationship Id="rId216" Type="http://schemas.openxmlformats.org/officeDocument/2006/relationships/hyperlink" Target="../../&#49888;&#50557;PPT/48%20&#44040;&#46972;&#46356;&#50500;&#49436;/&#44040;&#46972;&#46356;&#50500;&#49436;.pptx" TargetMode="External"/><Relationship Id="rId237" Type="http://schemas.openxmlformats.org/officeDocument/2006/relationships/image" Target="../media/image103.png"/><Relationship Id="rId22" Type="http://schemas.openxmlformats.org/officeDocument/2006/relationships/slide" Target="slide31.xml"/><Relationship Id="rId43" Type="http://schemas.openxmlformats.org/officeDocument/2006/relationships/image" Target="../media/image6.png"/><Relationship Id="rId64" Type="http://schemas.openxmlformats.org/officeDocument/2006/relationships/hyperlink" Target="&#50853;&#44592;13&#51109;.pptx" TargetMode="External"/><Relationship Id="rId118" Type="http://schemas.openxmlformats.org/officeDocument/2006/relationships/hyperlink" Target="&#50853;&#44592;41&#51109;.pptx" TargetMode="External"/><Relationship Id="rId139" Type="http://schemas.openxmlformats.org/officeDocument/2006/relationships/image" Target="../media/image54.png"/><Relationship Id="rId85" Type="http://schemas.openxmlformats.org/officeDocument/2006/relationships/image" Target="../media/image27.png"/><Relationship Id="rId150" Type="http://schemas.openxmlformats.org/officeDocument/2006/relationships/hyperlink" Target="../15&#50640;&#49828;&#46972;/&#50640;&#49828;&#46972;.pptx" TargetMode="External"/><Relationship Id="rId171" Type="http://schemas.openxmlformats.org/officeDocument/2006/relationships/image" Target="../media/image70.png"/><Relationship Id="rId192" Type="http://schemas.openxmlformats.org/officeDocument/2006/relationships/hyperlink" Target="../36&#49828;&#48148;&#45264;/&#49828;&#48148;&#45264;.pptx" TargetMode="External"/><Relationship Id="rId206" Type="http://schemas.openxmlformats.org/officeDocument/2006/relationships/hyperlink" Target="../../&#49888;&#50557;PPT/43%20&#50836;&#54620;&#48373;&#51020;/&#50836;&#54620;&#48373;&#51020;.pptx" TargetMode="External"/><Relationship Id="rId227" Type="http://schemas.openxmlformats.org/officeDocument/2006/relationships/image" Target="../media/image98.png"/><Relationship Id="rId248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33" Type="http://schemas.openxmlformats.org/officeDocument/2006/relationships/slide" Target="slide20.xml"/><Relationship Id="rId108" Type="http://schemas.openxmlformats.org/officeDocument/2006/relationships/hyperlink" Target="&#50853;&#44592;36&#51109;.pptx" TargetMode="External"/><Relationship Id="rId129" Type="http://schemas.openxmlformats.org/officeDocument/2006/relationships/image" Target="../media/image49.png"/><Relationship Id="rId54" Type="http://schemas.openxmlformats.org/officeDocument/2006/relationships/hyperlink" Target="&#50853;&#44592;08&#51109;.pptx" TargetMode="External"/><Relationship Id="rId75" Type="http://schemas.openxmlformats.org/officeDocument/2006/relationships/image" Target="../media/image22.png"/><Relationship Id="rId96" Type="http://schemas.openxmlformats.org/officeDocument/2006/relationships/hyperlink" Target="&#50853;&#44592;30&#51109;.pptx" TargetMode="External"/><Relationship Id="rId140" Type="http://schemas.openxmlformats.org/officeDocument/2006/relationships/hyperlink" Target="../10&#49324;&#47924;&#50648;&#54616;/&#49324;&#47924;&#50648;&#54616;.pptx" TargetMode="External"/><Relationship Id="rId161" Type="http://schemas.openxmlformats.org/officeDocument/2006/relationships/image" Target="../media/image65.png"/><Relationship Id="rId182" Type="http://schemas.openxmlformats.org/officeDocument/2006/relationships/hyperlink" Target="../31&#50724;&#48148;&#45852;/&#50724;&#48148;&#45852;1&#51109;.pptx" TargetMode="External"/><Relationship Id="rId217" Type="http://schemas.openxmlformats.org/officeDocument/2006/relationships/image" Target="../media/image93.png"/><Relationship Id="rId6" Type="http://schemas.openxmlformats.org/officeDocument/2006/relationships/slide" Target="slide3.xml"/><Relationship Id="rId238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slide" Target="slide12.xml"/><Relationship Id="rId119" Type="http://schemas.openxmlformats.org/officeDocument/2006/relationships/image" Target="../media/image44.png"/><Relationship Id="rId44" Type="http://schemas.openxmlformats.org/officeDocument/2006/relationships/hyperlink" Target="&#50853;&#44592;03&#51109;.pptx" TargetMode="External"/><Relationship Id="rId65" Type="http://schemas.openxmlformats.org/officeDocument/2006/relationships/image" Target="../media/image17.png"/><Relationship Id="rId86" Type="http://schemas.openxmlformats.org/officeDocument/2006/relationships/hyperlink" Target="&#50853;&#44592;24&#51109;.pptx" TargetMode="External"/><Relationship Id="rId130" Type="http://schemas.openxmlformats.org/officeDocument/2006/relationships/hyperlink" Target="../05&#49888;&#47749;&#44592;/&#49888;&#47749;&#44592;.pptx" TargetMode="External"/><Relationship Id="rId151" Type="http://schemas.openxmlformats.org/officeDocument/2006/relationships/image" Target="../media/image60.png"/><Relationship Id="rId172" Type="http://schemas.openxmlformats.org/officeDocument/2006/relationships/hyperlink" Target="../26&#50640;&#49828;&#44180;/&#50640;&#49828;&#44180;.pptx" TargetMode="External"/><Relationship Id="rId193" Type="http://schemas.openxmlformats.org/officeDocument/2006/relationships/image" Target="../media/image81.png"/><Relationship Id="rId207" Type="http://schemas.openxmlformats.org/officeDocument/2006/relationships/image" Target="../media/image88.png"/><Relationship Id="rId228" Type="http://schemas.openxmlformats.org/officeDocument/2006/relationships/hyperlink" Target="../../&#49888;&#50557;PPT/54%20&#46356;&#47784;&#45936;&#51204;&#49436;/&#46356;&#47784;&#45936;&#51204;&#49436;.pptx" TargetMode="External"/><Relationship Id="rId249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image" Target="../media/image39.png"/><Relationship Id="rId34" Type="http://schemas.openxmlformats.org/officeDocument/2006/relationships/slide" Target="slide8.xml"/><Relationship Id="rId55" Type="http://schemas.openxmlformats.org/officeDocument/2006/relationships/image" Target="../media/image12.png"/><Relationship Id="rId76" Type="http://schemas.openxmlformats.org/officeDocument/2006/relationships/hyperlink" Target="&#50853;&#44592;19&#51109;.pptx" TargetMode="External"/><Relationship Id="rId97" Type="http://schemas.openxmlformats.org/officeDocument/2006/relationships/image" Target="../media/image33.png"/><Relationship Id="rId120" Type="http://schemas.openxmlformats.org/officeDocument/2006/relationships/hyperlink" Target="&#50853;&#44592;40&#51109;.pptx" TargetMode="External"/><Relationship Id="rId141" Type="http://schemas.openxmlformats.org/officeDocument/2006/relationships/image" Target="../media/image55.png"/><Relationship Id="rId7" Type="http://schemas.openxmlformats.org/officeDocument/2006/relationships/slide" Target="slide23.xml"/><Relationship Id="rId162" Type="http://schemas.openxmlformats.org/officeDocument/2006/relationships/hyperlink" Target="../21&#51204;&#46020;&#49436;/&#51204;&#46020;&#49436;.pptx" TargetMode="External"/><Relationship Id="rId183" Type="http://schemas.openxmlformats.org/officeDocument/2006/relationships/image" Target="../media/image76.png"/><Relationship Id="rId218" Type="http://schemas.openxmlformats.org/officeDocument/2006/relationships/hyperlink" Target="../../&#49888;&#50557;PPT/49%20&#50640;&#48288;&#49548;&#49436;/&#50640;&#48288;&#49548;&#49436;.pptx" TargetMode="External"/><Relationship Id="rId239" Type="http://schemas.openxmlformats.org/officeDocument/2006/relationships/image" Target="../media/image104.png"/><Relationship Id="rId250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slide" Target="slide32.xml"/><Relationship Id="rId45" Type="http://schemas.openxmlformats.org/officeDocument/2006/relationships/image" Target="../media/image7.png"/><Relationship Id="rId66" Type="http://schemas.openxmlformats.org/officeDocument/2006/relationships/hyperlink" Target="&#50853;&#44592;14&#51109;.pptx" TargetMode="External"/><Relationship Id="rId87" Type="http://schemas.openxmlformats.org/officeDocument/2006/relationships/image" Target="../media/image28.png"/><Relationship Id="rId110" Type="http://schemas.openxmlformats.org/officeDocument/2006/relationships/hyperlink" Target="&#50853;&#44592;37&#51109;.pptx" TargetMode="External"/><Relationship Id="rId131" Type="http://schemas.openxmlformats.org/officeDocument/2006/relationships/image" Target="../media/image50.png"/><Relationship Id="rId152" Type="http://schemas.openxmlformats.org/officeDocument/2006/relationships/hyperlink" Target="../16&#45712;&#54756;&#48120;&#50556;/&#45712;&#54756;&#48120;&#50556;.pptx" TargetMode="External"/><Relationship Id="rId173" Type="http://schemas.openxmlformats.org/officeDocument/2006/relationships/image" Target="../media/image71.png"/><Relationship Id="rId194" Type="http://schemas.openxmlformats.org/officeDocument/2006/relationships/hyperlink" Target="../37&#54617;&#44060;/&#54617;&#44060;.pptx" TargetMode="External"/><Relationship Id="rId208" Type="http://schemas.openxmlformats.org/officeDocument/2006/relationships/hyperlink" Target="../../&#49888;&#50557;PPT/44%20&#49324;&#46020;&#54665;&#51204;/&#49324;&#46020;&#54665;&#51204;.pptx" TargetMode="External"/><Relationship Id="rId229" Type="http://schemas.openxmlformats.org/officeDocument/2006/relationships/image" Target="../media/image99.png"/><Relationship Id="rId240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slide" Target="slide7.xml"/><Relationship Id="rId35" Type="http://schemas.openxmlformats.org/officeDocument/2006/relationships/hyperlink" Target="../../&#44396;-&#49888;&#50557;%20&#49457;&#44221;&#47785;&#47197;.pptx" TargetMode="External"/><Relationship Id="rId56" Type="http://schemas.openxmlformats.org/officeDocument/2006/relationships/hyperlink" Target="&#50853;&#44592;09&#51109;.pptx" TargetMode="External"/><Relationship Id="rId77" Type="http://schemas.openxmlformats.org/officeDocument/2006/relationships/image" Target="../media/image23.png"/><Relationship Id="rId100" Type="http://schemas.openxmlformats.org/officeDocument/2006/relationships/hyperlink" Target="&#50853;&#44592;32&#51109;.pptx" TargetMode="External"/><Relationship Id="rId8" Type="http://schemas.openxmlformats.org/officeDocument/2006/relationships/slide" Target="slide4.xml"/><Relationship Id="rId98" Type="http://schemas.openxmlformats.org/officeDocument/2006/relationships/hyperlink" Target="&#50853;&#44592;31&#51109;.pptx" TargetMode="External"/><Relationship Id="rId121" Type="http://schemas.openxmlformats.org/officeDocument/2006/relationships/image" Target="../media/image45.png"/><Relationship Id="rId142" Type="http://schemas.openxmlformats.org/officeDocument/2006/relationships/hyperlink" Target="../12&#50676;&#50773;&#44592;&#54616;/&#50676;&#50773;&#44592;&#54616;.pptx" TargetMode="External"/><Relationship Id="rId163" Type="http://schemas.openxmlformats.org/officeDocument/2006/relationships/image" Target="../media/image66.png"/><Relationship Id="rId184" Type="http://schemas.openxmlformats.org/officeDocument/2006/relationships/hyperlink" Target="../32&#50836;&#45208;/&#50836;&#45208;.pptx" TargetMode="External"/><Relationship Id="rId219" Type="http://schemas.openxmlformats.org/officeDocument/2006/relationships/image" Target="../media/image94.png"/><Relationship Id="rId230" Type="http://schemas.openxmlformats.org/officeDocument/2006/relationships/hyperlink" Target="../../&#49888;&#50557;PPT/55%20&#46356;&#47784;&#45936;&#54980;&#49436;/&#46356;&#47784;&#45936;&#54980;&#49436;.pptx" TargetMode="External"/><Relationship Id="rId251" Type="http://schemas.openxmlformats.org/officeDocument/2006/relationships/image" Target="../media/image110.png"/><Relationship Id="rId25" Type="http://schemas.openxmlformats.org/officeDocument/2006/relationships/slide" Target="slide13.xml"/><Relationship Id="rId46" Type="http://schemas.openxmlformats.org/officeDocument/2006/relationships/hyperlink" Target="&#50853;&#44592;04&#51109;.pptx" TargetMode="External"/><Relationship Id="rId67" Type="http://schemas.openxmlformats.org/officeDocument/2006/relationships/image" Target="../media/image18.png"/><Relationship Id="rId88" Type="http://schemas.openxmlformats.org/officeDocument/2006/relationships/hyperlink" Target="&#50853;&#44592;25&#51109;.pptx" TargetMode="External"/><Relationship Id="rId111" Type="http://schemas.openxmlformats.org/officeDocument/2006/relationships/image" Target="../media/image40.png"/><Relationship Id="rId132" Type="http://schemas.openxmlformats.org/officeDocument/2006/relationships/hyperlink" Target="../06&#50668;&#54840;&#49688;&#50500;/&#50668;&#54840;&#49688;&#50500;.pptx" TargetMode="External"/><Relationship Id="rId153" Type="http://schemas.openxmlformats.org/officeDocument/2006/relationships/image" Target="../media/image61.png"/><Relationship Id="rId174" Type="http://schemas.openxmlformats.org/officeDocument/2006/relationships/hyperlink" Target="../27&#45796;&#45768;&#50648;/&#45796;&#45768;&#50648;.pptx" TargetMode="External"/><Relationship Id="rId195" Type="http://schemas.openxmlformats.org/officeDocument/2006/relationships/image" Target="../media/image82.png"/><Relationship Id="rId209" Type="http://schemas.openxmlformats.org/officeDocument/2006/relationships/image" Target="../media/image89.png"/><Relationship Id="rId220" Type="http://schemas.openxmlformats.org/officeDocument/2006/relationships/hyperlink" Target="../../&#49888;&#50557;PPT/50%20&#48716;&#47549;&#48372;&#49436;/&#48716;&#47549;&#48372;&#49436;.pptx" TargetMode="External"/><Relationship Id="rId241" Type="http://schemas.openxmlformats.org/officeDocument/2006/relationships/image" Target="../media/image105.png"/><Relationship Id="rId15" Type="http://schemas.openxmlformats.org/officeDocument/2006/relationships/slide" Target="slide27.xml"/><Relationship Id="rId36" Type="http://schemas.openxmlformats.org/officeDocument/2006/relationships/image" Target="../media/image2.png"/><Relationship Id="rId57" Type="http://schemas.openxmlformats.org/officeDocument/2006/relationships/image" Target="../media/image13.png"/><Relationship Id="rId78" Type="http://schemas.openxmlformats.org/officeDocument/2006/relationships/hyperlink" Target="&#50853;&#44592;20&#51109;.pptx" TargetMode="External"/><Relationship Id="rId99" Type="http://schemas.openxmlformats.org/officeDocument/2006/relationships/image" Target="../media/image34.png"/><Relationship Id="rId101" Type="http://schemas.openxmlformats.org/officeDocument/2006/relationships/image" Target="../media/image35.png"/><Relationship Id="rId122" Type="http://schemas.openxmlformats.org/officeDocument/2006/relationships/hyperlink" Target="../02&#52636;&#50528;&#44413;&#44592;/&#52636;&#50528;&#44413;&#44592;.pptx" TargetMode="External"/><Relationship Id="rId143" Type="http://schemas.openxmlformats.org/officeDocument/2006/relationships/image" Target="../media/image56.png"/><Relationship Id="rId164" Type="http://schemas.openxmlformats.org/officeDocument/2006/relationships/hyperlink" Target="../22&#50500;&#44032;/&#50500;&#44032;.pptx" TargetMode="External"/><Relationship Id="rId185" Type="http://schemas.openxmlformats.org/officeDocument/2006/relationships/image" Target="../media/image77.png"/><Relationship Id="rId9" Type="http://schemas.openxmlformats.org/officeDocument/2006/relationships/slide" Target="slide24.xml"/><Relationship Id="rId210" Type="http://schemas.openxmlformats.org/officeDocument/2006/relationships/hyperlink" Target="../../&#49888;&#50557;PPT/45%20&#47196;&#47560;&#49436;/&#47196;&#47560;&#49436;.pptx" TargetMode="External"/><Relationship Id="rId26" Type="http://schemas.openxmlformats.org/officeDocument/2006/relationships/slide" Target="slide33.xml"/><Relationship Id="rId231" Type="http://schemas.openxmlformats.org/officeDocument/2006/relationships/image" Target="../media/image100.png"/><Relationship Id="rId252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image" Target="../media/image8.png"/><Relationship Id="rId68" Type="http://schemas.openxmlformats.org/officeDocument/2006/relationships/hyperlink" Target="&#50853;&#44592;15&#51109;.pptx" TargetMode="External"/><Relationship Id="rId89" Type="http://schemas.openxmlformats.org/officeDocument/2006/relationships/image" Target="../media/image29.png"/><Relationship Id="rId112" Type="http://schemas.openxmlformats.org/officeDocument/2006/relationships/hyperlink" Target="&#50853;&#44592;38&#51109;.pptx" TargetMode="External"/><Relationship Id="rId133" Type="http://schemas.openxmlformats.org/officeDocument/2006/relationships/image" Target="../media/image51.png"/><Relationship Id="rId154" Type="http://schemas.openxmlformats.org/officeDocument/2006/relationships/hyperlink" Target="../17&#50640;&#49828;&#45908;/&#50640;&#49828;&#45908;.pptx" TargetMode="External"/><Relationship Id="rId175" Type="http://schemas.openxmlformats.org/officeDocument/2006/relationships/image" Target="../media/image72.png"/><Relationship Id="rId196" Type="http://schemas.openxmlformats.org/officeDocument/2006/relationships/hyperlink" Target="../38&#49828;&#44032;&#47028;/&#49828;&#44032;&#47028;.pptx" TargetMode="External"/><Relationship Id="rId200" Type="http://schemas.openxmlformats.org/officeDocument/2006/relationships/hyperlink" Target="../../&#49888;&#50557;PPT/40%20&#47560;&#53468;&#48373;&#51020;/&#47560;&#53468;&#48373;&#51020;.pptx" TargetMode="External"/><Relationship Id="rId16" Type="http://schemas.openxmlformats.org/officeDocument/2006/relationships/slide" Target="slide28.xml"/><Relationship Id="rId221" Type="http://schemas.openxmlformats.org/officeDocument/2006/relationships/image" Target="../media/image95.png"/><Relationship Id="rId242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image" Target="../media/image3.png"/><Relationship Id="rId58" Type="http://schemas.openxmlformats.org/officeDocument/2006/relationships/hyperlink" Target="&#50853;&#44592;10&#51109;.pptx" TargetMode="External"/><Relationship Id="rId79" Type="http://schemas.openxmlformats.org/officeDocument/2006/relationships/image" Target="../media/image24.png"/><Relationship Id="rId102" Type="http://schemas.openxmlformats.org/officeDocument/2006/relationships/hyperlink" Target="&#50853;&#44592;33&#51109;.pptx" TargetMode="External"/><Relationship Id="rId123" Type="http://schemas.openxmlformats.org/officeDocument/2006/relationships/image" Target="../media/image46.png"/><Relationship Id="rId144" Type="http://schemas.openxmlformats.org/officeDocument/2006/relationships/hyperlink" Target="../11&#50676;&#50773;&#44592;&#49345;/&#50676;&#50773;&#44592;&#49345;.pptx" TargetMode="External"/><Relationship Id="rId90" Type="http://schemas.openxmlformats.org/officeDocument/2006/relationships/hyperlink" Target="&#50853;&#44592;26&#51109;.pptx" TargetMode="External"/><Relationship Id="rId165" Type="http://schemas.openxmlformats.org/officeDocument/2006/relationships/image" Target="../media/image67.png"/><Relationship Id="rId186" Type="http://schemas.openxmlformats.org/officeDocument/2006/relationships/hyperlink" Target="../33&#48120;&#44032;/&#48120;&#44032;.pptx" TargetMode="External"/><Relationship Id="rId211" Type="http://schemas.openxmlformats.org/officeDocument/2006/relationships/image" Target="../media/image90.png"/><Relationship Id="rId232" Type="http://schemas.openxmlformats.org/officeDocument/2006/relationships/hyperlink" Target="../../&#49888;&#50557;PPT/56%20&#46356;&#46020;&#49436;/&#46356;&#46020;&#49436;.pptx" TargetMode="External"/><Relationship Id="rId253" Type="http://schemas.openxmlformats.org/officeDocument/2006/relationships/image" Target="../media/image111.png"/><Relationship Id="rId27" Type="http://schemas.openxmlformats.org/officeDocument/2006/relationships/slide" Target="slide14.xml"/><Relationship Id="rId48" Type="http://schemas.openxmlformats.org/officeDocument/2006/relationships/hyperlink" Target="&#50853;&#44592;05&#51109;.pptx" TargetMode="External"/><Relationship Id="rId69" Type="http://schemas.openxmlformats.org/officeDocument/2006/relationships/image" Target="../media/image19.png"/><Relationship Id="rId113" Type="http://schemas.openxmlformats.org/officeDocument/2006/relationships/image" Target="../media/image41.png"/><Relationship Id="rId134" Type="http://schemas.openxmlformats.org/officeDocument/2006/relationships/hyperlink" Target="../07&#49324;&#49324;&#44592;/&#49324;&#49324;&#44592;.pptx" TargetMode="External"/><Relationship Id="rId80" Type="http://schemas.openxmlformats.org/officeDocument/2006/relationships/hyperlink" Target="&#50853;&#44592;21&#51109;.pptx" TargetMode="External"/><Relationship Id="rId155" Type="http://schemas.openxmlformats.org/officeDocument/2006/relationships/image" Target="../media/image62.png"/><Relationship Id="rId176" Type="http://schemas.openxmlformats.org/officeDocument/2006/relationships/hyperlink" Target="../28&#54840;&#49464;&#50500;/&#54840;&#49464;&#50500;.pptx" TargetMode="External"/><Relationship Id="rId197" Type="http://schemas.openxmlformats.org/officeDocument/2006/relationships/image" Target="../media/image83.png"/><Relationship Id="rId201" Type="http://schemas.openxmlformats.org/officeDocument/2006/relationships/image" Target="../media/image85.png"/><Relationship Id="rId222" Type="http://schemas.openxmlformats.org/officeDocument/2006/relationships/hyperlink" Target="../../&#49888;&#50557;PPT/51%20&#44264;&#47196;&#49352;&#49436;/&#44264;&#47196;&#49352;&#49436;.pptx" TargetMode="External"/><Relationship Id="rId243" Type="http://schemas.openxmlformats.org/officeDocument/2006/relationships/image" Target="../media/image106.png"/><Relationship Id="rId17" Type="http://schemas.openxmlformats.org/officeDocument/2006/relationships/slide" Target="slide9.xml"/><Relationship Id="rId38" Type="http://schemas.openxmlformats.org/officeDocument/2006/relationships/hyperlink" Target="&#50853;&#44592;27&#51109;.pptx" TargetMode="External"/><Relationship Id="rId59" Type="http://schemas.openxmlformats.org/officeDocument/2006/relationships/image" Target="../media/image14.png"/><Relationship Id="rId103" Type="http://schemas.openxmlformats.org/officeDocument/2006/relationships/image" Target="../media/image36.png"/><Relationship Id="rId124" Type="http://schemas.openxmlformats.org/officeDocument/2006/relationships/hyperlink" Target="&#52285;&#49464;&#44592;.pptx" TargetMode="External"/><Relationship Id="rId70" Type="http://schemas.openxmlformats.org/officeDocument/2006/relationships/hyperlink" Target="&#50853;&#44592;16&#51109;.pptx" TargetMode="External"/><Relationship Id="rId91" Type="http://schemas.openxmlformats.org/officeDocument/2006/relationships/image" Target="../media/image30.png"/><Relationship Id="rId145" Type="http://schemas.openxmlformats.org/officeDocument/2006/relationships/image" Target="../media/image57.png"/><Relationship Id="rId166" Type="http://schemas.openxmlformats.org/officeDocument/2006/relationships/hyperlink" Target="../23&#51060;&#49324;&#50556;/&#51060;&#49324;&#50556;.pptx" TargetMode="External"/><Relationship Id="rId187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6%20&#44256;&#47536;&#46020;&#51204;&#49436;/&#44256;&#47536;&#46020;&#51204;&#49436;.pptx" TargetMode="External"/><Relationship Id="rId233" Type="http://schemas.openxmlformats.org/officeDocument/2006/relationships/image" Target="../media/image101.png"/><Relationship Id="rId254" Type="http://schemas.openxmlformats.org/officeDocument/2006/relationships/image" Target="../media/image144.png"/><Relationship Id="rId28" Type="http://schemas.openxmlformats.org/officeDocument/2006/relationships/slide" Target="slide15.xml"/><Relationship Id="rId49" Type="http://schemas.openxmlformats.org/officeDocument/2006/relationships/image" Target="../media/image9.png"/><Relationship Id="rId114" Type="http://schemas.openxmlformats.org/officeDocument/2006/relationships/hyperlink" Target="&#50853;&#44592;39&#51109;.pptx" TargetMode="External"/><Relationship Id="rId60" Type="http://schemas.openxmlformats.org/officeDocument/2006/relationships/hyperlink" Target="&#50853;&#44592;11&#51109;.pptx" TargetMode="External"/><Relationship Id="rId81" Type="http://schemas.openxmlformats.org/officeDocument/2006/relationships/image" Target="../media/image25.png"/><Relationship Id="rId135" Type="http://schemas.openxmlformats.org/officeDocument/2006/relationships/image" Target="../media/image52.png"/><Relationship Id="rId156" Type="http://schemas.openxmlformats.org/officeDocument/2006/relationships/hyperlink" Target="../18&#50853;&#44592;/&#50853;&#44592;.pptx" TargetMode="External"/><Relationship Id="rId177" Type="http://schemas.openxmlformats.org/officeDocument/2006/relationships/image" Target="../media/image73.png"/><Relationship Id="rId198" Type="http://schemas.openxmlformats.org/officeDocument/2006/relationships/hyperlink" Target="../39&#47568;&#46972;&#44592;/&#47568;&#46972;&#44592;.pptx" TargetMode="External"/><Relationship Id="rId202" Type="http://schemas.openxmlformats.org/officeDocument/2006/relationships/hyperlink" Target="../../&#49888;&#50557;PPT/41%20&#47560;&#44032;&#48373;&#51020;/&#47560;&#44032;&#48373;&#51020;.pptx" TargetMode="External"/><Relationship Id="rId223" Type="http://schemas.openxmlformats.org/officeDocument/2006/relationships/image" Target="../media/image96.png"/><Relationship Id="rId244" Type="http://schemas.openxmlformats.org/officeDocument/2006/relationships/hyperlink" Target="../../&#49888;&#50557;PPT/62%20&#50836;&#54620;&#51068;&#49436;/&#50836;&#54620;&#51068;&#49436;.pptx" TargetMode="External"/><Relationship Id="rId18" Type="http://schemas.openxmlformats.org/officeDocument/2006/relationships/slide" Target="slide29.xml"/><Relationship Id="rId39" Type="http://schemas.openxmlformats.org/officeDocument/2006/relationships/image" Target="../media/image4.png"/><Relationship Id="rId50" Type="http://schemas.openxmlformats.org/officeDocument/2006/relationships/hyperlink" Target="&#50853;&#44592;06&#51109;.pptx" TargetMode="External"/><Relationship Id="rId104" Type="http://schemas.openxmlformats.org/officeDocument/2006/relationships/hyperlink" Target="&#50853;&#44592;34&#51109;.pptx" TargetMode="External"/><Relationship Id="rId125" Type="http://schemas.openxmlformats.org/officeDocument/2006/relationships/image" Target="../media/image47.png"/><Relationship Id="rId146" Type="http://schemas.openxmlformats.org/officeDocument/2006/relationships/hyperlink" Target="../13&#50669;&#45824;&#49345;/&#50669;&#45824;&#49345;.pptx" TargetMode="External"/><Relationship Id="rId167" Type="http://schemas.openxmlformats.org/officeDocument/2006/relationships/image" Target="../media/image68.png"/><Relationship Id="rId188" Type="http://schemas.openxmlformats.org/officeDocument/2006/relationships/hyperlink" Target="../34&#45208;&#54996;/&#45208;&#54996;.pptx" TargetMode="External"/><Relationship Id="rId71" Type="http://schemas.openxmlformats.org/officeDocument/2006/relationships/image" Target="../media/image20.png"/><Relationship Id="rId92" Type="http://schemas.openxmlformats.org/officeDocument/2006/relationships/hyperlink" Target="&#50853;&#44592;28&#51109;.pptx" TargetMode="External"/><Relationship Id="rId213" Type="http://schemas.openxmlformats.org/officeDocument/2006/relationships/image" Target="../media/image91.png"/><Relationship Id="rId234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slide" Target="slide16.xml"/><Relationship Id="rId40" Type="http://schemas.openxmlformats.org/officeDocument/2006/relationships/hyperlink" Target="&#50853;&#44592;01&#51109;.pptx" TargetMode="External"/><Relationship Id="rId115" Type="http://schemas.openxmlformats.org/officeDocument/2006/relationships/image" Target="../media/image42.png"/><Relationship Id="rId136" Type="http://schemas.openxmlformats.org/officeDocument/2006/relationships/hyperlink" Target="../08&#47355;&#44592;/&#47355;&#44592;.pptx" TargetMode="External"/><Relationship Id="rId157" Type="http://schemas.openxmlformats.org/officeDocument/2006/relationships/image" Target="../media/image63.png"/><Relationship Id="rId178" Type="http://schemas.openxmlformats.org/officeDocument/2006/relationships/hyperlink" Target="../29&#50836;&#50648;/&#50836;&#50648;.pptx" TargetMode="External"/><Relationship Id="rId61" Type="http://schemas.openxmlformats.org/officeDocument/2006/relationships/image" Target="../media/image15.png"/><Relationship Id="rId82" Type="http://schemas.openxmlformats.org/officeDocument/2006/relationships/hyperlink" Target="&#50853;&#44592;22&#51109;.pptx" TargetMode="External"/><Relationship Id="rId199" Type="http://schemas.openxmlformats.org/officeDocument/2006/relationships/image" Target="../media/image84.png"/><Relationship Id="rId203" Type="http://schemas.openxmlformats.org/officeDocument/2006/relationships/image" Target="../media/image86.png"/><Relationship Id="rId19" Type="http://schemas.openxmlformats.org/officeDocument/2006/relationships/slide" Target="slide10.xml"/><Relationship Id="rId22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5" Type="http://schemas.openxmlformats.org/officeDocument/2006/relationships/image" Target="../media/image107.png"/><Relationship Id="rId30" Type="http://schemas.openxmlformats.org/officeDocument/2006/relationships/slide" Target="slide17.xml"/><Relationship Id="rId105" Type="http://schemas.openxmlformats.org/officeDocument/2006/relationships/image" Target="../media/image37.png"/><Relationship Id="rId126" Type="http://schemas.openxmlformats.org/officeDocument/2006/relationships/hyperlink" Target="../03&#47112;&#50948;&#44592;/&#47112;&#50948;&#44592;.pptx" TargetMode="External"/><Relationship Id="rId147" Type="http://schemas.openxmlformats.org/officeDocument/2006/relationships/image" Target="../media/image58.png"/><Relationship Id="rId168" Type="http://schemas.openxmlformats.org/officeDocument/2006/relationships/hyperlink" Target="../24&#50696;&#47112;&#48120;&#50556;/&#50696;&#47112;&#48120;&#50556;.pptx" TargetMode="External"/><Relationship Id="rId51" Type="http://schemas.openxmlformats.org/officeDocument/2006/relationships/image" Target="../media/image10.png"/><Relationship Id="rId72" Type="http://schemas.openxmlformats.org/officeDocument/2006/relationships/hyperlink" Target="&#50853;&#44592;17&#51109;.pptx" TargetMode="External"/><Relationship Id="rId93" Type="http://schemas.openxmlformats.org/officeDocument/2006/relationships/image" Target="../media/image31.png"/><Relationship Id="rId189" Type="http://schemas.openxmlformats.org/officeDocument/2006/relationships/image" Target="../media/image79.png"/><Relationship Id="rId3" Type="http://schemas.openxmlformats.org/officeDocument/2006/relationships/slide" Target="slide21.xml"/><Relationship Id="rId214" Type="http://schemas.openxmlformats.org/officeDocument/2006/relationships/hyperlink" Target="../../&#49888;&#50557;PPT/47%20&#44256;&#47536;&#46020;&#54980;&#49436;/&#44256;&#47536;&#46020;&#54980;&#49436;.pptx" TargetMode="External"/><Relationship Id="rId235" Type="http://schemas.openxmlformats.org/officeDocument/2006/relationships/image" Target="../media/image102.png"/><Relationship Id="rId116" Type="http://schemas.openxmlformats.org/officeDocument/2006/relationships/hyperlink" Target="&#50853;&#44592;42&#51109;.pptx" TargetMode="External"/><Relationship Id="rId137" Type="http://schemas.openxmlformats.org/officeDocument/2006/relationships/image" Target="../media/image53.png"/><Relationship Id="rId158" Type="http://schemas.openxmlformats.org/officeDocument/2006/relationships/hyperlink" Target="../19&#49884;&#54200;/&#49884;&#54200;.pptx" TargetMode="External"/><Relationship Id="rId20" Type="http://schemas.openxmlformats.org/officeDocument/2006/relationships/slide" Target="slide30.xml"/><Relationship Id="rId41" Type="http://schemas.openxmlformats.org/officeDocument/2006/relationships/image" Target="../media/image5.png"/><Relationship Id="rId62" Type="http://schemas.openxmlformats.org/officeDocument/2006/relationships/hyperlink" Target="&#50853;&#44592;12&#51109;.pptx" TargetMode="External"/><Relationship Id="rId83" Type="http://schemas.openxmlformats.org/officeDocument/2006/relationships/image" Target="../media/image26.png"/><Relationship Id="rId179" Type="http://schemas.openxmlformats.org/officeDocument/2006/relationships/image" Target="../media/image74.png"/><Relationship Id="rId190" Type="http://schemas.openxmlformats.org/officeDocument/2006/relationships/hyperlink" Target="../35&#54616;&#48149;&#44397;/&#54616;&#48149;&#44397;.pptx" TargetMode="External"/><Relationship Id="rId204" Type="http://schemas.openxmlformats.org/officeDocument/2006/relationships/hyperlink" Target="../../&#49888;&#50557;PPT/42%20&#45572;&#44032;&#48373;&#51020;/&#45572;&#44032;&#48373;&#51020;.pptx" TargetMode="External"/><Relationship Id="rId225" Type="http://schemas.openxmlformats.org/officeDocument/2006/relationships/image" Target="../media/image97.png"/><Relationship Id="rId246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hyperlink" Target="&#50853;&#44592;35&#51109;.pptx" TargetMode="External"/><Relationship Id="rId127" Type="http://schemas.openxmlformats.org/officeDocument/2006/relationships/image" Target="../media/image48.png"/><Relationship Id="rId10" Type="http://schemas.openxmlformats.org/officeDocument/2006/relationships/slide" Target="slide5.xml"/><Relationship Id="rId31" Type="http://schemas.openxmlformats.org/officeDocument/2006/relationships/slide" Target="slide18.xml"/><Relationship Id="rId52" Type="http://schemas.openxmlformats.org/officeDocument/2006/relationships/hyperlink" Target="&#50853;&#44592;07&#51109;.pptx" TargetMode="External"/><Relationship Id="rId73" Type="http://schemas.openxmlformats.org/officeDocument/2006/relationships/image" Target="../media/image21.png"/><Relationship Id="rId94" Type="http://schemas.openxmlformats.org/officeDocument/2006/relationships/hyperlink" Target="&#50853;&#44592;29&#51109;.pptx" TargetMode="External"/><Relationship Id="rId148" Type="http://schemas.openxmlformats.org/officeDocument/2006/relationships/hyperlink" Target="../14&#50669;&#45824;&#54616;/&#50669;&#45824;&#54616;.pptx" TargetMode="External"/><Relationship Id="rId169" Type="http://schemas.openxmlformats.org/officeDocument/2006/relationships/image" Target="../media/image69.png"/><Relationship Id="rId4" Type="http://schemas.openxmlformats.org/officeDocument/2006/relationships/slide" Target="slide2.xml"/><Relationship Id="rId180" Type="http://schemas.openxmlformats.org/officeDocument/2006/relationships/hyperlink" Target="../30&#50500;&#47784;&#49828;/&#50500;&#47784;&#49828;.pptx" TargetMode="External"/><Relationship Id="rId215" Type="http://schemas.openxmlformats.org/officeDocument/2006/relationships/image" Target="../media/image92.png"/><Relationship Id="rId236" Type="http://schemas.openxmlformats.org/officeDocument/2006/relationships/hyperlink" Target="../../&#49888;&#50557;PPT/58%20&#55176;&#48652;&#47532;&#49436;/&#55176;&#48652;&#47532;&#49436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60" name="AutoShape 1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1" name="AutoShape 1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6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3" name="AutoShape 1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6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5" name="AutoShape 1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66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7" name="AutoShape 1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68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9" name="AutoShape 1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7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71" name="AutoShape 1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072" name="AutoShape 1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73" name="AutoShape 1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074" name="AutoShape 1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75" name="AutoShape 1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076" name="AutoShape 1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77" name="AutoShape 13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78" name="AutoShape 139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79" name="AutoShape 141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80" name="AutoShape 143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81" name="AutoShape 145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82" name="AutoShape 14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pic>
        <p:nvPicPr>
          <p:cNvPr id="2085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84" name="AutoShape 3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5" name="AutoShape 3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86" name="AutoShape 3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7" name="AutoShape 3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88" name="AutoShape 3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89" name="AutoShape 3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90" name="AutoShape 3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091" name="AutoShape 3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92" name="AutoShape 3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93" name="AutoShape 32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94" name="AutoShape 3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095" name="AutoShape 3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96" name="AutoShape 3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097" name="AutoShape 3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8" name="AutoShape 3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099" name="AutoShape 3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100" name="AutoShape 3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101" name="AutoShape 338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02" name="AutoShape 340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03" name="AutoShape 342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04" name="AutoShape 344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05" name="AutoShape 34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06" name="AutoShape 39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09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59" name="그림 25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1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1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1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1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41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411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2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412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2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412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24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25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26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27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28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29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30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33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59" name="그림 25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51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51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51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51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51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51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4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514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4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514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4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514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48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49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50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51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52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53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54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57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59" name="그림 25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61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61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61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61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61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61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616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616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7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617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72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73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74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75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76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77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78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81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59" name="그림 25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71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71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71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71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71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71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9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719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9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719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9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719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96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97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98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99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200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201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202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205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59" name="그림 25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82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82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82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82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82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1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821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1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821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1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821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821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20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21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22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23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24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25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26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29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59" name="그림 25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92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92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92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92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92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923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923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4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924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4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924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44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45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46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47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48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49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50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53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59" name="그림 25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02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02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02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02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025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6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026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6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026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6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026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6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026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68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69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70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71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72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73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74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77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59" name="그림 25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12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12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128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128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8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128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8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128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128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128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9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129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92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93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94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95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96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97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98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301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59" name="그림 25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23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23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230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230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230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230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1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231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1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231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1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231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16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17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18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19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20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21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22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25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59" name="그림 25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33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33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332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332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3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333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3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333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3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333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3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333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333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40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41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42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43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44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45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46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49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59" name="그림 25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43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435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5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435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435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435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435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435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6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436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6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436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64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65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66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67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68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69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70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73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59" name="그림 25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53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537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537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537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537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8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538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8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538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8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538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8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538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88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89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90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91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92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93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94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97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59" name="그림 25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63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639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640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640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40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640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40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640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640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640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1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641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12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13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14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15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16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17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18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21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59" name="그림 25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74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742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742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742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742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742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3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743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3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743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3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743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36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37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38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39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40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41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42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45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59" name="그림 25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84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844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844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844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5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845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5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845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5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845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5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845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845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60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61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62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63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64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65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66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69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59" name="그림 25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946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947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7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947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947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947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1947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1947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8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1948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8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1948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84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85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86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87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88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89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90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493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59" name="그림 25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49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49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49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49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49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50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050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50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050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50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050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50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050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508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09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10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11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12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13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14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17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59" name="그림 25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151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151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152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152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2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152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2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152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152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152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3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153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32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33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34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35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36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37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38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41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59" name="그림 25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254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254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254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254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254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254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5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255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5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255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5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255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56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57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58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59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60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61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62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65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59" name="그림 25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356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356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356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356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7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357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7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357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7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357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7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357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357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80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81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82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83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84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85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86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3589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59" name="그림 25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458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459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9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459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459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459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459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459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60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460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60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460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604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605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606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607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608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09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10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4613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59" name="그림 25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561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561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561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561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561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2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562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2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562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2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562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2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562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28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29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30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31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32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33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34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5637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59" name="그림 25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662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662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662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663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663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663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663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663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663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25</a:t>
            </a:r>
          </a:p>
        </p:txBody>
      </p:sp>
      <p:sp>
        <p:nvSpPr>
          <p:cNvPr id="2663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663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663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663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664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664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664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664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664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664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664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664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664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664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665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665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6652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6653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6654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6655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6656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6657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6658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6661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59" name="그림 25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765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765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765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765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765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765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765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765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765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766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766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26</a:t>
            </a:r>
          </a:p>
        </p:txBody>
      </p:sp>
      <p:sp>
        <p:nvSpPr>
          <p:cNvPr id="2766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766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766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766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766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766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766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766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767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767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767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767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767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767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7676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7677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7678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7679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7680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7681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7682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7685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59" name="그림 25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867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867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867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867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867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868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868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868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868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868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868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868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868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27</a:t>
            </a:r>
          </a:p>
        </p:txBody>
      </p:sp>
      <p:sp>
        <p:nvSpPr>
          <p:cNvPr id="2868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868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869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869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869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869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869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869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869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869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869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869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8700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8701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8702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8703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8704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8705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8706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8709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59" name="그림 25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96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97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97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97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97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97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97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97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97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97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97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97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97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97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28</a:t>
            </a:r>
          </a:p>
        </p:txBody>
      </p:sp>
      <p:sp>
        <p:nvSpPr>
          <p:cNvPr id="297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97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97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971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2971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971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2971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972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2972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972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2972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9724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9725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9726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9727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9728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9729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9730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9733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59" name="그림 25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07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7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7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7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7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7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7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7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7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7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29</a:t>
            </a:r>
          </a:p>
        </p:txBody>
      </p:sp>
      <p:sp>
        <p:nvSpPr>
          <p:cNvPr id="307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740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0741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742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0743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744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0745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746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0747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748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749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750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751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752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753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754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757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59" name="그림 25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17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17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17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17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17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17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17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17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17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17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17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17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17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17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17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17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17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1764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30</a:t>
            </a:r>
          </a:p>
        </p:txBody>
      </p:sp>
      <p:sp>
        <p:nvSpPr>
          <p:cNvPr id="31765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1766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1767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1768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1769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1770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1771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1772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1773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1774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1775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776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777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778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781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59" name="그림 25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27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27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27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27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27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27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27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27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27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27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27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27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27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27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27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27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27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2788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2789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2790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31</a:t>
            </a:r>
          </a:p>
        </p:txBody>
      </p:sp>
      <p:sp>
        <p:nvSpPr>
          <p:cNvPr id="32791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2792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2793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2794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2795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2796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2797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2798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2799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2800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2801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2802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2805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59" name="그림 25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37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37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37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37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37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38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38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38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38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38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38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38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38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38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38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38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38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3812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3813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3814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3815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3816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32</a:t>
            </a:r>
          </a:p>
        </p:txBody>
      </p:sp>
      <p:sp>
        <p:nvSpPr>
          <p:cNvPr id="33817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3818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33</a:t>
            </a:r>
          </a:p>
        </p:txBody>
      </p:sp>
      <p:sp>
        <p:nvSpPr>
          <p:cNvPr id="33819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3820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3821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3822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3823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3824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3825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3826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3829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59" name="그림 25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48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48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48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48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48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48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48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48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48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48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48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48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48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48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48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48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48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4836" name="AutoShape 1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30</a:t>
            </a:r>
          </a:p>
        </p:txBody>
      </p:sp>
      <p:sp>
        <p:nvSpPr>
          <p:cNvPr id="34837" name="AutoShape 1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4838" name="AutoShape 1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31</a:t>
            </a:r>
          </a:p>
        </p:txBody>
      </p:sp>
      <p:sp>
        <p:nvSpPr>
          <p:cNvPr id="34839" name="AutoShape 1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4840" name="AutoShape 1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32</a:t>
            </a:r>
          </a:p>
        </p:txBody>
      </p:sp>
      <p:sp>
        <p:nvSpPr>
          <p:cNvPr id="34841" name="AutoShape 1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4842" name="AutoShape 13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33</a:t>
            </a:r>
          </a:p>
        </p:txBody>
      </p:sp>
      <p:sp>
        <p:nvSpPr>
          <p:cNvPr id="34843" name="AutoShape 13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4844" name="AutoShape 13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4845" name="AutoShape 1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4846" name="AutoShape 1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4847" name="AutoShape 139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4848" name="AutoShape 141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4849" name="AutoShape 143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4850" name="AutoShape 19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4853" name="그림 1">
            <a:hlinkClick r:id="rId35" action="ppaction://hlinkpres?slideindex=1&amp;slidetitle=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그룹 257"/>
          <p:cNvGrpSpPr/>
          <p:nvPr/>
        </p:nvGrpSpPr>
        <p:grpSpPr>
          <a:xfrm>
            <a:off x="479376" y="69850"/>
            <a:ext cx="11017224" cy="5880173"/>
            <a:chOff x="479376" y="69850"/>
            <a:chExt cx="11017224" cy="5880173"/>
          </a:xfrm>
        </p:grpSpPr>
        <p:pic>
          <p:nvPicPr>
            <p:cNvPr id="259" name="그림 258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8764"/>
              <a:ext cx="1181100" cy="390525"/>
            </a:xfrm>
            <a:prstGeom prst="rect">
              <a:avLst/>
            </a:prstGeom>
          </p:spPr>
        </p:pic>
        <p:grpSp>
          <p:nvGrpSpPr>
            <p:cNvPr id="260" name="그룹 259"/>
            <p:cNvGrpSpPr/>
            <p:nvPr/>
          </p:nvGrpSpPr>
          <p:grpSpPr>
            <a:xfrm>
              <a:off x="839416" y="69850"/>
              <a:ext cx="10657184" cy="5880173"/>
              <a:chOff x="839416" y="69850"/>
              <a:chExt cx="10657184" cy="5880173"/>
            </a:xfrm>
          </p:grpSpPr>
          <p:grpSp>
            <p:nvGrpSpPr>
              <p:cNvPr id="261" name="그룹 260"/>
              <p:cNvGrpSpPr/>
              <p:nvPr/>
            </p:nvGrpSpPr>
            <p:grpSpPr>
              <a:xfrm>
                <a:off x="3986138" y="69850"/>
                <a:ext cx="7510462" cy="444500"/>
                <a:chOff x="1439863" y="69850"/>
                <a:chExt cx="7510462" cy="444500"/>
              </a:xfrm>
            </p:grpSpPr>
            <p:pic>
              <p:nvPicPr>
                <p:cNvPr id="329" name="Picture 215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16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17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18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71438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19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220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71438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221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00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222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69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223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224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225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69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226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227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228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229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230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231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232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233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234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71438"/>
                  <a:ext cx="311150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235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71438"/>
                  <a:ext cx="309563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236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71438"/>
                  <a:ext cx="309562" cy="192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237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98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238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239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058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240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36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241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97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242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45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243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922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244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958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245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9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246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247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0675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248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9450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249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98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250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1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251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0538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252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313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253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9675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261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0763" y="323850"/>
                  <a:ext cx="3095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262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80400" y="323850"/>
                  <a:ext cx="30956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263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0038" y="323850"/>
                  <a:ext cx="31115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2" name="그룹 261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3" name="그림 85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86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87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8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9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90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91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2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3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4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5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6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7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8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9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100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101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2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3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4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1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1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2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2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0" name="직선 연결선 14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</TotalTime>
  <Words>1089</Words>
  <Application>Microsoft Office PowerPoint</Application>
  <PresentationFormat>와이드스크린</PresentationFormat>
  <Paragraphs>1089</Paragraphs>
  <Slides>33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39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8</cp:revision>
  <dcterms:modified xsi:type="dcterms:W3CDTF">2019-07-26T00:11:28Z</dcterms:modified>
</cp:coreProperties>
</file>