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1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  <p:sldId id="324" r:id="rId35"/>
    <p:sldId id="326" r:id="rId36"/>
    <p:sldId id="328" r:id="rId37"/>
    <p:sldId id="330" r:id="rId38"/>
    <p:sldId id="332" r:id="rId39"/>
    <p:sldId id="334" r:id="rId40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2" autoAdjust="0"/>
    <p:restoredTop sz="94660"/>
  </p:normalViewPr>
  <p:slideViewPr>
    <p:cSldViewPr>
      <p:cViewPr varScale="1">
        <p:scale>
          <a:sx n="55" d="100"/>
          <a:sy n="55" d="100"/>
        </p:scale>
        <p:origin x="108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6EC1A514-6CF1-4214-92F2-BD1D5132F6E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8장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E9718-4CF5-4889-B261-EF7F53FD76E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4300585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로마서 8장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C880F-6A3A-4A3E-AB1D-D8BE0037D82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2701857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8장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26A21-3F6D-48CD-99AB-C7FE188872E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1186390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8장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67140-E4DB-4C93-866A-AFD1F974186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2092554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8장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A4A7-7E5F-49A4-93A5-6B13A94C517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3639675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8장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C3FD2-BAC1-4B2A-A264-83EAC81EC51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5086882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8장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76311-4AD5-4828-BA3D-45602B54C88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3548010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8장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69DEA-6E19-4E89-AE7B-E9D23BC13BC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3937792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8장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B6958-51C0-43D9-A83D-66F3F036594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4363081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8장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08C17-ED99-4C06-B4B0-3DF8D03624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8909556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8장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29684-4C0D-4B5F-BEE7-C4171EF072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04116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로마서 8장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D8E95697-A9D9-4056-B9C9-A5FB1C3DE24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4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86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87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88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89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90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91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9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9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9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9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96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97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98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99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00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01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0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0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0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0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06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07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08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09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10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11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1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1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1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15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16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17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18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19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20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21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22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2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.png"/><Relationship Id="rId21" Type="http://schemas.openxmlformats.org/officeDocument/2006/relationships/slide" Target="slide30.xml"/><Relationship Id="rId42" Type="http://schemas.openxmlformats.org/officeDocument/2006/relationships/hyperlink" Target="&#47196;&#47560;&#49436;01&#51109;.pptx" TargetMode="External"/><Relationship Id="rId63" Type="http://schemas.openxmlformats.org/officeDocument/2006/relationships/image" Target="../media/image13.png"/><Relationship Id="rId84" Type="http://schemas.openxmlformats.org/officeDocument/2006/relationships/hyperlink" Target="../../&#44396;&#50557;PPT/05&#49888;&#47749;&#44592;/&#49888;&#47749;&#44592;.pptx" TargetMode="External"/><Relationship Id="rId138" Type="http://schemas.openxmlformats.org/officeDocument/2006/relationships/hyperlink" Target="../../&#44396;&#50557;PPT/32&#50836;&#45208;/&#50836;&#45208;.pptx" TargetMode="External"/><Relationship Id="rId159" Type="http://schemas.openxmlformats.org/officeDocument/2006/relationships/image" Target="../media/image61.png"/><Relationship Id="rId170" Type="http://schemas.openxmlformats.org/officeDocument/2006/relationships/hyperlink" Target="../48%20&#44040;&#46972;&#46356;&#50500;&#49436;/&#44040;&#46972;&#46356;&#50500;&#49436;.pptx" TargetMode="External"/><Relationship Id="rId191" Type="http://schemas.openxmlformats.org/officeDocument/2006/relationships/image" Target="../media/image77.png"/><Relationship Id="rId205" Type="http://schemas.openxmlformats.org/officeDocument/2006/relationships/image" Target="../media/image84.png"/><Relationship Id="rId107" Type="http://schemas.openxmlformats.org/officeDocument/2006/relationships/image" Target="../media/image35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8.png"/><Relationship Id="rId74" Type="http://schemas.openxmlformats.org/officeDocument/2006/relationships/hyperlink" Target="../../&#44396;-&#49888;&#50557;%20&#49457;&#44221;&#47785;&#47197;.pptx" TargetMode="External"/><Relationship Id="rId128" Type="http://schemas.openxmlformats.org/officeDocument/2006/relationships/hyperlink" Target="../../&#44396;&#50557;PPT/27&#45796;&#45768;&#50648;/&#45796;&#45768;&#50648;.pptx" TargetMode="External"/><Relationship Id="rId149" Type="http://schemas.openxmlformats.org/officeDocument/2006/relationships/image" Target="../media/image56.png"/><Relationship Id="rId5" Type="http://schemas.openxmlformats.org/officeDocument/2006/relationships/slide" Target="slide22.xml"/><Relationship Id="rId95" Type="http://schemas.openxmlformats.org/officeDocument/2006/relationships/image" Target="../media/image29.png"/><Relationship Id="rId160" Type="http://schemas.openxmlformats.org/officeDocument/2006/relationships/hyperlink" Target="../43%20&#50836;&#54620;&#48373;&#51020;/&#50836;&#54620;&#48373;&#51020;.pptx" TargetMode="External"/><Relationship Id="rId181" Type="http://schemas.openxmlformats.org/officeDocument/2006/relationships/image" Target="../media/image72.png"/><Relationship Id="rId22" Type="http://schemas.openxmlformats.org/officeDocument/2006/relationships/slide" Target="slide11.xml"/><Relationship Id="rId43" Type="http://schemas.openxmlformats.org/officeDocument/2006/relationships/image" Target="../media/image3.png"/><Relationship Id="rId64" Type="http://schemas.openxmlformats.org/officeDocument/2006/relationships/hyperlink" Target="&#47196;&#47560;&#49436;12&#51109;.pptx" TargetMode="External"/><Relationship Id="rId118" Type="http://schemas.openxmlformats.org/officeDocument/2006/relationships/hyperlink" Target="../../&#44396;&#50557;PPT/22&#50500;&#44032;/&#50500;&#44032;.pptx" TargetMode="External"/><Relationship Id="rId139" Type="http://schemas.openxmlformats.org/officeDocument/2006/relationships/image" Target="../media/image51.png"/><Relationship Id="rId85" Type="http://schemas.openxmlformats.org/officeDocument/2006/relationships/image" Target="../media/image24.png"/><Relationship Id="rId150" Type="http://schemas.openxmlformats.org/officeDocument/2006/relationships/hyperlink" Target="../../&#44396;&#50557;PPT/38&#49828;&#44032;&#47028;/&#49828;&#44032;&#47028;.pptx" TargetMode="External"/><Relationship Id="rId171" Type="http://schemas.openxmlformats.org/officeDocument/2006/relationships/image" Target="../media/image67.png"/><Relationship Id="rId192" Type="http://schemas.openxmlformats.org/officeDocument/2006/relationships/hyperlink" Target="../59%20&#50556;&#44256;&#48372;&#49436;/&#50556;&#44256;&#48372;&#49436;.pptx" TargetMode="External"/><Relationship Id="rId206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../&#44396;&#50557;PPT/17&#50640;&#49828;&#45908;/&#50640;&#49828;&#45908;.pptx" TargetMode="External"/><Relationship Id="rId129" Type="http://schemas.openxmlformats.org/officeDocument/2006/relationships/image" Target="../media/image46.png"/><Relationship Id="rId54" Type="http://schemas.openxmlformats.org/officeDocument/2006/relationships/hyperlink" Target="&#47196;&#47560;&#49436;07&#51109;.pptx" TargetMode="External"/><Relationship Id="rId75" Type="http://schemas.openxmlformats.org/officeDocument/2006/relationships/image" Target="../media/image19.png"/><Relationship Id="rId96" Type="http://schemas.openxmlformats.org/officeDocument/2006/relationships/hyperlink" Target="../../&#44396;&#50557;PPT/12&#50676;&#50773;&#44592;&#54616;/&#50676;&#50773;&#44592;&#54616;.pptx" TargetMode="External"/><Relationship Id="rId140" Type="http://schemas.openxmlformats.org/officeDocument/2006/relationships/hyperlink" Target="../../&#44396;&#50557;PPT/33&#48120;&#44032;/&#48120;&#44032;.pptx" TargetMode="External"/><Relationship Id="rId161" Type="http://schemas.openxmlformats.org/officeDocument/2006/relationships/image" Target="../media/image62.png"/><Relationship Id="rId182" Type="http://schemas.openxmlformats.org/officeDocument/2006/relationships/hyperlink" Target="../54%20&#46356;&#47784;&#45936;&#51204;&#49436;/&#46356;&#47784;&#4593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1.png"/><Relationship Id="rId44" Type="http://schemas.openxmlformats.org/officeDocument/2006/relationships/hyperlink" Target="&#47196;&#47560;&#49436;02&#51109;.pptx" TargetMode="External"/><Relationship Id="rId65" Type="http://schemas.openxmlformats.org/officeDocument/2006/relationships/image" Target="../media/image14.png"/><Relationship Id="rId86" Type="http://schemas.openxmlformats.org/officeDocument/2006/relationships/hyperlink" Target="../../&#44396;&#50557;PPT/06&#50668;&#54840;&#49688;&#50500;/&#50668;&#54840;&#49688;&#50500;.pptx" TargetMode="External"/><Relationship Id="rId130" Type="http://schemas.openxmlformats.org/officeDocument/2006/relationships/hyperlink" Target="../../&#44396;&#50557;PPT/28&#54840;&#49464;&#50500;/&#54840;&#49464;&#50500;.pptx" TargetMode="External"/><Relationship Id="rId151" Type="http://schemas.openxmlformats.org/officeDocument/2006/relationships/image" Target="../media/image57.png"/><Relationship Id="rId172" Type="http://schemas.openxmlformats.org/officeDocument/2006/relationships/hyperlink" Target="../49%20&#50640;&#48288;&#49548;&#49436;/&#50640;&#48288;&#49548;&#49436;.pptx" TargetMode="External"/><Relationship Id="rId193" Type="http://schemas.openxmlformats.org/officeDocument/2006/relationships/image" Target="../media/image78.png"/><Relationship Id="rId207" Type="http://schemas.openxmlformats.org/officeDocument/2006/relationships/image" Target="../media/image85.png"/><Relationship Id="rId13" Type="http://schemas.openxmlformats.org/officeDocument/2006/relationships/slide" Target="slide26.xml"/><Relationship Id="rId109" Type="http://schemas.openxmlformats.org/officeDocument/2006/relationships/image" Target="../media/image36.png"/><Relationship Id="rId34" Type="http://schemas.openxmlformats.org/officeDocument/2006/relationships/slide" Target="slide17.xml"/><Relationship Id="rId55" Type="http://schemas.openxmlformats.org/officeDocument/2006/relationships/image" Target="../media/image9.png"/><Relationship Id="rId76" Type="http://schemas.openxmlformats.org/officeDocument/2006/relationships/hyperlink" Target="../../&#44396;&#50557;PPT/02&#52636;&#50528;&#44413;&#44592;/&#52636;&#50528;&#44413;&#44592;.pptx" TargetMode="External"/><Relationship Id="rId97" Type="http://schemas.openxmlformats.org/officeDocument/2006/relationships/image" Target="../media/image30.png"/><Relationship Id="rId120" Type="http://schemas.openxmlformats.org/officeDocument/2006/relationships/hyperlink" Target="../../&#44396;&#50557;PPT/23&#51060;&#49324;&#50556;/&#51060;&#49324;&#50556;.pptx" TargetMode="External"/><Relationship Id="rId141" Type="http://schemas.openxmlformats.org/officeDocument/2006/relationships/image" Target="../media/image52.png"/><Relationship Id="rId7" Type="http://schemas.openxmlformats.org/officeDocument/2006/relationships/slide" Target="slide23.xml"/><Relationship Id="rId162" Type="http://schemas.openxmlformats.org/officeDocument/2006/relationships/hyperlink" Target="../44%20&#49324;&#46020;&#54665;&#51204;/&#49324;&#46020;&#54665;&#51204;.pptx" TargetMode="External"/><Relationship Id="rId183" Type="http://schemas.openxmlformats.org/officeDocument/2006/relationships/image" Target="../media/image73.png"/><Relationship Id="rId24" Type="http://schemas.openxmlformats.org/officeDocument/2006/relationships/slide" Target="slide12.xml"/><Relationship Id="rId40" Type="http://schemas.openxmlformats.org/officeDocument/2006/relationships/slide" Target="slide20.xml"/><Relationship Id="rId45" Type="http://schemas.openxmlformats.org/officeDocument/2006/relationships/image" Target="../media/image4.png"/><Relationship Id="rId66" Type="http://schemas.openxmlformats.org/officeDocument/2006/relationships/hyperlink" Target="&#47196;&#47560;&#49436;13&#51109;.pptx" TargetMode="External"/><Relationship Id="rId87" Type="http://schemas.openxmlformats.org/officeDocument/2006/relationships/image" Target="../media/image25.png"/><Relationship Id="rId110" Type="http://schemas.openxmlformats.org/officeDocument/2006/relationships/hyperlink" Target="../../&#44396;&#50557;PPT/18&#50853;&#44592;/&#50853;&#44592;.pptx" TargetMode="External"/><Relationship Id="rId115" Type="http://schemas.openxmlformats.org/officeDocument/2006/relationships/image" Target="../media/image39.png"/><Relationship Id="rId131" Type="http://schemas.openxmlformats.org/officeDocument/2006/relationships/image" Target="../media/image47.png"/><Relationship Id="rId136" Type="http://schemas.openxmlformats.org/officeDocument/2006/relationships/hyperlink" Target="../../&#44396;&#50557;PPT/31&#50724;&#48148;&#45852;/&#50724;&#48148;&#45852;1&#51109;.pptx" TargetMode="External"/><Relationship Id="rId157" Type="http://schemas.openxmlformats.org/officeDocument/2006/relationships/image" Target="../media/image60.png"/><Relationship Id="rId178" Type="http://schemas.openxmlformats.org/officeDocument/2006/relationships/hyperlink" Target="../52%20&#45936;&#49332;&#47196;&#45768;&#44032;&#51204;&#49436;/&#45936;&#49332;&#47196;&#45768;&#44032;&#51204;&#49436;.pptx" TargetMode="External"/><Relationship Id="rId61" Type="http://schemas.openxmlformats.org/officeDocument/2006/relationships/image" Target="../media/image12.png"/><Relationship Id="rId82" Type="http://schemas.openxmlformats.org/officeDocument/2006/relationships/hyperlink" Target="../../&#44396;&#50557;PPT/04&#48124;&#49688;&#44592;/&#48124;&#49688;&#44592;.pptx" TargetMode="External"/><Relationship Id="rId152" Type="http://schemas.openxmlformats.org/officeDocument/2006/relationships/hyperlink" Target="../../&#44396;&#50557;PPT/39&#47568;&#46972;&#44592;/&#47568;&#46972;&#44592;.pptx" TargetMode="External"/><Relationship Id="rId173" Type="http://schemas.openxmlformats.org/officeDocument/2006/relationships/image" Target="../media/image68.png"/><Relationship Id="rId194" Type="http://schemas.openxmlformats.org/officeDocument/2006/relationships/hyperlink" Target="../60%20&#48288;&#46300;&#47196;&#51204;&#49436;/&#48288;&#46300;&#47196;&#51204;&#49436;.pptx" TargetMode="External"/><Relationship Id="rId199" Type="http://schemas.openxmlformats.org/officeDocument/2006/relationships/image" Target="../media/image81.png"/><Relationship Id="rId203" Type="http://schemas.openxmlformats.org/officeDocument/2006/relationships/image" Target="../media/image83.png"/><Relationship Id="rId208" Type="http://schemas.openxmlformats.org/officeDocument/2006/relationships/image" Target="../media/image12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56" Type="http://schemas.openxmlformats.org/officeDocument/2006/relationships/hyperlink" Target="&#47196;&#47560;&#49436;08&#51109;.pptx" TargetMode="External"/><Relationship Id="rId77" Type="http://schemas.openxmlformats.org/officeDocument/2006/relationships/image" Target="../media/image20.png"/><Relationship Id="rId100" Type="http://schemas.openxmlformats.org/officeDocument/2006/relationships/hyperlink" Target="../../&#44396;&#50557;PPT/13&#50669;&#45824;&#49345;/&#50669;&#45824;&#49345;.pptx" TargetMode="External"/><Relationship Id="rId105" Type="http://schemas.openxmlformats.org/officeDocument/2006/relationships/image" Target="../media/image34.png"/><Relationship Id="rId126" Type="http://schemas.openxmlformats.org/officeDocument/2006/relationships/hyperlink" Target="../../&#44396;&#50557;PPT/26&#50640;&#49828;&#44180;/&#50640;&#49828;&#44180;.pptx" TargetMode="External"/><Relationship Id="rId147" Type="http://schemas.openxmlformats.org/officeDocument/2006/relationships/image" Target="../media/image55.png"/><Relationship Id="rId168" Type="http://schemas.openxmlformats.org/officeDocument/2006/relationships/hyperlink" Target="../47%20&#44256;&#47536;&#46020;&#54980;&#49436;/&#44256;&#47536;&#46020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7.png"/><Relationship Id="rId72" Type="http://schemas.openxmlformats.org/officeDocument/2006/relationships/hyperlink" Target="&#47196;&#47560;&#49436;16&#51109;.pptx" TargetMode="External"/><Relationship Id="rId93" Type="http://schemas.openxmlformats.org/officeDocument/2006/relationships/image" Target="../media/image28.png"/><Relationship Id="rId98" Type="http://schemas.openxmlformats.org/officeDocument/2006/relationships/hyperlink" Target="../../&#44396;&#50557;PPT/11&#50676;&#50773;&#44592;&#49345;/&#50676;&#50773;&#44592;&#49345;.pptx" TargetMode="External"/><Relationship Id="rId121" Type="http://schemas.openxmlformats.org/officeDocument/2006/relationships/image" Target="../media/image42.png"/><Relationship Id="rId142" Type="http://schemas.openxmlformats.org/officeDocument/2006/relationships/hyperlink" Target="../../&#44396;&#50557;PPT/34&#45208;&#54996;/&#45208;&#54996;.pptx" TargetMode="External"/><Relationship Id="rId163" Type="http://schemas.openxmlformats.org/officeDocument/2006/relationships/image" Target="../media/image63.png"/><Relationship Id="rId184" Type="http://schemas.openxmlformats.org/officeDocument/2006/relationships/hyperlink" Target="../55%20&#46356;&#47784;&#45936;&#54980;&#49436;/&#46356;&#47784;&#45936;&#54980;&#49436;.pptx" TargetMode="External"/><Relationship Id="rId189" Type="http://schemas.openxmlformats.org/officeDocument/2006/relationships/image" Target="../media/image76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3&#51109;.pptx" TargetMode="External"/><Relationship Id="rId67" Type="http://schemas.openxmlformats.org/officeDocument/2006/relationships/image" Target="../media/image15.png"/><Relationship Id="rId116" Type="http://schemas.openxmlformats.org/officeDocument/2006/relationships/hyperlink" Target="../../&#44396;&#50557;PPT/21&#51204;&#46020;&#49436;/&#51204;&#46020;&#49436;.pptx" TargetMode="External"/><Relationship Id="rId137" Type="http://schemas.openxmlformats.org/officeDocument/2006/relationships/image" Target="../media/image50.png"/><Relationship Id="rId158" Type="http://schemas.openxmlformats.org/officeDocument/2006/relationships/hyperlink" Target="../42%20&#45572;&#44032;&#48373;&#51020;/&#45572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2.png"/><Relationship Id="rId62" Type="http://schemas.openxmlformats.org/officeDocument/2006/relationships/hyperlink" Target="&#47196;&#47560;&#49436;11&#51109;.pptx" TargetMode="External"/><Relationship Id="rId83" Type="http://schemas.openxmlformats.org/officeDocument/2006/relationships/image" Target="../media/image23.png"/><Relationship Id="rId88" Type="http://schemas.openxmlformats.org/officeDocument/2006/relationships/hyperlink" Target="../../&#44396;&#50557;PPT/07&#49324;&#49324;&#44592;/&#49324;&#49324;&#44592;.pptx" TargetMode="External"/><Relationship Id="rId111" Type="http://schemas.openxmlformats.org/officeDocument/2006/relationships/image" Target="../media/image37.png"/><Relationship Id="rId132" Type="http://schemas.openxmlformats.org/officeDocument/2006/relationships/hyperlink" Target="../../&#44396;&#50557;PPT/29&#50836;&#50648;/&#50836;&#50648;.pptx" TargetMode="External"/><Relationship Id="rId153" Type="http://schemas.openxmlformats.org/officeDocument/2006/relationships/image" Target="../media/image58.png"/><Relationship Id="rId174" Type="http://schemas.openxmlformats.org/officeDocument/2006/relationships/hyperlink" Target="../50%20&#48716;&#47549;&#48372;&#49436;/&#48716;&#47549;&#48372;&#49436;.pptx" TargetMode="External"/><Relationship Id="rId179" Type="http://schemas.openxmlformats.org/officeDocument/2006/relationships/image" Target="../media/image71.png"/><Relationship Id="rId195" Type="http://schemas.openxmlformats.org/officeDocument/2006/relationships/image" Target="../media/image79.png"/><Relationship Id="rId190" Type="http://schemas.openxmlformats.org/officeDocument/2006/relationships/hyperlink" Target="../58%20&#55176;&#48652;&#47532;&#49436;/&#55176;&#48652;&#47532;&#49436;.pptx" TargetMode="External"/><Relationship Id="rId20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0.png"/><Relationship Id="rId106" Type="http://schemas.openxmlformats.org/officeDocument/2006/relationships/hyperlink" Target="../../&#44396;&#50557;PPT/16&#45712;&#54756;&#48120;&#50556;/&#45712;&#54756;&#48120;&#50556;.pptx" TargetMode="External"/><Relationship Id="rId127" Type="http://schemas.openxmlformats.org/officeDocument/2006/relationships/image" Target="../media/image45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96;&#47560;&#49436;06&#51109;.pptx" TargetMode="External"/><Relationship Id="rId73" Type="http://schemas.openxmlformats.org/officeDocument/2006/relationships/image" Target="../media/image18.png"/><Relationship Id="rId78" Type="http://schemas.openxmlformats.org/officeDocument/2006/relationships/hyperlink" Target="../../&#44396;&#50557;PPT/01&#52285;&#49464;&#44592;/&#52285;&#49464;&#44592;.pptx" TargetMode="External"/><Relationship Id="rId94" Type="http://schemas.openxmlformats.org/officeDocument/2006/relationships/hyperlink" Target="../../&#44396;&#50557;PPT/10&#49324;&#47924;&#50648;&#54616;/&#49324;&#47924;&#50648;&#54616;.pptx" TargetMode="External"/><Relationship Id="rId99" Type="http://schemas.openxmlformats.org/officeDocument/2006/relationships/image" Target="../media/image31.png"/><Relationship Id="rId101" Type="http://schemas.openxmlformats.org/officeDocument/2006/relationships/image" Target="../media/image32.png"/><Relationship Id="rId122" Type="http://schemas.openxmlformats.org/officeDocument/2006/relationships/hyperlink" Target="../../&#44396;&#50557;PPT/24&#50696;&#47112;&#48120;&#50556;/&#50696;&#47112;&#48120;&#50556;.pptx" TargetMode="External"/><Relationship Id="rId143" Type="http://schemas.openxmlformats.org/officeDocument/2006/relationships/image" Target="../media/image53.png"/><Relationship Id="rId148" Type="http://schemas.openxmlformats.org/officeDocument/2006/relationships/hyperlink" Target="../../&#44396;&#50557;PPT/37&#54617;&#44060;/&#54617;&#44060;.pptx" TargetMode="External"/><Relationship Id="rId164" Type="http://schemas.openxmlformats.org/officeDocument/2006/relationships/hyperlink" Target="../45%20&#47196;&#47560;&#49436;/&#47196;&#47560;&#49436;.pptx" TargetMode="External"/><Relationship Id="rId169" Type="http://schemas.openxmlformats.org/officeDocument/2006/relationships/image" Target="../media/image66.png"/><Relationship Id="rId185" Type="http://schemas.openxmlformats.org/officeDocument/2006/relationships/image" Target="../media/image74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3%20&#45936;&#49332;&#47196;&#45768;&#44032;&#54980;&#49436;/&#45936;&#49332;&#47196;&#45768;&#44032;&#5498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5.png"/><Relationship Id="rId68" Type="http://schemas.openxmlformats.org/officeDocument/2006/relationships/hyperlink" Target="&#47196;&#47560;&#49436;14&#51109;.pptx" TargetMode="External"/><Relationship Id="rId89" Type="http://schemas.openxmlformats.org/officeDocument/2006/relationships/image" Target="../media/image26.png"/><Relationship Id="rId112" Type="http://schemas.openxmlformats.org/officeDocument/2006/relationships/hyperlink" Target="../../&#44396;&#50557;PPT/19&#49884;&#54200;/&#49884;&#54200;.pptx" TargetMode="External"/><Relationship Id="rId133" Type="http://schemas.openxmlformats.org/officeDocument/2006/relationships/image" Target="../media/image48.png"/><Relationship Id="rId154" Type="http://schemas.openxmlformats.org/officeDocument/2006/relationships/hyperlink" Target="&#47560;&#53468;&#48373;&#51020;.pptx" TargetMode="External"/><Relationship Id="rId175" Type="http://schemas.openxmlformats.org/officeDocument/2006/relationships/image" Target="../media/image69.png"/><Relationship Id="rId196" Type="http://schemas.openxmlformats.org/officeDocument/2006/relationships/hyperlink" Target="../61%20&#48288;&#46300;&#47196;&#54980;&#49436;/&#48288;&#46300;&#47196;&#54980;&#49436;.pptx" TargetMode="External"/><Relationship Id="rId200" Type="http://schemas.openxmlformats.org/officeDocument/2006/relationships/hyperlink" Target="../63%20&#50836;&#54620;&#51060;&#49436;/&#50836;&#54620;&#51060;&#49436;1&#51109;.pptx" TargetMode="External"/><Relationship Id="rId16" Type="http://schemas.openxmlformats.org/officeDocument/2006/relationships/slide" Target="slide8.xml"/><Relationship Id="rId37" Type="http://schemas.openxmlformats.org/officeDocument/2006/relationships/slide" Target="slide38.xml"/><Relationship Id="rId58" Type="http://schemas.openxmlformats.org/officeDocument/2006/relationships/hyperlink" Target="&#47196;&#47560;&#49436;09&#51109;.pptx" TargetMode="External"/><Relationship Id="rId79" Type="http://schemas.openxmlformats.org/officeDocument/2006/relationships/image" Target="../media/image21.png"/><Relationship Id="rId102" Type="http://schemas.openxmlformats.org/officeDocument/2006/relationships/hyperlink" Target="../../&#44396;&#50557;PPT/14&#50669;&#45824;&#54616;/&#50669;&#45824;&#54616;.pptx" TargetMode="External"/><Relationship Id="rId123" Type="http://schemas.openxmlformats.org/officeDocument/2006/relationships/image" Target="../media/image43.png"/><Relationship Id="rId144" Type="http://schemas.openxmlformats.org/officeDocument/2006/relationships/hyperlink" Target="../../&#44396;&#50557;PPT/35&#54616;&#48149;&#44397;/&#54616;&#48149;&#44397;.pptx" TargetMode="External"/><Relationship Id="rId90" Type="http://schemas.openxmlformats.org/officeDocument/2006/relationships/hyperlink" Target="../../&#44396;&#50557;PPT/08&#47355;&#44592;/&#47355;&#44592;.pptx" TargetMode="External"/><Relationship Id="rId165" Type="http://schemas.openxmlformats.org/officeDocument/2006/relationships/image" Target="../media/image64.png"/><Relationship Id="rId186" Type="http://schemas.openxmlformats.org/officeDocument/2006/relationships/hyperlink" Target="../56%20&#46356;&#46020;&#49436;/&#46356;&#46020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4&#51109;.pptx" TargetMode="External"/><Relationship Id="rId69" Type="http://schemas.openxmlformats.org/officeDocument/2006/relationships/image" Target="../media/image16.png"/><Relationship Id="rId113" Type="http://schemas.openxmlformats.org/officeDocument/2006/relationships/image" Target="../media/image38.png"/><Relationship Id="rId134" Type="http://schemas.openxmlformats.org/officeDocument/2006/relationships/hyperlink" Target="../../&#44396;&#50557;PPT/30&#50500;&#47784;&#49828;/&#50500;&#47784;&#49828;.pptx" TargetMode="External"/><Relationship Id="rId80" Type="http://schemas.openxmlformats.org/officeDocument/2006/relationships/hyperlink" Target="../../&#44396;&#50557;PPT/03&#47112;&#50948;&#44592;/&#47112;&#50948;&#44592;.pptx" TargetMode="External"/><Relationship Id="rId155" Type="http://schemas.openxmlformats.org/officeDocument/2006/relationships/image" Target="../media/image59.png"/><Relationship Id="rId176" Type="http://schemas.openxmlformats.org/officeDocument/2006/relationships/hyperlink" Target="../51%20&#44264;&#47196;&#49352;&#49436;/&#44264;&#47196;&#49352;&#49436;.pptx" TargetMode="External"/><Relationship Id="rId197" Type="http://schemas.openxmlformats.org/officeDocument/2006/relationships/image" Target="../media/image80.png"/><Relationship Id="rId201" Type="http://schemas.openxmlformats.org/officeDocument/2006/relationships/image" Target="../media/image8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1.png"/><Relationship Id="rId103" Type="http://schemas.openxmlformats.org/officeDocument/2006/relationships/image" Target="../media/image33.png"/><Relationship Id="rId124" Type="http://schemas.openxmlformats.org/officeDocument/2006/relationships/hyperlink" Target="../../&#44396;&#50557;PPT/25&#50696;&#47112;&#48120;&#50556;&#50528;&#44032;/&#50696;&#47112;&#48120;&#50556;&#50528;&#44032;.pptx" TargetMode="External"/><Relationship Id="rId70" Type="http://schemas.openxmlformats.org/officeDocument/2006/relationships/hyperlink" Target="&#47196;&#47560;&#49436;15&#51109;.pptx" TargetMode="External"/><Relationship Id="rId91" Type="http://schemas.openxmlformats.org/officeDocument/2006/relationships/image" Target="../media/image27.png"/><Relationship Id="rId145" Type="http://schemas.openxmlformats.org/officeDocument/2006/relationships/image" Target="../media/image54.png"/><Relationship Id="rId166" Type="http://schemas.openxmlformats.org/officeDocument/2006/relationships/hyperlink" Target="../46%20&#44256;&#47536;&#46020;&#51204;&#49436;/&#44256;&#47536;&#46020;&#51204;&#49436;.pptx" TargetMode="External"/><Relationship Id="rId187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6.png"/><Relationship Id="rId114" Type="http://schemas.openxmlformats.org/officeDocument/2006/relationships/hyperlink" Target="../../&#44396;&#50557;PPT/20&#51104;&#50616;/&#51104;&#50616;.pptx" TargetMode="External"/><Relationship Id="rId60" Type="http://schemas.openxmlformats.org/officeDocument/2006/relationships/hyperlink" Target="&#47196;&#47560;&#49436;10&#51109;.pptx" TargetMode="External"/><Relationship Id="rId81" Type="http://schemas.openxmlformats.org/officeDocument/2006/relationships/image" Target="../media/image22.png"/><Relationship Id="rId135" Type="http://schemas.openxmlformats.org/officeDocument/2006/relationships/image" Target="../media/image49.png"/><Relationship Id="rId156" Type="http://schemas.openxmlformats.org/officeDocument/2006/relationships/hyperlink" Target="../41%20&#47560;&#44032;&#48373;&#51020;/&#47560;&#44032;&#48373;&#51020;.pptx" TargetMode="External"/><Relationship Id="rId177" Type="http://schemas.openxmlformats.org/officeDocument/2006/relationships/image" Target="../media/image70.png"/><Relationship Id="rId198" Type="http://schemas.openxmlformats.org/officeDocument/2006/relationships/hyperlink" Target="../62%20&#50836;&#54620;&#51068;&#49436;/&#50836;&#54620;&#51068;&#49436;.pptx" TargetMode="External"/><Relationship Id="rId202" Type="http://schemas.openxmlformats.org/officeDocument/2006/relationships/hyperlink" Target="../64%20&#50836;&#54620;&#49340;&#49436;/&#50836;&#54620;&#49340;&#49436;1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96;&#47560;&#49436;05&#51109;.pptx" TargetMode="External"/><Relationship Id="rId104" Type="http://schemas.openxmlformats.org/officeDocument/2006/relationships/hyperlink" Target="../../&#44396;&#50557;PPT/15&#50640;&#49828;&#46972;/&#50640;&#49828;&#46972;.pptx" TargetMode="External"/><Relationship Id="rId125" Type="http://schemas.openxmlformats.org/officeDocument/2006/relationships/image" Target="../media/image44.png"/><Relationship Id="rId146" Type="http://schemas.openxmlformats.org/officeDocument/2006/relationships/hyperlink" Target="../../&#44396;&#50557;PPT/36&#49828;&#48148;&#45264;/&#49828;&#48148;&#45264;.pptx" TargetMode="External"/><Relationship Id="rId167" Type="http://schemas.openxmlformats.org/officeDocument/2006/relationships/image" Target="../media/image65.png"/><Relationship Id="rId188" Type="http://schemas.openxmlformats.org/officeDocument/2006/relationships/hyperlink" Target="../57%20&#48716;&#47112;&#47788;&#49436;/&#48716;&#47112;&#47788;&#49436;1&#51109;.pptx" TargetMode="External"/><Relationship Id="rId71" Type="http://schemas.openxmlformats.org/officeDocument/2006/relationships/image" Target="../media/image17.png"/><Relationship Id="rId92" Type="http://schemas.openxmlformats.org/officeDocument/2006/relationships/hyperlink" Target="../../&#44396;&#50557;PPT/09&#49324;&#47924;&#50648;&#49345;/&#49324;&#47924;&#50648;&#49345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3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3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3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3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3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3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3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4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4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42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4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4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4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4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4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48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4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50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5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52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5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5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5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56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5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58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5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60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126" name="AutoShape 6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7" name="AutoShape 62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128" name="AutoShape 63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9" name="AutoShape 6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130" name="AutoShape 65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31" name="AutoShape 66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132" name="AutoShape 67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33" name="AutoShape 68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134" name="AutoShape 69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5" name="AutoShape 70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136" name="AutoShape 71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5" name="그룹 44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6" name="그룹 45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4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" name="그룹 46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8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2" name="직선 연결선 13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직선 연결선 132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7B5D9E75-A129-496C-992E-3B4EFC167936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515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515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515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5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5156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7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5158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9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5160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D66C367-B5AC-4A78-BAE8-531F26E62275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617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617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617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9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6180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81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6182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83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6184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88DF011-43B6-42D0-9160-E819AAE64705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719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720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20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7202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3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7204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5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7206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7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7208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D6712D8-C01A-4D33-8B5E-4FFFEE8F4B15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822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822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8226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7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8228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9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8230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31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8232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B3BCD98-14A8-498A-B042-C54012E6FE6A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924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924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925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51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9252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53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9254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5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9256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BDF4AB5-E1DE-43F7-ADB0-0350CDC2392A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027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027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027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5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0276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7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0278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9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0280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888F1F4-12F5-48E2-B21C-63A9472F7F64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129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129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129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9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1300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301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1302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303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1304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AFE5B1F-DB7E-4072-B062-73A0EC8DBDC5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231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232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2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2322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3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2324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5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2326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7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2328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60A2F8F-0339-4F62-AC9D-F924B35780CF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334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334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3346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7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3348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9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3350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51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3352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08CF647-9724-466B-8560-BF4094ED4D57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436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436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437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71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4372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73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4374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5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4376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9A67DE6-E1B8-4EEC-8E08-8CD14AFBDB6E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539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539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539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5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5396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7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5398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9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5400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3CC5C8E-EB50-454D-98C7-121891DD5ED4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641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641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641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9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6420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21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6422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23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6424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A6B64D3-8FA2-43F2-B564-95945F341DB3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743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744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4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7442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3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7444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5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7446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7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7448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8E563A0-AE15-4E39-A4D6-B642D2EA585F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846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846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8466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7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8468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9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8470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71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8472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CCC1F09-1BE4-4651-A152-2CBA08560B28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948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948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949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91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9492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93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9494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5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9496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7875B3E-20F2-49E5-89EB-2BD4FD98DEBA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051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051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051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5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0516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7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0518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9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0520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16CD581-4244-449E-8690-201450AED6AE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153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153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153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9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1540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41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1542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43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1544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CD59E44-2929-45F3-B7B8-53D920F24FD6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255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256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6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2562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3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2564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5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2566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7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2568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2326462-1B93-4911-AE23-7E58B4B0129A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358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358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3586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7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3588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9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3590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91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3592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10EC34E-C94D-4696-8EB2-C9E131C88F37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460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460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461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11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4612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13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4614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5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4616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6DA24E7-6CA2-456E-BE31-DF7DD08A9839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563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563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563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5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5636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7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5638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9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5640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0ED5EF7-323B-41E9-A367-08035C6BBA50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665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665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665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9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6660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61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6662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63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6664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7DF84D6-EF1A-4F57-A8B9-D3C1A62C8234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767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768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8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7682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3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7684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5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7686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7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7688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AE799EF-8AF8-4B6F-B9BD-1B259F0F0651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870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870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8706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7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8708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9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8710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11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8712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4AB27F3-5938-4F91-8595-F8A19C31D873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972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972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973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31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9732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33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9734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5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9736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6534798-BD8A-421A-96CF-A3E5F2CB7CFD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075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075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075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5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0756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7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0758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9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0760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D2F5BFC-A6D0-4B0B-90B4-6EA102B9C1F5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177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177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177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9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1780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81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1782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83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1784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BBDB3E2-00FE-491D-ABE0-B9194A1DB686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279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280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80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2802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3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2804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5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2806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7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2808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DAFC3D2-ED53-42C2-B198-06CC8B99E5BF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382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382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3826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7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3828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9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3830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31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3832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4BCDD8B-610B-4E98-BA5F-BF4D65232797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484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484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485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51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4852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53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4854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5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4856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6792BA6-932B-4A1A-BAAA-D73B32F71EC1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587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587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587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5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5876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7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5878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9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5880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3468FF1-5DA9-439D-A90D-6B6D23772813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689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689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689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9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6900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901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6902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903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6904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B680ACF-4DA1-4A84-B5F7-694DD1330865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78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78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78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78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78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78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78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78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78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79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79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79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79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79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79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79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79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79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79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791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791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791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791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791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791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791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791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791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791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792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792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7922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7923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7924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7925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7926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7927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7928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8C2ED2F-38BB-4B8A-9194-48EE67C5EB58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89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89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89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89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89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89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89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89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89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89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89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89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89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89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89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89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89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89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89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893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893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893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893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893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893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894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894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894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894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894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894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8946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8947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8948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8949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8950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8951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8952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EBD02A6-345B-448B-AE4B-6F81B049E481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99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99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99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99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99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99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99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99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99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99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99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99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99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99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99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99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99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99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99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995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995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996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996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996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996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996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996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996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996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996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996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997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9971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9972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9973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9974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9975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9976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4375585-8368-436B-9178-B7722574FF31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09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09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09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09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09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09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09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09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09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09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09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09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09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09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09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09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09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09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098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098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098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098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098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098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098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098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099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099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099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099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099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0995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0996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0997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0998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0999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1000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CC195C4-C607-4B02-863A-DCC1B035C028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19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9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9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9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9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9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9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9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9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9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9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9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9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20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20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20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20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20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20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200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200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200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200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201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201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201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201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201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201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201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201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201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2019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2020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2021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2022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2023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2024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12E74C9-9BAE-4666-B144-97B40B10EFC6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30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30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30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30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30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30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30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30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30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30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30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30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30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30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30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30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30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30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30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303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303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303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303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303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303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303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303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303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303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304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304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3042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3043" name="AutoShape 4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3044" name="AutoShape 42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3045" name="AutoShape 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3046" name="AutoShape 4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3047" name="AutoShape 45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3048" name="AutoShape 46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5" name="그룹 44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13" name="Picture 129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0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1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2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3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4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35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36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37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38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39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40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141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Picture 142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43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Picture 144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2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그룹 45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7" name="그림 8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8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8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8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8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9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9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9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9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9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0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0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0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0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0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4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15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16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17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18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119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120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121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122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123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0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0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1" name="직선 연결선 13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25F346E-4D03-4806-B26D-A4FE1FA0EFCE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1521</Words>
  <Application>Microsoft Office PowerPoint</Application>
  <PresentationFormat>와이드스크린</PresentationFormat>
  <Paragraphs>1521</Paragraphs>
  <Slides>39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4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9</cp:revision>
  <dcterms:modified xsi:type="dcterms:W3CDTF">2020-01-08T00:56:01Z</dcterms:modified>
</cp:coreProperties>
</file>