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0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2" autoAdjust="0"/>
    <p:restoredTop sz="94660"/>
  </p:normalViewPr>
  <p:slideViewPr>
    <p:cSldViewPr>
      <p:cViewPr varScale="1">
        <p:scale>
          <a:sx n="42" d="100"/>
          <a:sy n="42" d="100"/>
        </p:scale>
        <p:origin x="78" y="6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6D12214-A0B2-4B0C-975F-66D96643C2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4045C-9572-4B62-A5B7-DA9F261A99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24299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18F7E-05F1-41AA-AC55-8FD4A1B48B9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829910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57276-208C-4499-ACCE-677647A767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6227689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BB2F8-B50A-460C-A2E9-83BBB9F041F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776231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F5F0C-7B99-4C1D-9975-833F652CCA7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1319575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BD4F9-00C3-4070-827F-60A1DF1DB39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4435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3532D-6FF9-47A6-AE89-3EEEE763DC7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479754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23BED-0501-4870-9F5A-0D64C15D365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4885484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E20B2-C86E-4CEC-8CBA-BB95CA143EB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5560863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C5BB1-F578-40FF-A3BC-A100EC61F8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4245457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D5F0A-29BD-4BD6-ACCD-0F70ED71BAA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22799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C247BFAA-59E8-451D-9979-F76312F106E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5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8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09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0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3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4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5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6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7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8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0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1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3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4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5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6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7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1104;&#50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&#51104;&#50616;26&#51109;.pptx" TargetMode="External"/><Relationship Id="rId138" Type="http://schemas.openxmlformats.org/officeDocument/2006/relationships/hyperlink" Target="../23&#51060;&#49324;&#50556;/&#51060;&#49324;&#5055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39&#47568;&#46972;&#44592;/&#47568;&#46972;&#44592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image" Target="../media/image100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51104;&#50616;27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&#51104;&#50616;21&#51109;.pptx" TargetMode="External"/><Relationship Id="rId128" Type="http://schemas.openxmlformats.org/officeDocument/2006/relationships/hyperlink" Target="../18&#50853;&#44592;/&#50853;&#44592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4&#45208;&#54996;/&#45208;&#54996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../../&#49888;&#50557;PPT/62%20&#50836;&#54620;&#51068;&#49436;/&#50836;&#54620;&#51068;&#49436;.pptx" TargetMode="External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1104;&#50616;16&#51109;.pptx" TargetMode="External"/><Relationship Id="rId118" Type="http://schemas.openxmlformats.org/officeDocument/2006/relationships/hyperlink" Target="../13&#50669;&#45824;&#49345;/&#50669;&#45824;&#49345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29&#50836;&#50648;/&#50836;&#50648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0%20&#48716;&#47549;&#48372;&#49436;/&#48716;&#47549;&#48372;&#49436;.pptx" TargetMode="External"/><Relationship Id="rId206" Type="http://schemas.openxmlformats.org/officeDocument/2006/relationships/hyperlink" Target="../../&#49888;&#50557;PPT/57%20&#48716;&#47112;&#47788;&#49436;/&#48716;&#47112;&#47788;&#49436;1&#51109;.pptx" TargetMode="External"/><Relationship Id="rId227" Type="http://schemas.openxmlformats.org/officeDocument/2006/relationships/image" Target="../media/image128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08&#47355;&#44592;/&#47355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1104;&#50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&#52285;&#49464;&#44592;.pptx" TargetMode="External"/><Relationship Id="rId140" Type="http://schemas.openxmlformats.org/officeDocument/2006/relationships/hyperlink" Target="../24&#50696;&#47112;&#48120;&#50556;/&#50696;&#47112;&#48120;&#5055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45%20&#47196;&#47560;&#49436;/&#47196;&#47560;&#49436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1104;&#50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1104;&#50616;28&#51109;.pptx" TargetMode="External"/><Relationship Id="rId130" Type="http://schemas.openxmlformats.org/officeDocument/2006/relationships/hyperlink" Target="../19&#49884;&#54200;/&#49884;&#54200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0%20&#47560;&#53468;&#48373;&#51020;/&#47560;&#53468;&#48373;&#51020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1104;&#50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1104;&#50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4&#50669;&#45824;&#54616;/&#50669;&#45824;&#5461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35&#54616;&#48149;&#44397;/&#54616;&#48149;&#443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../../&#49888;&#50557;PPT/63%20&#50836;&#54620;&#51060;&#49436;/&#50836;&#54620;&#51060;&#49436;1&#51109;.pptx" TargetMode="External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1104;&#50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09&#49324;&#47924;&#50648;&#49345;/&#49324;&#47924;&#50648;&#49345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0&#50500;&#47784;&#49828;/&#50500;&#47784;&#498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1%20&#44264;&#47196;&#49352;&#49436;/&#44264;&#47196;&#49352;&#49436;.pptx" TargetMode="External"/><Relationship Id="rId208" Type="http://schemas.openxmlformats.org/officeDocument/2006/relationships/hyperlink" Target="../../&#49888;&#50557;PPT/58%20&#55176;&#48652;&#47532;&#49436;/&#55176;&#48652;&#47532;&#49436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4.png"/><Relationship Id="rId56" Type="http://schemas.openxmlformats.org/officeDocument/2006/relationships/hyperlink" Target="&#51104;&#50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4&#48124;&#49688;&#44592;/&#48124;&#49688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3&#47112;&#50948;&#44592;/&#47112;&#50948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25&#50696;&#47112;&#48120;&#50556;&#50528;&#44032;/&#50696;&#47112;&#48120;&#50556;&#50528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46%20&#44256;&#47536;&#46020;&#51204;&#49436;/&#44256;&#47536;&#46020;&#51204;&#49436;.pptx" TargetMode="External"/><Relationship Id="rId219" Type="http://schemas.openxmlformats.org/officeDocument/2006/relationships/image" Target="../media/image96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1104;&#50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1&#50676;&#50773;&#44592;&#49345;/&#50676;&#50773;&#44592;&#49345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3&#48120;&#44032;/&#48120;&#44032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1104;&#50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&#51104;&#50616;29&#51109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0&#51104;&#50616;/&#51104;&#5061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1%20&#47560;&#44032;&#48373;&#51020;/&#47560;&#44032;&#48373;&#51020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49%20&#50640;&#48288;&#49548;&#49436;/&#50640;&#48288;&#49548;&#49436;.pptx" TargetMode="External"/><Relationship Id="rId204" Type="http://schemas.openxmlformats.org/officeDocument/2006/relationships/hyperlink" Target="../../&#49888;&#50557;PPT/56%20&#46356;&#46020;&#49436;/&#46356;&#46020;&#49436;.pptx" TargetMode="External"/><Relationship Id="rId220" Type="http://schemas.openxmlformats.org/officeDocument/2006/relationships/hyperlink" Target="../../&#49888;&#50557;PPT/64%20&#50836;&#54620;&#49340;&#49436;/&#50836;&#54620;&#49340;&#49436;1&#51109;.pptx" TargetMode="External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hyperlink" Target="&#51104;&#50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07&#49324;&#49324;&#44592;/&#49324;&#49324;&#4459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&#51104;&#50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1104;&#50616;23&#51109;.pptx" TargetMode="External"/><Relationship Id="rId94" Type="http://schemas.openxmlformats.org/officeDocument/2006/relationships/hyperlink" Target="../02&#52636;&#50528;&#44413;&#44592;/&#52636;&#50528;&#44413;&#4459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15&#50640;&#49828;&#46972;/&#50640;&#49828;&#4697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28&#54840;&#49464;&#50500;/&#54840;&#49464;&#50500;.pptx" TargetMode="External"/><Relationship Id="rId164" Type="http://schemas.openxmlformats.org/officeDocument/2006/relationships/hyperlink" Target="../36&#49828;&#48148;&#45264;/&#49828;&#48148;&#4526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4%20&#49324;&#46020;&#54665;&#51204;/&#49324;&#46020;&#54665;&#51204;.pptx" TargetMode="External"/><Relationship Id="rId210" Type="http://schemas.openxmlformats.org/officeDocument/2006/relationships/hyperlink" Target="../../&#49888;&#50557;PPT/59%20&#50556;&#44256;&#48372;&#49436;/&#50556;&#44256;&#48372;&#49436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1104;&#50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0&#49324;&#47924;&#50648;&#54616;/&#49324;&#47924;&#50648;&#5461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1&#50724;&#48148;&#45852;/&#50724;&#48148;&#45852;1&#51109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0" Type="http://schemas.openxmlformats.org/officeDocument/2006/relationships/hyperlink" Target="../../&#49888;&#50557;PPT/54%20&#46356;&#47784;&#45936;&#51204;&#49436;/&#46356;&#47784;&#45936;&#51204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7.png"/><Relationship Id="rId37" Type="http://schemas.openxmlformats.org/officeDocument/2006/relationships/image" Target="../media/image5.png"/><Relationship Id="rId58" Type="http://schemas.openxmlformats.org/officeDocument/2006/relationships/hyperlink" Target="&#51104;&#50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05&#49888;&#47749;&#44592;/&#49888;&#47749;&#44592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26&#50640;&#49828;&#44180;/&#50640;&#49828;&#44180;.pptx" TargetMode="External"/><Relationship Id="rId90" Type="http://schemas.openxmlformats.org/officeDocument/2006/relationships/hyperlink" Target="&#51104;&#50616;30&#51109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1104;&#50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1&#51204;&#46020;&#49436;/&#51204;&#46020;&#49436;.pptx" TargetMode="External"/><Relationship Id="rId80" Type="http://schemas.openxmlformats.org/officeDocument/2006/relationships/hyperlink" Target="&#51104;&#50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2%20&#45572;&#44032;&#48373;&#51020;/&#45572;&#44032;&#48373;&#51020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&#51104;&#50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16&#45712;&#54756;&#48120;&#50556;/&#45712;&#54756;&#48120;&#50556;.pptx" TargetMode="External"/><Relationship Id="rId70" Type="http://schemas.openxmlformats.org/officeDocument/2006/relationships/hyperlink" Target="&#51104;&#50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37&#54617;&#44060;/&#54617;&#4406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2&#50676;&#50773;&#44592;&#54616;/&#50676;&#50773;&#44592;&#54616;.pptx" TargetMode="External"/><Relationship Id="rId60" Type="http://schemas.openxmlformats.org/officeDocument/2006/relationships/hyperlink" Target="&#51104;&#50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2&#50836;&#45208;/&#50836;&#45208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2" Type="http://schemas.openxmlformats.org/officeDocument/2006/relationships/hyperlink" Target="../../&#49888;&#50557;PPT/55%20&#46356;&#47784;&#45936;&#54980;&#49436;/&#46356;&#47784;&#45936;&#54980;&#49436;.pptx" TargetMode="External"/><Relationship Id="rId223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1104;&#50616;09&#51109;.pptx" TargetMode="External"/><Relationship Id="rId104" Type="http://schemas.openxmlformats.org/officeDocument/2006/relationships/hyperlink" Target="../06&#50668;&#54840;&#49688;&#50500;/&#50668;&#54840;&#49688;&#5050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27&#45796;&#45768;&#50648;/&#45796;&#45768;&#5064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&#51104;&#50616;31&#51109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1104;&#50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2&#50500;&#44032;/&#50500;&#44032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3%20&#50836;&#54620;&#48373;&#51020;/&#50836;&#54620;&#48373;&#51020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1104;&#50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17&#50640;&#49828;&#45908;/&#50640;&#49828;&#45908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38&#49828;&#44032;&#47028;/&#49828;&#44032;&#47028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&#51104;&#50616;20&#51109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7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28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1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2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3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4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5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6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7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8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9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2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5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6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7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8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9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0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1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2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3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76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9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0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1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2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3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4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5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6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7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0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3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4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5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6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7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8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9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0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1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4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5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48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1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2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3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4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5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6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7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8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9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2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5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6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7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8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9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0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1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2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3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296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9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0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1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2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3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4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5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6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7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0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3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4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5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6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7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8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9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0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1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4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5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68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1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2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3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4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5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6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7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8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9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2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5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6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7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8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9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0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1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2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3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16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9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0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1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2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3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4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5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6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7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0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3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4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5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6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7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8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9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0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1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4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5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88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1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2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3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4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5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6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7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8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9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2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5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6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7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8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9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0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1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2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3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36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9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0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1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2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3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4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5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6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7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0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3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4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5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6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7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8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9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0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1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4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5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08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1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2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3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4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5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6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7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8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9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2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5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6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7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8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9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0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1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2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3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56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9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0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1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2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3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4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5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6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7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0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3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4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5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6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7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8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9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0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1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4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1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5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28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1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2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3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4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5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6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7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8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49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2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5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6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67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68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69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0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1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2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3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76" name="그림 62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256593" y="44624"/>
            <a:ext cx="11436692" cy="5994098"/>
            <a:chOff x="256593" y="44624"/>
            <a:chExt cx="11436692" cy="5994098"/>
          </a:xfrm>
        </p:grpSpPr>
        <p:grpSp>
          <p:nvGrpSpPr>
            <p:cNvPr id="232" name="그룹 23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2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23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3" name="그림 232"/>
            <p:cNvPicPr>
              <a:picLocks noChangeAspect="1"/>
            </p:cNvPicPr>
            <p:nvPr/>
          </p:nvPicPr>
          <p:blipFill>
            <a:blip r:embed="rId2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93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4" name="직선 연결선 13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784</Words>
  <Application>Microsoft Office PowerPoint</Application>
  <PresentationFormat>와이드스크린</PresentationFormat>
  <Paragraphs>784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4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2019-08-08T02:51:29Z</dcterms:modified>
</cp:coreProperties>
</file>