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3"/>
  </p:notesMasterIdLst>
  <p:sldIdLst>
    <p:sldId id="258" r:id="rId2"/>
    <p:sldId id="260" r:id="rId3"/>
    <p:sldId id="262" r:id="rId4"/>
    <p:sldId id="264" r:id="rId5"/>
    <p:sldId id="266" r:id="rId6"/>
    <p:sldId id="268" r:id="rId7"/>
    <p:sldId id="270" r:id="rId8"/>
    <p:sldId id="272" r:id="rId9"/>
    <p:sldId id="274" r:id="rId10"/>
    <p:sldId id="276" r:id="rId11"/>
    <p:sldId id="278" r:id="rId12"/>
    <p:sldId id="280" r:id="rId13"/>
    <p:sldId id="282" r:id="rId14"/>
    <p:sldId id="284" r:id="rId15"/>
    <p:sldId id="286" r:id="rId16"/>
    <p:sldId id="288" r:id="rId17"/>
    <p:sldId id="290" r:id="rId18"/>
    <p:sldId id="292" r:id="rId19"/>
    <p:sldId id="294" r:id="rId20"/>
    <p:sldId id="296" r:id="rId21"/>
    <p:sldId id="298" r:id="rId22"/>
    <p:sldId id="300" r:id="rId23"/>
    <p:sldId id="302" r:id="rId24"/>
    <p:sldId id="304" r:id="rId25"/>
    <p:sldId id="306" r:id="rId26"/>
    <p:sldId id="308" r:id="rId27"/>
    <p:sldId id="310" r:id="rId28"/>
    <p:sldId id="312" r:id="rId29"/>
    <p:sldId id="314" r:id="rId30"/>
    <p:sldId id="316" r:id="rId31"/>
    <p:sldId id="318" r:id="rId32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03" autoAdjust="0"/>
    <p:restoredTop sz="94660"/>
  </p:normalViewPr>
  <p:slideViewPr>
    <p:cSldViewPr>
      <p:cViewPr varScale="1">
        <p:scale>
          <a:sx n="55" d="100"/>
          <a:sy n="55" d="100"/>
        </p:scale>
        <p:origin x="108" y="13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FA915470-E0E7-41ED-9E49-64A2A5B9C4C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고린도전서 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022129-A3B2-4800-B752-C3985F48390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1311966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333501" y="714376"/>
            <a:ext cx="9048780" cy="4643451"/>
          </a:xfrm>
        </p:spPr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  <a:lvl2pPr>
              <a:defRPr>
                <a:latin typeface="HY견명조" pitchFamily="18" charset="-127"/>
                <a:ea typeface="HY견명조" pitchFamily="18" charset="-127"/>
              </a:defRPr>
            </a:lvl2pPr>
            <a:lvl3pPr>
              <a:defRPr>
                <a:latin typeface="HY견명조" pitchFamily="18" charset="-127"/>
                <a:ea typeface="HY견명조" pitchFamily="18" charset="-127"/>
              </a:defRPr>
            </a:lvl3pPr>
            <a:lvl4pPr>
              <a:defRPr>
                <a:latin typeface="HY견명조" pitchFamily="18" charset="-127"/>
                <a:ea typeface="HY견명조" pitchFamily="18" charset="-127"/>
              </a:defRPr>
            </a:lvl4pPr>
            <a:lvl5pPr>
              <a:defRPr>
                <a:latin typeface="HY견명조" pitchFamily="18" charset="-127"/>
                <a:ea typeface="HY견명조" pitchFamily="18" charset="-127"/>
              </a:defRPr>
            </a:lvl5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ko-KR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</a:lstStyle>
          <a:p>
            <a:pPr>
              <a:defRPr/>
            </a:pPr>
            <a:r>
              <a:rPr lang="en-US" altLang="ko-KR"/>
              <a:t>고린도전서 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5B4829-9AEB-4BEF-B715-DB496F063E3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3104456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고린도전서 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C978C1-B4A7-46A3-A635-135DA840682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13240042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4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12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고린도전서 1장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A8D3E9-A86B-4DA8-91E7-95E84470242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18931506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고린도전서 1장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2DCAE3-5C6D-47CB-AB09-4A19F1B1D36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89883198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고린도전서 1장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C0E61A-04A2-42AB-BFEC-8267063F532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52562959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고린도전서 1장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EF1C6F-D853-4875-A97E-CF7B7989A19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54523547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고린도전서 1장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046024-B93A-44C3-9ECF-E55113725F4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01739060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고린도전서 1장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A7CC12-E3CC-4957-B3DC-93354CF4A55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721604647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고린도전서 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31F3C2-C948-4B5A-BA0F-96B9EAD245C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81986624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472757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472757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고린도전서 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6530D2-89D7-4EE2-8338-20C23902C65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12006121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3501" y="714375"/>
            <a:ext cx="9048751" cy="5143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84167" y="61658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2000" b="1">
                <a:solidFill>
                  <a:srgbClr val="FFFF66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en-US" altLang="ko-KR"/>
              <a:t>고린도전서 1장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/>
            </a:lvl1pPr>
          </a:lstStyle>
          <a:p>
            <a:pPr>
              <a:defRPr/>
            </a:pPr>
            <a:fld id="{FB678BBC-85D9-476A-AC12-F638EE13687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8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ransition/>
  <p:hf sldNum="0"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3600">
          <a:solidFill>
            <a:srgbClr val="FFFF66"/>
          </a:solidFill>
          <a:latin typeface="+mn-ea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26&#50640;&#49828;&#44180;/&#50640;&#49828;&#44180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6.png"/><Relationship Id="rId63" Type="http://schemas.openxmlformats.org/officeDocument/2006/relationships/hyperlink" Target="&#44256;&#47536;&#46020;&#51204;&#49436;16&#51109;.pptx" TargetMode="External"/><Relationship Id="rId84" Type="http://schemas.openxmlformats.org/officeDocument/2006/relationships/image" Target="../media/image27.png"/><Relationship Id="rId138" Type="http://schemas.openxmlformats.org/officeDocument/2006/relationships/image" Target="../media/image54.png"/><Relationship Id="rId159" Type="http://schemas.openxmlformats.org/officeDocument/2006/relationships/hyperlink" Target="../47%20&#44256;&#47536;&#46020;&#54980;&#49436;/&#44256;&#47536;&#46020;&#54980;&#49436;.pptx" TargetMode="External"/><Relationship Id="rId170" Type="http://schemas.openxmlformats.org/officeDocument/2006/relationships/image" Target="../media/image70.png"/><Relationship Id="rId191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hyperlink" Target="../../&#44396;&#50557;PPT/21&#51204;&#46020;&#49436;/&#51204;&#46020;&#49436;.pptx" TargetMode="External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hyperlink" Target="&#44256;&#47536;&#46020;&#51204;&#49436;11&#51109;.pptx" TargetMode="External"/><Relationship Id="rId74" Type="http://schemas.openxmlformats.org/officeDocument/2006/relationships/image" Target="../media/image22.png"/><Relationship Id="rId128" Type="http://schemas.openxmlformats.org/officeDocument/2006/relationships/image" Target="../media/image49.png"/><Relationship Id="rId149" Type="http://schemas.openxmlformats.org/officeDocument/2006/relationships/hyperlink" Target="../42%20&#45572;&#44032;&#48373;&#51020;/&#45572;&#44032;&#48373;&#5102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15&#50640;&#49828;&#46972;/&#50640;&#49828;&#46972;.pptx" TargetMode="External"/><Relationship Id="rId160" Type="http://schemas.openxmlformats.org/officeDocument/2006/relationships/image" Target="../media/image65.png"/><Relationship Id="rId181" Type="http://schemas.openxmlformats.org/officeDocument/2006/relationships/hyperlink" Target="../58%20&#55176;&#48652;&#47532;&#49436;/&#55176;&#48652;&#47532;&#49436;.pptx" TargetMode="External"/><Relationship Id="rId22" Type="http://schemas.openxmlformats.org/officeDocument/2006/relationships/slide" Target="slide11.xml"/><Relationship Id="rId43" Type="http://schemas.openxmlformats.org/officeDocument/2006/relationships/hyperlink" Target="&#44256;&#47536;&#46020;&#51204;&#49436;06&#51109;.pptx" TargetMode="External"/><Relationship Id="rId64" Type="http://schemas.openxmlformats.org/officeDocument/2006/relationships/image" Target="../media/image17.png"/><Relationship Id="rId118" Type="http://schemas.openxmlformats.org/officeDocument/2006/relationships/image" Target="../media/image44.png"/><Relationship Id="rId139" Type="http://schemas.openxmlformats.org/officeDocument/2006/relationships/hyperlink" Target="../../&#44396;&#50557;PPT/37&#54617;&#44060;/&#54617;&#44060;.pptx" TargetMode="External"/><Relationship Id="rId85" Type="http://schemas.openxmlformats.org/officeDocument/2006/relationships/hyperlink" Target="../../&#44396;&#50557;PPT/10&#49324;&#47924;&#50648;&#54616;/&#49324;&#47924;&#50648;&#54616;.pptx" TargetMode="External"/><Relationship Id="rId150" Type="http://schemas.openxmlformats.org/officeDocument/2006/relationships/image" Target="../media/image60.png"/><Relationship Id="rId171" Type="http://schemas.openxmlformats.org/officeDocument/2006/relationships/hyperlink" Target="../53%20&#45936;&#49332;&#47196;&#45768;&#44032;&#54980;&#49436;/&#45936;&#49332;&#47196;&#45768;&#44032;&#54980;&#49436;.pptx" TargetMode="External"/><Relationship Id="rId192" Type="http://schemas.openxmlformats.org/officeDocument/2006/relationships/image" Target="../media/image81.png"/><Relationship Id="rId12" Type="http://schemas.openxmlformats.org/officeDocument/2006/relationships/slide" Target="slide6.xml"/><Relationship Id="rId33" Type="http://schemas.openxmlformats.org/officeDocument/2006/relationships/hyperlink" Target="&#44256;&#47536;&#46020;&#51204;&#49436;01&#51109;.pptx" TargetMode="External"/><Relationship Id="rId108" Type="http://schemas.openxmlformats.org/officeDocument/2006/relationships/image" Target="../media/image39.png"/><Relationship Id="rId129" Type="http://schemas.openxmlformats.org/officeDocument/2006/relationships/hyperlink" Target="../../&#44396;&#50557;PPT/32&#50836;&#45208;/&#50836;&#45208;.pptx" TargetMode="External"/><Relationship Id="rId54" Type="http://schemas.openxmlformats.org/officeDocument/2006/relationships/image" Target="../media/image12.png"/><Relationship Id="rId75" Type="http://schemas.openxmlformats.org/officeDocument/2006/relationships/hyperlink" Target="../../&#44396;&#50557;PPT/05&#49888;&#47749;&#44592;/&#49888;&#47749;&#44592;.pptx" TargetMode="External"/><Relationship Id="rId96" Type="http://schemas.openxmlformats.org/officeDocument/2006/relationships/image" Target="../media/image33.png"/><Relationship Id="rId140" Type="http://schemas.openxmlformats.org/officeDocument/2006/relationships/image" Target="../media/image55.png"/><Relationship Id="rId161" Type="http://schemas.openxmlformats.org/officeDocument/2006/relationships/hyperlink" Target="../48%20&#44040;&#46972;&#46356;&#50500;&#49436;/&#44040;&#46972;&#46356;&#50500;&#49436;.pptx" TargetMode="External"/><Relationship Id="rId182" Type="http://schemas.openxmlformats.org/officeDocument/2006/relationships/image" Target="../media/image76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27&#45796;&#45768;&#50648;/&#45796;&#45768;&#50648;.pptx" TargetMode="External"/><Relationship Id="rId44" Type="http://schemas.openxmlformats.org/officeDocument/2006/relationships/image" Target="../media/image7.png"/><Relationship Id="rId65" Type="http://schemas.openxmlformats.org/officeDocument/2006/relationships/hyperlink" Target="../../&#44396;-&#49888;&#50557;%20&#49457;&#44221;&#47785;&#47197;.pptx" TargetMode="External"/><Relationship Id="rId86" Type="http://schemas.openxmlformats.org/officeDocument/2006/relationships/image" Target="../media/image28.png"/><Relationship Id="rId130" Type="http://schemas.openxmlformats.org/officeDocument/2006/relationships/image" Target="../media/image50.png"/><Relationship Id="rId151" Type="http://schemas.openxmlformats.org/officeDocument/2006/relationships/hyperlink" Target="../43%20&#50836;&#54620;&#48373;&#51020;/&#50836;&#54620;&#48373;&#51020;.pptx" TargetMode="External"/><Relationship Id="rId172" Type="http://schemas.openxmlformats.org/officeDocument/2006/relationships/image" Target="../media/image71.png"/><Relationship Id="rId193" Type="http://schemas.openxmlformats.org/officeDocument/2006/relationships/hyperlink" Target="..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22&#50500;&#44032;/&#50500;&#44032;.pptx" TargetMode="External"/><Relationship Id="rId34" Type="http://schemas.openxmlformats.org/officeDocument/2006/relationships/image" Target="../media/image2.png"/><Relationship Id="rId55" Type="http://schemas.openxmlformats.org/officeDocument/2006/relationships/hyperlink" Target="&#44256;&#47536;&#46020;&#51204;&#49436;12&#51109;.pptx" TargetMode="External"/><Relationship Id="rId76" Type="http://schemas.openxmlformats.org/officeDocument/2006/relationships/image" Target="../media/image23.png"/><Relationship Id="rId97" Type="http://schemas.openxmlformats.org/officeDocument/2006/relationships/hyperlink" Target="../../&#44396;&#50557;PPT/16&#45712;&#54756;&#48120;&#50556;/&#45712;&#54756;&#48120;&#50556;.pptx" TargetMode="External"/><Relationship Id="rId120" Type="http://schemas.openxmlformats.org/officeDocument/2006/relationships/image" Target="../media/image45.png"/><Relationship Id="rId141" Type="http://schemas.openxmlformats.org/officeDocument/2006/relationships/hyperlink" Target="../../&#44396;&#50557;PPT/38&#49828;&#44032;&#47028;/&#49828;&#44032;&#47028;.pptx" TargetMode="External"/><Relationship Id="rId7" Type="http://schemas.openxmlformats.org/officeDocument/2006/relationships/slide" Target="slide23.xml"/><Relationship Id="rId71" Type="http://schemas.openxmlformats.org/officeDocument/2006/relationships/hyperlink" Target="../../&#44396;&#50557;PPT/03&#47112;&#50948;&#44592;/&#47112;&#50948;&#44592;.pptx" TargetMode="External"/><Relationship Id="rId92" Type="http://schemas.openxmlformats.org/officeDocument/2006/relationships/image" Target="../media/image31.png"/><Relationship Id="rId162" Type="http://schemas.openxmlformats.org/officeDocument/2006/relationships/image" Target="../media/image66.png"/><Relationship Id="rId183" Type="http://schemas.openxmlformats.org/officeDocument/2006/relationships/hyperlink" Target="..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image" Target="../media/image5.png"/><Relationship Id="rId45" Type="http://schemas.openxmlformats.org/officeDocument/2006/relationships/hyperlink" Target="&#44256;&#47536;&#46020;&#51204;&#49436;07&#51109;.pptx" TargetMode="External"/><Relationship Id="rId66" Type="http://schemas.openxmlformats.org/officeDocument/2006/relationships/image" Target="../media/image18.png"/><Relationship Id="rId87" Type="http://schemas.openxmlformats.org/officeDocument/2006/relationships/hyperlink" Target="../../&#44396;&#50557;PPT/12&#50676;&#50773;&#44592;&#54616;/&#50676;&#50773;&#44592;&#54616;.pptx" TargetMode="External"/><Relationship Id="rId110" Type="http://schemas.openxmlformats.org/officeDocument/2006/relationships/image" Target="../media/image40.png"/><Relationship Id="rId115" Type="http://schemas.openxmlformats.org/officeDocument/2006/relationships/hyperlink" Target="../../&#44396;&#50557;PPT/25&#50696;&#47112;&#48120;&#50556;&#50528;&#44032;/&#50696;&#47112;&#48120;&#50556;&#50528;&#44032;.pptx" TargetMode="External"/><Relationship Id="rId131" Type="http://schemas.openxmlformats.org/officeDocument/2006/relationships/hyperlink" Target="../../&#44396;&#50557;PPT/33&#48120;&#44032;/&#48120;&#44032;.pptx" TargetMode="External"/><Relationship Id="rId136" Type="http://schemas.openxmlformats.org/officeDocument/2006/relationships/image" Target="../media/image53.png"/><Relationship Id="rId157" Type="http://schemas.openxmlformats.org/officeDocument/2006/relationships/hyperlink" Target="../46%20&#44256;&#47536;&#46020;&#51204;&#49436;/&#44256;&#47536;&#46020;&#51204;&#49436;.pptx" TargetMode="External"/><Relationship Id="rId178" Type="http://schemas.openxmlformats.org/officeDocument/2006/relationships/image" Target="../media/image74.png"/><Relationship Id="rId61" Type="http://schemas.openxmlformats.org/officeDocument/2006/relationships/hyperlink" Target="&#44256;&#47536;&#46020;&#51204;&#49436;15&#51109;.pptx" TargetMode="External"/><Relationship Id="rId82" Type="http://schemas.openxmlformats.org/officeDocument/2006/relationships/image" Target="../media/image26.png"/><Relationship Id="rId152" Type="http://schemas.openxmlformats.org/officeDocument/2006/relationships/image" Target="../media/image61.png"/><Relationship Id="rId173" Type="http://schemas.openxmlformats.org/officeDocument/2006/relationships/hyperlink" Target="../54%20&#46356;&#47784;&#45936;&#51204;&#49436;/&#46356;&#47784;&#45936;&#51204;&#49436;.pptx" TargetMode="External"/><Relationship Id="rId194" Type="http://schemas.openxmlformats.org/officeDocument/2006/relationships/image" Target="../media/image82.png"/><Relationship Id="rId199" Type="http://schemas.openxmlformats.org/officeDocument/2006/relationships/image" Target="../media/image85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hyperlink" Target="&#44256;&#47536;&#46020;&#51204;&#49436;02&#51109;.pptx" TargetMode="External"/><Relationship Id="rId56" Type="http://schemas.openxmlformats.org/officeDocument/2006/relationships/image" Target="../media/image13.png"/><Relationship Id="rId77" Type="http://schemas.openxmlformats.org/officeDocument/2006/relationships/hyperlink" Target="../../&#44396;&#50557;PPT/06&#50668;&#54840;&#49688;&#50500;/&#50668;&#54840;&#49688;&#50500;.pptx" TargetMode="External"/><Relationship Id="rId100" Type="http://schemas.openxmlformats.org/officeDocument/2006/relationships/image" Target="../media/image35.png"/><Relationship Id="rId105" Type="http://schemas.openxmlformats.org/officeDocument/2006/relationships/hyperlink" Target="../../&#44396;&#50557;PPT/20&#51104;&#50616;/&#51104;&#50616;.pptx" TargetMode="External"/><Relationship Id="rId126" Type="http://schemas.openxmlformats.org/officeDocument/2006/relationships/image" Target="../media/image48.png"/><Relationship Id="rId147" Type="http://schemas.openxmlformats.org/officeDocument/2006/relationships/hyperlink" Target="../41%20&#47560;&#44032;&#48373;&#51020;/&#47560;&#44032;&#48373;&#51020;.pptx" TargetMode="External"/><Relationship Id="rId168" Type="http://schemas.openxmlformats.org/officeDocument/2006/relationships/image" Target="../media/image69.png"/><Relationship Id="rId8" Type="http://schemas.openxmlformats.org/officeDocument/2006/relationships/slide" Target="slide4.xml"/><Relationship Id="rId51" Type="http://schemas.openxmlformats.org/officeDocument/2006/relationships/hyperlink" Target="&#44256;&#47536;&#46020;&#51204;&#49436;10&#51109;.pptx" TargetMode="External"/><Relationship Id="rId72" Type="http://schemas.openxmlformats.org/officeDocument/2006/relationships/image" Target="../media/image21.png"/><Relationship Id="rId93" Type="http://schemas.openxmlformats.org/officeDocument/2006/relationships/hyperlink" Target="../../&#44396;&#50557;PPT/14&#50669;&#45824;&#54616;/&#50669;&#45824;&#54616;.pptx" TargetMode="External"/><Relationship Id="rId98" Type="http://schemas.openxmlformats.org/officeDocument/2006/relationships/image" Target="../media/image34.png"/><Relationship Id="rId121" Type="http://schemas.openxmlformats.org/officeDocument/2006/relationships/hyperlink" Target="../../&#44396;&#50557;PPT/28&#54840;&#49464;&#50500;/&#54840;&#49464;&#50500;.pptx" TargetMode="External"/><Relationship Id="rId142" Type="http://schemas.openxmlformats.org/officeDocument/2006/relationships/image" Target="../media/image56.png"/><Relationship Id="rId163" Type="http://schemas.openxmlformats.org/officeDocument/2006/relationships/hyperlink" Target="../49%20&#50640;&#48288;&#49548;&#49436;/&#50640;&#48288;&#49548;&#49436;.pptx" TargetMode="External"/><Relationship Id="rId184" Type="http://schemas.openxmlformats.org/officeDocument/2006/relationships/image" Target="../media/image77.png"/><Relationship Id="rId189" Type="http://schemas.openxmlformats.org/officeDocument/2006/relationships/hyperlink" Target="../62%20&#50836;&#54620;&#51068;&#49436;/&#50836;&#54620;&#51068;&#49436;.pptx" TargetMode="External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image" Target="../media/image8.png"/><Relationship Id="rId67" Type="http://schemas.openxmlformats.org/officeDocument/2006/relationships/hyperlink" Target="../../&#44396;&#50557;PPT/02&#52636;&#50528;&#44413;&#44592;/&#52636;&#50528;&#44413;&#44592;.pptx" TargetMode="External"/><Relationship Id="rId116" Type="http://schemas.openxmlformats.org/officeDocument/2006/relationships/image" Target="../media/image43.png"/><Relationship Id="rId137" Type="http://schemas.openxmlformats.org/officeDocument/2006/relationships/hyperlink" Target="../../&#44396;&#50557;PPT/36&#49828;&#48148;&#45264;/&#49828;&#48148;&#45264;.pptx" TargetMode="External"/><Relationship Id="rId158" Type="http://schemas.openxmlformats.org/officeDocument/2006/relationships/image" Target="../media/image64.png"/><Relationship Id="rId20" Type="http://schemas.openxmlformats.org/officeDocument/2006/relationships/slide" Target="slide10.xml"/><Relationship Id="rId41" Type="http://schemas.openxmlformats.org/officeDocument/2006/relationships/hyperlink" Target="&#44256;&#47536;&#46020;&#51204;&#49436;05&#51109;.pptx" TargetMode="External"/><Relationship Id="rId62" Type="http://schemas.openxmlformats.org/officeDocument/2006/relationships/image" Target="../media/image16.png"/><Relationship Id="rId83" Type="http://schemas.openxmlformats.org/officeDocument/2006/relationships/hyperlink" Target="../../&#44396;&#50557;PPT/09&#49324;&#47924;&#50648;&#49345;/&#49324;&#47924;&#50648;&#49345;.pptx" TargetMode="External"/><Relationship Id="rId88" Type="http://schemas.openxmlformats.org/officeDocument/2006/relationships/image" Target="../media/image29.png"/><Relationship Id="rId111" Type="http://schemas.openxmlformats.org/officeDocument/2006/relationships/hyperlink" Target="../../&#44396;&#50557;PPT/23&#51060;&#49324;&#50556;/&#51060;&#49324;&#50556;.pptx" TargetMode="External"/><Relationship Id="rId132" Type="http://schemas.openxmlformats.org/officeDocument/2006/relationships/image" Target="../media/image51.png"/><Relationship Id="rId153" Type="http://schemas.openxmlformats.org/officeDocument/2006/relationships/hyperlink" Target="../44%20&#49324;&#46020;&#54665;&#51204;/&#49324;&#46020;&#54665;&#51204;.pptx" TargetMode="External"/><Relationship Id="rId174" Type="http://schemas.openxmlformats.org/officeDocument/2006/relationships/image" Target="../media/image72.png"/><Relationship Id="rId179" Type="http://schemas.openxmlformats.org/officeDocument/2006/relationships/hyperlink" Target="../57%20&#48716;&#47112;&#47788;&#49436;/&#48716;&#47112;&#47788;&#49436;1&#51109;.pptx" TargetMode="External"/><Relationship Id="rId195" Type="http://schemas.openxmlformats.org/officeDocument/2006/relationships/hyperlink" Target="../65%20&#50976;&#45796;&#49436;/&#50976;&#45796;&#49436;1&#51109;.pptx" TargetMode="External"/><Relationship Id="rId190" Type="http://schemas.openxmlformats.org/officeDocument/2006/relationships/image" Target="../media/image80.png"/><Relationship Id="rId15" Type="http://schemas.openxmlformats.org/officeDocument/2006/relationships/slide" Target="slide27.xml"/><Relationship Id="rId36" Type="http://schemas.openxmlformats.org/officeDocument/2006/relationships/image" Target="../media/image3.png"/><Relationship Id="rId57" Type="http://schemas.openxmlformats.org/officeDocument/2006/relationships/hyperlink" Target="&#44256;&#47536;&#46020;&#51204;&#49436;13&#51109;.pptx" TargetMode="External"/><Relationship Id="rId106" Type="http://schemas.openxmlformats.org/officeDocument/2006/relationships/image" Target="../media/image38.png"/><Relationship Id="rId127" Type="http://schemas.openxmlformats.org/officeDocument/2006/relationships/hyperlink" Target="../../&#44396;&#50557;PPT/31&#50724;&#48148;&#45852;/&#50724;&#48148;&#45852;1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image" Target="../media/image11.png"/><Relationship Id="rId73" Type="http://schemas.openxmlformats.org/officeDocument/2006/relationships/hyperlink" Target="../../&#44396;&#50557;PPT/04&#48124;&#49688;&#44592;/&#48124;&#49688;&#44592;.pptx" TargetMode="External"/><Relationship Id="rId78" Type="http://schemas.openxmlformats.org/officeDocument/2006/relationships/image" Target="../media/image24.png"/><Relationship Id="rId94" Type="http://schemas.openxmlformats.org/officeDocument/2006/relationships/image" Target="../media/image32.png"/><Relationship Id="rId99" Type="http://schemas.openxmlformats.org/officeDocument/2006/relationships/hyperlink" Target="../../&#44396;&#50557;PPT/17&#50640;&#49828;&#45908;/&#50640;&#49828;&#45908;.pptx" TargetMode="External"/><Relationship Id="rId101" Type="http://schemas.openxmlformats.org/officeDocument/2006/relationships/hyperlink" Target="../../&#44396;&#50557;PPT/18&#50853;&#44592;/&#50853;&#44592;.pptx" TargetMode="External"/><Relationship Id="rId122" Type="http://schemas.openxmlformats.org/officeDocument/2006/relationships/image" Target="../media/image46.png"/><Relationship Id="rId143" Type="http://schemas.openxmlformats.org/officeDocument/2006/relationships/hyperlink" Target="../../&#44396;&#50557;PPT/39&#47568;&#46972;&#44592;/&#47568;&#46972;&#44592;.pptx" TargetMode="External"/><Relationship Id="rId148" Type="http://schemas.openxmlformats.org/officeDocument/2006/relationships/image" Target="../media/image59.png"/><Relationship Id="rId164" Type="http://schemas.openxmlformats.org/officeDocument/2006/relationships/image" Target="../media/image67.png"/><Relationship Id="rId169" Type="http://schemas.openxmlformats.org/officeDocument/2006/relationships/hyperlink" Target="../52%20&#45936;&#49332;&#47196;&#45768;&#44032;&#51204;&#49436;/&#45936;&#49332;&#47196;&#45768;&#44032;&#51204;&#49436;.pptx" TargetMode="External"/><Relationship Id="rId185" Type="http://schemas.openxmlformats.org/officeDocument/2006/relationships/hyperlink" Target="../60%20&#48288;&#46300;&#47196;&#51204;&#49436;/&#48288;&#46300;&#47196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5.png"/><Relationship Id="rId26" Type="http://schemas.openxmlformats.org/officeDocument/2006/relationships/slide" Target="slide14.xml"/><Relationship Id="rId47" Type="http://schemas.openxmlformats.org/officeDocument/2006/relationships/hyperlink" Target="&#44256;&#47536;&#46020;&#51204;&#49436;08&#51109;.pptx" TargetMode="External"/><Relationship Id="rId68" Type="http://schemas.openxmlformats.org/officeDocument/2006/relationships/image" Target="../media/image19.png"/><Relationship Id="rId89" Type="http://schemas.openxmlformats.org/officeDocument/2006/relationships/hyperlink" Target="../../&#44396;&#50557;PPT/11&#50676;&#50773;&#44592;&#49345;/&#50676;&#50773;&#44592;&#49345;.pptx" TargetMode="External"/><Relationship Id="rId112" Type="http://schemas.openxmlformats.org/officeDocument/2006/relationships/image" Target="../media/image41.png"/><Relationship Id="rId133" Type="http://schemas.openxmlformats.org/officeDocument/2006/relationships/hyperlink" Target="../../&#44396;&#50557;PPT/34&#45208;&#54996;/&#45208;&#54996;.pptx" TargetMode="External"/><Relationship Id="rId154" Type="http://schemas.openxmlformats.org/officeDocument/2006/relationships/image" Target="../media/image62.png"/><Relationship Id="rId175" Type="http://schemas.openxmlformats.org/officeDocument/2006/relationships/hyperlink" Target="../55%20&#46356;&#47784;&#45936;&#54980;&#49436;/&#46356;&#47784;&#45936;&#54980;&#49436;.pptx" TargetMode="External"/><Relationship Id="rId196" Type="http://schemas.openxmlformats.org/officeDocument/2006/relationships/image" Target="../media/image83.png"/><Relationship Id="rId200" Type="http://schemas.openxmlformats.org/officeDocument/2006/relationships/image" Target="../media/image86.png"/><Relationship Id="rId16" Type="http://schemas.openxmlformats.org/officeDocument/2006/relationships/slide" Target="slide8.xml"/><Relationship Id="rId37" Type="http://schemas.openxmlformats.org/officeDocument/2006/relationships/hyperlink" Target="&#44256;&#47536;&#46020;&#51204;&#49436;03&#51109;.pptx" TargetMode="External"/><Relationship Id="rId58" Type="http://schemas.openxmlformats.org/officeDocument/2006/relationships/image" Target="../media/image14.png"/><Relationship Id="rId79" Type="http://schemas.openxmlformats.org/officeDocument/2006/relationships/hyperlink" Target="../../&#44396;&#50557;PPT/07&#49324;&#49324;&#44592;/&#49324;&#49324;&#44592;.pptx" TargetMode="External"/><Relationship Id="rId102" Type="http://schemas.openxmlformats.org/officeDocument/2006/relationships/image" Target="../media/image36.png"/><Relationship Id="rId123" Type="http://schemas.openxmlformats.org/officeDocument/2006/relationships/hyperlink" Target="../../&#44396;&#50557;PPT/29&#50836;&#50648;/&#50836;&#50648;.pptx" TargetMode="External"/><Relationship Id="rId144" Type="http://schemas.openxmlformats.org/officeDocument/2006/relationships/image" Target="../media/image57.png"/><Relationship Id="rId90" Type="http://schemas.openxmlformats.org/officeDocument/2006/relationships/image" Target="../media/image30.png"/><Relationship Id="rId165" Type="http://schemas.openxmlformats.org/officeDocument/2006/relationships/hyperlink" Target="../50%20&#48716;&#47549;&#48372;&#49436;/&#48716;&#47549;&#48372;&#49436;.pptx" TargetMode="External"/><Relationship Id="rId186" Type="http://schemas.openxmlformats.org/officeDocument/2006/relationships/image" Target="../media/image78.png"/><Relationship Id="rId27" Type="http://schemas.openxmlformats.org/officeDocument/2006/relationships/slide" Target="slide15.xml"/><Relationship Id="rId48" Type="http://schemas.openxmlformats.org/officeDocument/2006/relationships/image" Target="../media/image9.png"/><Relationship Id="rId69" Type="http://schemas.openxmlformats.org/officeDocument/2006/relationships/hyperlink" Target="../../&#44396;&#50557;PPT/01&#52285;&#49464;&#44592;/&#52285;&#49464;&#44592;.pptx" TargetMode="External"/><Relationship Id="rId113" Type="http://schemas.openxmlformats.org/officeDocument/2006/relationships/hyperlink" Target="../../&#44396;&#50557;PPT/24&#50696;&#47112;&#48120;&#50556;/&#50696;&#47112;&#48120;&#50556;.pptx" TargetMode="External"/><Relationship Id="rId134" Type="http://schemas.openxmlformats.org/officeDocument/2006/relationships/image" Target="../media/image52.png"/><Relationship Id="rId80" Type="http://schemas.openxmlformats.org/officeDocument/2006/relationships/image" Target="../media/image25.png"/><Relationship Id="rId155" Type="http://schemas.openxmlformats.org/officeDocument/2006/relationships/hyperlink" Target="../45%20&#47196;&#47560;&#49436;/&#47196;&#47560;&#49436;.pptx" TargetMode="External"/><Relationship Id="rId176" Type="http://schemas.openxmlformats.org/officeDocument/2006/relationships/image" Target="../media/image73.png"/><Relationship Id="rId197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4.png"/><Relationship Id="rId59" Type="http://schemas.openxmlformats.org/officeDocument/2006/relationships/hyperlink" Target="&#44256;&#47536;&#46020;&#51204;&#49436;14&#51109;.pptx" TargetMode="External"/><Relationship Id="rId103" Type="http://schemas.openxmlformats.org/officeDocument/2006/relationships/hyperlink" Target="../../&#44396;&#50557;PPT/19&#49884;&#54200;/&#49884;&#54200;.pptx" TargetMode="External"/><Relationship Id="rId124" Type="http://schemas.openxmlformats.org/officeDocument/2006/relationships/image" Target="../media/image47.png"/><Relationship Id="rId70" Type="http://schemas.openxmlformats.org/officeDocument/2006/relationships/image" Target="../media/image20.png"/><Relationship Id="rId91" Type="http://schemas.openxmlformats.org/officeDocument/2006/relationships/hyperlink" Target="../../&#44396;&#50557;PPT/13&#50669;&#45824;&#49345;/&#50669;&#45824;&#49345;.pptx" TargetMode="External"/><Relationship Id="rId145" Type="http://schemas.openxmlformats.org/officeDocument/2006/relationships/hyperlink" Target="&#47560;&#53468;&#48373;&#51020;.pptx" TargetMode="External"/><Relationship Id="rId166" Type="http://schemas.openxmlformats.org/officeDocument/2006/relationships/image" Target="../media/image68.png"/><Relationship Id="rId187" Type="http://schemas.openxmlformats.org/officeDocument/2006/relationships/hyperlink" Target="../61%20&#48288;&#46300;&#47196;&#54980;&#49436;/&#48288;&#46300;&#47196;&#54980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slide" Target="slide16.xml"/><Relationship Id="rId49" Type="http://schemas.openxmlformats.org/officeDocument/2006/relationships/hyperlink" Target="&#44256;&#47536;&#46020;&#51204;&#49436;09&#51109;.pptx" TargetMode="External"/><Relationship Id="rId114" Type="http://schemas.openxmlformats.org/officeDocument/2006/relationships/image" Target="../media/image42.png"/><Relationship Id="rId60" Type="http://schemas.openxmlformats.org/officeDocument/2006/relationships/image" Target="../media/image15.png"/><Relationship Id="rId81" Type="http://schemas.openxmlformats.org/officeDocument/2006/relationships/hyperlink" Target="../../&#44396;&#50557;PPT/08&#47355;&#44592;/&#47355;&#44592;.pptx" TargetMode="External"/><Relationship Id="rId135" Type="http://schemas.openxmlformats.org/officeDocument/2006/relationships/hyperlink" Target="../../&#44396;&#50557;PPT/35&#54616;&#48149;&#44397;/&#54616;&#48149;&#44397;.pptx" TargetMode="External"/><Relationship Id="rId156" Type="http://schemas.openxmlformats.org/officeDocument/2006/relationships/image" Target="../media/image63.png"/><Relationship Id="rId177" Type="http://schemas.openxmlformats.org/officeDocument/2006/relationships/hyperlink" Target="../56%20&#46356;&#46020;&#49436;/&#46356;&#46020;&#49436;.pptx" TargetMode="External"/><Relationship Id="rId198" Type="http://schemas.openxmlformats.org/officeDocument/2006/relationships/image" Target="../media/image84.png"/><Relationship Id="rId18" Type="http://schemas.openxmlformats.org/officeDocument/2006/relationships/slide" Target="slide9.xml"/><Relationship Id="rId39" Type="http://schemas.openxmlformats.org/officeDocument/2006/relationships/hyperlink" Target="&#44256;&#47536;&#46020;&#51204;&#49436;04&#51109;.pptx" TargetMode="External"/><Relationship Id="rId50" Type="http://schemas.openxmlformats.org/officeDocument/2006/relationships/image" Target="../media/image10.png"/><Relationship Id="rId104" Type="http://schemas.openxmlformats.org/officeDocument/2006/relationships/image" Target="../media/image37.png"/><Relationship Id="rId125" Type="http://schemas.openxmlformats.org/officeDocument/2006/relationships/hyperlink" Target="../../&#44396;&#50557;PPT/30&#50500;&#47784;&#49828;/&#50500;&#47784;&#49828;.pptx" TargetMode="External"/><Relationship Id="rId146" Type="http://schemas.openxmlformats.org/officeDocument/2006/relationships/image" Target="../media/image58.png"/><Relationship Id="rId167" Type="http://schemas.openxmlformats.org/officeDocument/2006/relationships/hyperlink" Target="../51%20&#44264;&#47196;&#49352;&#49436;/&#44264;&#47196;&#49352;&#49436;.pptx" TargetMode="External"/><Relationship Id="rId188" Type="http://schemas.openxmlformats.org/officeDocument/2006/relationships/image" Target="../media/image79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26&#50640;&#49828;&#44180;/&#50640;&#49828;&#44180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6.png"/><Relationship Id="rId63" Type="http://schemas.openxmlformats.org/officeDocument/2006/relationships/hyperlink" Target="&#44256;&#47536;&#46020;&#51204;&#49436;16&#51109;.pptx" TargetMode="External"/><Relationship Id="rId84" Type="http://schemas.openxmlformats.org/officeDocument/2006/relationships/image" Target="../media/image27.png"/><Relationship Id="rId138" Type="http://schemas.openxmlformats.org/officeDocument/2006/relationships/image" Target="../media/image54.png"/><Relationship Id="rId159" Type="http://schemas.openxmlformats.org/officeDocument/2006/relationships/hyperlink" Target="../47%20&#44256;&#47536;&#46020;&#54980;&#49436;/&#44256;&#47536;&#46020;&#54980;&#49436;.pptx" TargetMode="External"/><Relationship Id="rId170" Type="http://schemas.openxmlformats.org/officeDocument/2006/relationships/image" Target="../media/image70.png"/><Relationship Id="rId191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hyperlink" Target="../../&#44396;&#50557;PPT/21&#51204;&#46020;&#49436;/&#51204;&#46020;&#49436;.pptx" TargetMode="External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hyperlink" Target="&#44256;&#47536;&#46020;&#51204;&#49436;11&#51109;.pptx" TargetMode="External"/><Relationship Id="rId74" Type="http://schemas.openxmlformats.org/officeDocument/2006/relationships/image" Target="../media/image22.png"/><Relationship Id="rId128" Type="http://schemas.openxmlformats.org/officeDocument/2006/relationships/image" Target="../media/image49.png"/><Relationship Id="rId149" Type="http://schemas.openxmlformats.org/officeDocument/2006/relationships/hyperlink" Target="../42%20&#45572;&#44032;&#48373;&#51020;/&#45572;&#44032;&#48373;&#5102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15&#50640;&#49828;&#46972;/&#50640;&#49828;&#46972;.pptx" TargetMode="External"/><Relationship Id="rId160" Type="http://schemas.openxmlformats.org/officeDocument/2006/relationships/image" Target="../media/image65.png"/><Relationship Id="rId181" Type="http://schemas.openxmlformats.org/officeDocument/2006/relationships/hyperlink" Target="../58%20&#55176;&#48652;&#47532;&#49436;/&#55176;&#48652;&#47532;&#49436;.pptx" TargetMode="External"/><Relationship Id="rId22" Type="http://schemas.openxmlformats.org/officeDocument/2006/relationships/slide" Target="slide11.xml"/><Relationship Id="rId43" Type="http://schemas.openxmlformats.org/officeDocument/2006/relationships/hyperlink" Target="&#44256;&#47536;&#46020;&#51204;&#49436;06&#51109;.pptx" TargetMode="External"/><Relationship Id="rId64" Type="http://schemas.openxmlformats.org/officeDocument/2006/relationships/image" Target="../media/image17.png"/><Relationship Id="rId118" Type="http://schemas.openxmlformats.org/officeDocument/2006/relationships/image" Target="../media/image44.png"/><Relationship Id="rId139" Type="http://schemas.openxmlformats.org/officeDocument/2006/relationships/hyperlink" Target="../../&#44396;&#50557;PPT/37&#54617;&#44060;/&#54617;&#44060;.pptx" TargetMode="External"/><Relationship Id="rId85" Type="http://schemas.openxmlformats.org/officeDocument/2006/relationships/hyperlink" Target="../../&#44396;&#50557;PPT/10&#49324;&#47924;&#50648;&#54616;/&#49324;&#47924;&#50648;&#54616;.pptx" TargetMode="External"/><Relationship Id="rId150" Type="http://schemas.openxmlformats.org/officeDocument/2006/relationships/image" Target="../media/image60.png"/><Relationship Id="rId171" Type="http://schemas.openxmlformats.org/officeDocument/2006/relationships/hyperlink" Target="../53%20&#45936;&#49332;&#47196;&#45768;&#44032;&#54980;&#49436;/&#45936;&#49332;&#47196;&#45768;&#44032;&#54980;&#49436;.pptx" TargetMode="External"/><Relationship Id="rId192" Type="http://schemas.openxmlformats.org/officeDocument/2006/relationships/image" Target="../media/image81.png"/><Relationship Id="rId12" Type="http://schemas.openxmlformats.org/officeDocument/2006/relationships/slide" Target="slide6.xml"/><Relationship Id="rId33" Type="http://schemas.openxmlformats.org/officeDocument/2006/relationships/hyperlink" Target="&#44256;&#47536;&#46020;&#51204;&#49436;01&#51109;.pptx" TargetMode="External"/><Relationship Id="rId108" Type="http://schemas.openxmlformats.org/officeDocument/2006/relationships/image" Target="../media/image39.png"/><Relationship Id="rId129" Type="http://schemas.openxmlformats.org/officeDocument/2006/relationships/hyperlink" Target="../../&#44396;&#50557;PPT/32&#50836;&#45208;/&#50836;&#45208;.pptx" TargetMode="External"/><Relationship Id="rId54" Type="http://schemas.openxmlformats.org/officeDocument/2006/relationships/image" Target="../media/image12.png"/><Relationship Id="rId75" Type="http://schemas.openxmlformats.org/officeDocument/2006/relationships/hyperlink" Target="../../&#44396;&#50557;PPT/05&#49888;&#47749;&#44592;/&#49888;&#47749;&#44592;.pptx" TargetMode="External"/><Relationship Id="rId96" Type="http://schemas.openxmlformats.org/officeDocument/2006/relationships/image" Target="../media/image33.png"/><Relationship Id="rId140" Type="http://schemas.openxmlformats.org/officeDocument/2006/relationships/image" Target="../media/image55.png"/><Relationship Id="rId161" Type="http://schemas.openxmlformats.org/officeDocument/2006/relationships/hyperlink" Target="../48%20&#44040;&#46972;&#46356;&#50500;&#49436;/&#44040;&#46972;&#46356;&#50500;&#49436;.pptx" TargetMode="External"/><Relationship Id="rId182" Type="http://schemas.openxmlformats.org/officeDocument/2006/relationships/image" Target="../media/image76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27&#45796;&#45768;&#50648;/&#45796;&#45768;&#50648;.pptx" TargetMode="External"/><Relationship Id="rId44" Type="http://schemas.openxmlformats.org/officeDocument/2006/relationships/image" Target="../media/image7.png"/><Relationship Id="rId65" Type="http://schemas.openxmlformats.org/officeDocument/2006/relationships/hyperlink" Target="../../&#44396;-&#49888;&#50557;%20&#49457;&#44221;&#47785;&#47197;.pptx" TargetMode="External"/><Relationship Id="rId86" Type="http://schemas.openxmlformats.org/officeDocument/2006/relationships/image" Target="../media/image28.png"/><Relationship Id="rId130" Type="http://schemas.openxmlformats.org/officeDocument/2006/relationships/image" Target="../media/image50.png"/><Relationship Id="rId151" Type="http://schemas.openxmlformats.org/officeDocument/2006/relationships/hyperlink" Target="../43%20&#50836;&#54620;&#48373;&#51020;/&#50836;&#54620;&#48373;&#51020;.pptx" TargetMode="External"/><Relationship Id="rId172" Type="http://schemas.openxmlformats.org/officeDocument/2006/relationships/image" Target="../media/image71.png"/><Relationship Id="rId193" Type="http://schemas.openxmlformats.org/officeDocument/2006/relationships/hyperlink" Target="..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22&#50500;&#44032;/&#50500;&#44032;.pptx" TargetMode="External"/><Relationship Id="rId34" Type="http://schemas.openxmlformats.org/officeDocument/2006/relationships/image" Target="../media/image2.png"/><Relationship Id="rId55" Type="http://schemas.openxmlformats.org/officeDocument/2006/relationships/hyperlink" Target="&#44256;&#47536;&#46020;&#51204;&#49436;12&#51109;.pptx" TargetMode="External"/><Relationship Id="rId76" Type="http://schemas.openxmlformats.org/officeDocument/2006/relationships/image" Target="../media/image23.png"/><Relationship Id="rId97" Type="http://schemas.openxmlformats.org/officeDocument/2006/relationships/hyperlink" Target="../../&#44396;&#50557;PPT/16&#45712;&#54756;&#48120;&#50556;/&#45712;&#54756;&#48120;&#50556;.pptx" TargetMode="External"/><Relationship Id="rId120" Type="http://schemas.openxmlformats.org/officeDocument/2006/relationships/image" Target="../media/image45.png"/><Relationship Id="rId141" Type="http://schemas.openxmlformats.org/officeDocument/2006/relationships/hyperlink" Target="../../&#44396;&#50557;PPT/38&#49828;&#44032;&#47028;/&#49828;&#44032;&#47028;.pptx" TargetMode="External"/><Relationship Id="rId7" Type="http://schemas.openxmlformats.org/officeDocument/2006/relationships/slide" Target="slide23.xml"/><Relationship Id="rId71" Type="http://schemas.openxmlformats.org/officeDocument/2006/relationships/hyperlink" Target="../../&#44396;&#50557;PPT/03&#47112;&#50948;&#44592;/&#47112;&#50948;&#44592;.pptx" TargetMode="External"/><Relationship Id="rId92" Type="http://schemas.openxmlformats.org/officeDocument/2006/relationships/image" Target="../media/image31.png"/><Relationship Id="rId162" Type="http://schemas.openxmlformats.org/officeDocument/2006/relationships/image" Target="../media/image66.png"/><Relationship Id="rId183" Type="http://schemas.openxmlformats.org/officeDocument/2006/relationships/hyperlink" Target="..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image" Target="../media/image5.png"/><Relationship Id="rId45" Type="http://schemas.openxmlformats.org/officeDocument/2006/relationships/hyperlink" Target="&#44256;&#47536;&#46020;&#51204;&#49436;07&#51109;.pptx" TargetMode="External"/><Relationship Id="rId66" Type="http://schemas.openxmlformats.org/officeDocument/2006/relationships/image" Target="../media/image18.png"/><Relationship Id="rId87" Type="http://schemas.openxmlformats.org/officeDocument/2006/relationships/hyperlink" Target="../../&#44396;&#50557;PPT/12&#50676;&#50773;&#44592;&#54616;/&#50676;&#50773;&#44592;&#54616;.pptx" TargetMode="External"/><Relationship Id="rId110" Type="http://schemas.openxmlformats.org/officeDocument/2006/relationships/image" Target="../media/image40.png"/><Relationship Id="rId115" Type="http://schemas.openxmlformats.org/officeDocument/2006/relationships/hyperlink" Target="../../&#44396;&#50557;PPT/25&#50696;&#47112;&#48120;&#50556;&#50528;&#44032;/&#50696;&#47112;&#48120;&#50556;&#50528;&#44032;.pptx" TargetMode="External"/><Relationship Id="rId131" Type="http://schemas.openxmlformats.org/officeDocument/2006/relationships/hyperlink" Target="../../&#44396;&#50557;PPT/33&#48120;&#44032;/&#48120;&#44032;.pptx" TargetMode="External"/><Relationship Id="rId136" Type="http://schemas.openxmlformats.org/officeDocument/2006/relationships/image" Target="../media/image53.png"/><Relationship Id="rId157" Type="http://schemas.openxmlformats.org/officeDocument/2006/relationships/hyperlink" Target="../46%20&#44256;&#47536;&#46020;&#51204;&#49436;/&#44256;&#47536;&#46020;&#51204;&#49436;.pptx" TargetMode="External"/><Relationship Id="rId178" Type="http://schemas.openxmlformats.org/officeDocument/2006/relationships/image" Target="../media/image74.png"/><Relationship Id="rId61" Type="http://schemas.openxmlformats.org/officeDocument/2006/relationships/hyperlink" Target="&#44256;&#47536;&#46020;&#51204;&#49436;15&#51109;.pptx" TargetMode="External"/><Relationship Id="rId82" Type="http://schemas.openxmlformats.org/officeDocument/2006/relationships/image" Target="../media/image26.png"/><Relationship Id="rId152" Type="http://schemas.openxmlformats.org/officeDocument/2006/relationships/image" Target="../media/image61.png"/><Relationship Id="rId173" Type="http://schemas.openxmlformats.org/officeDocument/2006/relationships/hyperlink" Target="../54%20&#46356;&#47784;&#45936;&#51204;&#49436;/&#46356;&#47784;&#45936;&#51204;&#49436;.pptx" TargetMode="External"/><Relationship Id="rId194" Type="http://schemas.openxmlformats.org/officeDocument/2006/relationships/image" Target="../media/image82.png"/><Relationship Id="rId199" Type="http://schemas.openxmlformats.org/officeDocument/2006/relationships/image" Target="../media/image85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hyperlink" Target="&#44256;&#47536;&#46020;&#51204;&#49436;02&#51109;.pptx" TargetMode="External"/><Relationship Id="rId56" Type="http://schemas.openxmlformats.org/officeDocument/2006/relationships/image" Target="../media/image13.png"/><Relationship Id="rId77" Type="http://schemas.openxmlformats.org/officeDocument/2006/relationships/hyperlink" Target="../../&#44396;&#50557;PPT/06&#50668;&#54840;&#49688;&#50500;/&#50668;&#54840;&#49688;&#50500;.pptx" TargetMode="External"/><Relationship Id="rId100" Type="http://schemas.openxmlformats.org/officeDocument/2006/relationships/image" Target="../media/image35.png"/><Relationship Id="rId105" Type="http://schemas.openxmlformats.org/officeDocument/2006/relationships/hyperlink" Target="../../&#44396;&#50557;PPT/20&#51104;&#50616;/&#51104;&#50616;.pptx" TargetMode="External"/><Relationship Id="rId126" Type="http://schemas.openxmlformats.org/officeDocument/2006/relationships/image" Target="../media/image48.png"/><Relationship Id="rId147" Type="http://schemas.openxmlformats.org/officeDocument/2006/relationships/hyperlink" Target="../41%20&#47560;&#44032;&#48373;&#51020;/&#47560;&#44032;&#48373;&#51020;.pptx" TargetMode="External"/><Relationship Id="rId168" Type="http://schemas.openxmlformats.org/officeDocument/2006/relationships/image" Target="../media/image69.png"/><Relationship Id="rId8" Type="http://schemas.openxmlformats.org/officeDocument/2006/relationships/slide" Target="slide4.xml"/><Relationship Id="rId51" Type="http://schemas.openxmlformats.org/officeDocument/2006/relationships/hyperlink" Target="&#44256;&#47536;&#46020;&#51204;&#49436;10&#51109;.pptx" TargetMode="External"/><Relationship Id="rId72" Type="http://schemas.openxmlformats.org/officeDocument/2006/relationships/image" Target="../media/image21.png"/><Relationship Id="rId93" Type="http://schemas.openxmlformats.org/officeDocument/2006/relationships/hyperlink" Target="../../&#44396;&#50557;PPT/14&#50669;&#45824;&#54616;/&#50669;&#45824;&#54616;.pptx" TargetMode="External"/><Relationship Id="rId98" Type="http://schemas.openxmlformats.org/officeDocument/2006/relationships/image" Target="../media/image34.png"/><Relationship Id="rId121" Type="http://schemas.openxmlformats.org/officeDocument/2006/relationships/hyperlink" Target="../../&#44396;&#50557;PPT/28&#54840;&#49464;&#50500;/&#54840;&#49464;&#50500;.pptx" TargetMode="External"/><Relationship Id="rId142" Type="http://schemas.openxmlformats.org/officeDocument/2006/relationships/image" Target="../media/image56.png"/><Relationship Id="rId163" Type="http://schemas.openxmlformats.org/officeDocument/2006/relationships/hyperlink" Target="../49%20&#50640;&#48288;&#49548;&#49436;/&#50640;&#48288;&#49548;&#49436;.pptx" TargetMode="External"/><Relationship Id="rId184" Type="http://schemas.openxmlformats.org/officeDocument/2006/relationships/image" Target="../media/image77.png"/><Relationship Id="rId189" Type="http://schemas.openxmlformats.org/officeDocument/2006/relationships/hyperlink" Target="../62%20&#50836;&#54620;&#51068;&#49436;/&#50836;&#54620;&#51068;&#49436;.pptx" TargetMode="External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image" Target="../media/image8.png"/><Relationship Id="rId67" Type="http://schemas.openxmlformats.org/officeDocument/2006/relationships/hyperlink" Target="../../&#44396;&#50557;PPT/02&#52636;&#50528;&#44413;&#44592;/&#52636;&#50528;&#44413;&#44592;.pptx" TargetMode="External"/><Relationship Id="rId116" Type="http://schemas.openxmlformats.org/officeDocument/2006/relationships/image" Target="../media/image43.png"/><Relationship Id="rId137" Type="http://schemas.openxmlformats.org/officeDocument/2006/relationships/hyperlink" Target="../../&#44396;&#50557;PPT/36&#49828;&#48148;&#45264;/&#49828;&#48148;&#45264;.pptx" TargetMode="External"/><Relationship Id="rId158" Type="http://schemas.openxmlformats.org/officeDocument/2006/relationships/image" Target="../media/image64.png"/><Relationship Id="rId20" Type="http://schemas.openxmlformats.org/officeDocument/2006/relationships/slide" Target="slide10.xml"/><Relationship Id="rId41" Type="http://schemas.openxmlformats.org/officeDocument/2006/relationships/hyperlink" Target="&#44256;&#47536;&#46020;&#51204;&#49436;05&#51109;.pptx" TargetMode="External"/><Relationship Id="rId62" Type="http://schemas.openxmlformats.org/officeDocument/2006/relationships/image" Target="../media/image16.png"/><Relationship Id="rId83" Type="http://schemas.openxmlformats.org/officeDocument/2006/relationships/hyperlink" Target="../../&#44396;&#50557;PPT/09&#49324;&#47924;&#50648;&#49345;/&#49324;&#47924;&#50648;&#49345;.pptx" TargetMode="External"/><Relationship Id="rId88" Type="http://schemas.openxmlformats.org/officeDocument/2006/relationships/image" Target="../media/image29.png"/><Relationship Id="rId111" Type="http://schemas.openxmlformats.org/officeDocument/2006/relationships/hyperlink" Target="../../&#44396;&#50557;PPT/23&#51060;&#49324;&#50556;/&#51060;&#49324;&#50556;.pptx" TargetMode="External"/><Relationship Id="rId132" Type="http://schemas.openxmlformats.org/officeDocument/2006/relationships/image" Target="../media/image51.png"/><Relationship Id="rId153" Type="http://schemas.openxmlformats.org/officeDocument/2006/relationships/hyperlink" Target="../44%20&#49324;&#46020;&#54665;&#51204;/&#49324;&#46020;&#54665;&#51204;.pptx" TargetMode="External"/><Relationship Id="rId174" Type="http://schemas.openxmlformats.org/officeDocument/2006/relationships/image" Target="../media/image72.png"/><Relationship Id="rId179" Type="http://schemas.openxmlformats.org/officeDocument/2006/relationships/hyperlink" Target="../57%20&#48716;&#47112;&#47788;&#49436;/&#48716;&#47112;&#47788;&#49436;1&#51109;.pptx" TargetMode="External"/><Relationship Id="rId195" Type="http://schemas.openxmlformats.org/officeDocument/2006/relationships/hyperlink" Target="../65%20&#50976;&#45796;&#49436;/&#50976;&#45796;&#49436;1&#51109;.pptx" TargetMode="External"/><Relationship Id="rId190" Type="http://schemas.openxmlformats.org/officeDocument/2006/relationships/image" Target="../media/image80.png"/><Relationship Id="rId15" Type="http://schemas.openxmlformats.org/officeDocument/2006/relationships/slide" Target="slide27.xml"/><Relationship Id="rId36" Type="http://schemas.openxmlformats.org/officeDocument/2006/relationships/image" Target="../media/image3.png"/><Relationship Id="rId57" Type="http://schemas.openxmlformats.org/officeDocument/2006/relationships/hyperlink" Target="&#44256;&#47536;&#46020;&#51204;&#49436;13&#51109;.pptx" TargetMode="External"/><Relationship Id="rId106" Type="http://schemas.openxmlformats.org/officeDocument/2006/relationships/image" Target="../media/image38.png"/><Relationship Id="rId127" Type="http://schemas.openxmlformats.org/officeDocument/2006/relationships/hyperlink" Target="../../&#44396;&#50557;PPT/31&#50724;&#48148;&#45852;/&#50724;&#48148;&#45852;1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image" Target="../media/image11.png"/><Relationship Id="rId73" Type="http://schemas.openxmlformats.org/officeDocument/2006/relationships/hyperlink" Target="../../&#44396;&#50557;PPT/04&#48124;&#49688;&#44592;/&#48124;&#49688;&#44592;.pptx" TargetMode="External"/><Relationship Id="rId78" Type="http://schemas.openxmlformats.org/officeDocument/2006/relationships/image" Target="../media/image24.png"/><Relationship Id="rId94" Type="http://schemas.openxmlformats.org/officeDocument/2006/relationships/image" Target="../media/image32.png"/><Relationship Id="rId99" Type="http://schemas.openxmlformats.org/officeDocument/2006/relationships/hyperlink" Target="../../&#44396;&#50557;PPT/17&#50640;&#49828;&#45908;/&#50640;&#49828;&#45908;.pptx" TargetMode="External"/><Relationship Id="rId101" Type="http://schemas.openxmlformats.org/officeDocument/2006/relationships/hyperlink" Target="../../&#44396;&#50557;PPT/18&#50853;&#44592;/&#50853;&#44592;.pptx" TargetMode="External"/><Relationship Id="rId122" Type="http://schemas.openxmlformats.org/officeDocument/2006/relationships/image" Target="../media/image46.png"/><Relationship Id="rId143" Type="http://schemas.openxmlformats.org/officeDocument/2006/relationships/hyperlink" Target="../../&#44396;&#50557;PPT/39&#47568;&#46972;&#44592;/&#47568;&#46972;&#44592;.pptx" TargetMode="External"/><Relationship Id="rId148" Type="http://schemas.openxmlformats.org/officeDocument/2006/relationships/image" Target="../media/image59.png"/><Relationship Id="rId164" Type="http://schemas.openxmlformats.org/officeDocument/2006/relationships/image" Target="../media/image67.png"/><Relationship Id="rId169" Type="http://schemas.openxmlformats.org/officeDocument/2006/relationships/hyperlink" Target="../52%20&#45936;&#49332;&#47196;&#45768;&#44032;&#51204;&#49436;/&#45936;&#49332;&#47196;&#45768;&#44032;&#51204;&#49436;.pptx" TargetMode="External"/><Relationship Id="rId185" Type="http://schemas.openxmlformats.org/officeDocument/2006/relationships/hyperlink" Target="../60%20&#48288;&#46300;&#47196;&#51204;&#49436;/&#48288;&#46300;&#47196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5.png"/><Relationship Id="rId26" Type="http://schemas.openxmlformats.org/officeDocument/2006/relationships/slide" Target="slide14.xml"/><Relationship Id="rId47" Type="http://schemas.openxmlformats.org/officeDocument/2006/relationships/hyperlink" Target="&#44256;&#47536;&#46020;&#51204;&#49436;08&#51109;.pptx" TargetMode="External"/><Relationship Id="rId68" Type="http://schemas.openxmlformats.org/officeDocument/2006/relationships/image" Target="../media/image19.png"/><Relationship Id="rId89" Type="http://schemas.openxmlformats.org/officeDocument/2006/relationships/hyperlink" Target="../../&#44396;&#50557;PPT/11&#50676;&#50773;&#44592;&#49345;/&#50676;&#50773;&#44592;&#49345;.pptx" TargetMode="External"/><Relationship Id="rId112" Type="http://schemas.openxmlformats.org/officeDocument/2006/relationships/image" Target="../media/image41.png"/><Relationship Id="rId133" Type="http://schemas.openxmlformats.org/officeDocument/2006/relationships/hyperlink" Target="../../&#44396;&#50557;PPT/34&#45208;&#54996;/&#45208;&#54996;.pptx" TargetMode="External"/><Relationship Id="rId154" Type="http://schemas.openxmlformats.org/officeDocument/2006/relationships/image" Target="../media/image62.png"/><Relationship Id="rId175" Type="http://schemas.openxmlformats.org/officeDocument/2006/relationships/hyperlink" Target="../55%20&#46356;&#47784;&#45936;&#54980;&#49436;/&#46356;&#47784;&#45936;&#54980;&#49436;.pptx" TargetMode="External"/><Relationship Id="rId196" Type="http://schemas.openxmlformats.org/officeDocument/2006/relationships/image" Target="../media/image83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37" Type="http://schemas.openxmlformats.org/officeDocument/2006/relationships/hyperlink" Target="&#44256;&#47536;&#46020;&#51204;&#49436;03&#51109;.pptx" TargetMode="External"/><Relationship Id="rId58" Type="http://schemas.openxmlformats.org/officeDocument/2006/relationships/image" Target="../media/image14.png"/><Relationship Id="rId79" Type="http://schemas.openxmlformats.org/officeDocument/2006/relationships/hyperlink" Target="../../&#44396;&#50557;PPT/07&#49324;&#49324;&#44592;/&#49324;&#49324;&#44592;.pptx" TargetMode="External"/><Relationship Id="rId102" Type="http://schemas.openxmlformats.org/officeDocument/2006/relationships/image" Target="../media/image36.png"/><Relationship Id="rId123" Type="http://schemas.openxmlformats.org/officeDocument/2006/relationships/hyperlink" Target="../../&#44396;&#50557;PPT/29&#50836;&#50648;/&#50836;&#50648;.pptx" TargetMode="External"/><Relationship Id="rId144" Type="http://schemas.openxmlformats.org/officeDocument/2006/relationships/image" Target="../media/image57.png"/><Relationship Id="rId90" Type="http://schemas.openxmlformats.org/officeDocument/2006/relationships/image" Target="../media/image30.png"/><Relationship Id="rId165" Type="http://schemas.openxmlformats.org/officeDocument/2006/relationships/hyperlink" Target="../50%20&#48716;&#47549;&#48372;&#49436;/&#48716;&#47549;&#48372;&#49436;.pptx" TargetMode="External"/><Relationship Id="rId186" Type="http://schemas.openxmlformats.org/officeDocument/2006/relationships/image" Target="../media/image78.png"/><Relationship Id="rId27" Type="http://schemas.openxmlformats.org/officeDocument/2006/relationships/slide" Target="slide15.xml"/><Relationship Id="rId48" Type="http://schemas.openxmlformats.org/officeDocument/2006/relationships/image" Target="../media/image9.png"/><Relationship Id="rId69" Type="http://schemas.openxmlformats.org/officeDocument/2006/relationships/hyperlink" Target="../../&#44396;&#50557;PPT/01&#52285;&#49464;&#44592;/&#52285;&#49464;&#44592;.pptx" TargetMode="External"/><Relationship Id="rId113" Type="http://schemas.openxmlformats.org/officeDocument/2006/relationships/hyperlink" Target="../../&#44396;&#50557;PPT/24&#50696;&#47112;&#48120;&#50556;/&#50696;&#47112;&#48120;&#50556;.pptx" TargetMode="External"/><Relationship Id="rId134" Type="http://schemas.openxmlformats.org/officeDocument/2006/relationships/image" Target="../media/image52.png"/><Relationship Id="rId80" Type="http://schemas.openxmlformats.org/officeDocument/2006/relationships/image" Target="../media/image25.png"/><Relationship Id="rId155" Type="http://schemas.openxmlformats.org/officeDocument/2006/relationships/hyperlink" Target="../45%20&#47196;&#47560;&#49436;/&#47196;&#47560;&#49436;.pptx" TargetMode="External"/><Relationship Id="rId176" Type="http://schemas.openxmlformats.org/officeDocument/2006/relationships/image" Target="../media/image73.png"/><Relationship Id="rId197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4.png"/><Relationship Id="rId59" Type="http://schemas.openxmlformats.org/officeDocument/2006/relationships/hyperlink" Target="&#44256;&#47536;&#46020;&#51204;&#49436;14&#51109;.pptx" TargetMode="External"/><Relationship Id="rId103" Type="http://schemas.openxmlformats.org/officeDocument/2006/relationships/hyperlink" Target="../../&#44396;&#50557;PPT/19&#49884;&#54200;/&#49884;&#54200;.pptx" TargetMode="External"/><Relationship Id="rId124" Type="http://schemas.openxmlformats.org/officeDocument/2006/relationships/image" Target="../media/image47.png"/><Relationship Id="rId70" Type="http://schemas.openxmlformats.org/officeDocument/2006/relationships/image" Target="../media/image20.png"/><Relationship Id="rId91" Type="http://schemas.openxmlformats.org/officeDocument/2006/relationships/hyperlink" Target="../../&#44396;&#50557;PPT/13&#50669;&#45824;&#49345;/&#50669;&#45824;&#49345;.pptx" TargetMode="External"/><Relationship Id="rId145" Type="http://schemas.openxmlformats.org/officeDocument/2006/relationships/hyperlink" Target="&#47560;&#53468;&#48373;&#51020;.pptx" TargetMode="External"/><Relationship Id="rId166" Type="http://schemas.openxmlformats.org/officeDocument/2006/relationships/image" Target="../media/image68.png"/><Relationship Id="rId187" Type="http://schemas.openxmlformats.org/officeDocument/2006/relationships/hyperlink" Target="../61%20&#48288;&#46300;&#47196;&#54980;&#49436;/&#48288;&#46300;&#47196;&#54980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slide" Target="slide16.xml"/><Relationship Id="rId49" Type="http://schemas.openxmlformats.org/officeDocument/2006/relationships/hyperlink" Target="&#44256;&#47536;&#46020;&#51204;&#49436;09&#51109;.pptx" TargetMode="External"/><Relationship Id="rId114" Type="http://schemas.openxmlformats.org/officeDocument/2006/relationships/image" Target="../media/image42.png"/><Relationship Id="rId60" Type="http://schemas.openxmlformats.org/officeDocument/2006/relationships/image" Target="../media/image15.png"/><Relationship Id="rId81" Type="http://schemas.openxmlformats.org/officeDocument/2006/relationships/hyperlink" Target="../../&#44396;&#50557;PPT/08&#47355;&#44592;/&#47355;&#44592;.pptx" TargetMode="External"/><Relationship Id="rId135" Type="http://schemas.openxmlformats.org/officeDocument/2006/relationships/hyperlink" Target="../../&#44396;&#50557;PPT/35&#54616;&#48149;&#44397;/&#54616;&#48149;&#44397;.pptx" TargetMode="External"/><Relationship Id="rId156" Type="http://schemas.openxmlformats.org/officeDocument/2006/relationships/image" Target="../media/image63.png"/><Relationship Id="rId177" Type="http://schemas.openxmlformats.org/officeDocument/2006/relationships/hyperlink" Target="../56%20&#46356;&#46020;&#49436;/&#46356;&#46020;&#49436;.pptx" TargetMode="External"/><Relationship Id="rId198" Type="http://schemas.openxmlformats.org/officeDocument/2006/relationships/image" Target="../media/image84.png"/><Relationship Id="rId18" Type="http://schemas.openxmlformats.org/officeDocument/2006/relationships/slide" Target="slide9.xml"/><Relationship Id="rId39" Type="http://schemas.openxmlformats.org/officeDocument/2006/relationships/hyperlink" Target="&#44256;&#47536;&#46020;&#51204;&#49436;04&#51109;.pptx" TargetMode="External"/><Relationship Id="rId50" Type="http://schemas.openxmlformats.org/officeDocument/2006/relationships/image" Target="../media/image10.png"/><Relationship Id="rId104" Type="http://schemas.openxmlformats.org/officeDocument/2006/relationships/image" Target="../media/image37.png"/><Relationship Id="rId125" Type="http://schemas.openxmlformats.org/officeDocument/2006/relationships/hyperlink" Target="../../&#44396;&#50557;PPT/30&#50500;&#47784;&#49828;/&#50500;&#47784;&#49828;.pptx" TargetMode="External"/><Relationship Id="rId146" Type="http://schemas.openxmlformats.org/officeDocument/2006/relationships/image" Target="../media/image58.png"/><Relationship Id="rId167" Type="http://schemas.openxmlformats.org/officeDocument/2006/relationships/hyperlink" Target="../51%20&#44264;&#47196;&#49352;&#49436;/&#44264;&#47196;&#49352;&#49436;.pptx" TargetMode="External"/><Relationship Id="rId188" Type="http://schemas.openxmlformats.org/officeDocument/2006/relationships/image" Target="../media/image79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26&#50640;&#49828;&#44180;/&#50640;&#49828;&#44180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6.png"/><Relationship Id="rId63" Type="http://schemas.openxmlformats.org/officeDocument/2006/relationships/hyperlink" Target="&#44256;&#47536;&#46020;&#51204;&#49436;16&#51109;.pptx" TargetMode="External"/><Relationship Id="rId84" Type="http://schemas.openxmlformats.org/officeDocument/2006/relationships/image" Target="../media/image27.png"/><Relationship Id="rId138" Type="http://schemas.openxmlformats.org/officeDocument/2006/relationships/image" Target="../media/image54.png"/><Relationship Id="rId159" Type="http://schemas.openxmlformats.org/officeDocument/2006/relationships/hyperlink" Target="../47%20&#44256;&#47536;&#46020;&#54980;&#49436;/&#44256;&#47536;&#46020;&#54980;&#49436;.pptx" TargetMode="External"/><Relationship Id="rId170" Type="http://schemas.openxmlformats.org/officeDocument/2006/relationships/image" Target="../media/image70.png"/><Relationship Id="rId191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hyperlink" Target="../../&#44396;&#50557;PPT/21&#51204;&#46020;&#49436;/&#51204;&#46020;&#49436;.pptx" TargetMode="External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hyperlink" Target="&#44256;&#47536;&#46020;&#51204;&#49436;11&#51109;.pptx" TargetMode="External"/><Relationship Id="rId74" Type="http://schemas.openxmlformats.org/officeDocument/2006/relationships/image" Target="../media/image22.png"/><Relationship Id="rId128" Type="http://schemas.openxmlformats.org/officeDocument/2006/relationships/image" Target="../media/image49.png"/><Relationship Id="rId149" Type="http://schemas.openxmlformats.org/officeDocument/2006/relationships/hyperlink" Target="../42%20&#45572;&#44032;&#48373;&#51020;/&#45572;&#44032;&#48373;&#5102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15&#50640;&#49828;&#46972;/&#50640;&#49828;&#46972;.pptx" TargetMode="External"/><Relationship Id="rId160" Type="http://schemas.openxmlformats.org/officeDocument/2006/relationships/image" Target="../media/image65.png"/><Relationship Id="rId181" Type="http://schemas.openxmlformats.org/officeDocument/2006/relationships/hyperlink" Target="../58%20&#55176;&#48652;&#47532;&#49436;/&#55176;&#48652;&#47532;&#49436;.pptx" TargetMode="External"/><Relationship Id="rId22" Type="http://schemas.openxmlformats.org/officeDocument/2006/relationships/slide" Target="slide11.xml"/><Relationship Id="rId43" Type="http://schemas.openxmlformats.org/officeDocument/2006/relationships/hyperlink" Target="&#44256;&#47536;&#46020;&#51204;&#49436;06&#51109;.pptx" TargetMode="External"/><Relationship Id="rId64" Type="http://schemas.openxmlformats.org/officeDocument/2006/relationships/image" Target="../media/image17.png"/><Relationship Id="rId118" Type="http://schemas.openxmlformats.org/officeDocument/2006/relationships/image" Target="../media/image44.png"/><Relationship Id="rId139" Type="http://schemas.openxmlformats.org/officeDocument/2006/relationships/hyperlink" Target="../../&#44396;&#50557;PPT/37&#54617;&#44060;/&#54617;&#44060;.pptx" TargetMode="External"/><Relationship Id="rId85" Type="http://schemas.openxmlformats.org/officeDocument/2006/relationships/hyperlink" Target="../../&#44396;&#50557;PPT/10&#49324;&#47924;&#50648;&#54616;/&#49324;&#47924;&#50648;&#54616;.pptx" TargetMode="External"/><Relationship Id="rId150" Type="http://schemas.openxmlformats.org/officeDocument/2006/relationships/image" Target="../media/image60.png"/><Relationship Id="rId171" Type="http://schemas.openxmlformats.org/officeDocument/2006/relationships/hyperlink" Target="../53%20&#45936;&#49332;&#47196;&#45768;&#44032;&#54980;&#49436;/&#45936;&#49332;&#47196;&#45768;&#44032;&#54980;&#49436;.pptx" TargetMode="External"/><Relationship Id="rId192" Type="http://schemas.openxmlformats.org/officeDocument/2006/relationships/image" Target="../media/image81.png"/><Relationship Id="rId12" Type="http://schemas.openxmlformats.org/officeDocument/2006/relationships/slide" Target="slide6.xml"/><Relationship Id="rId33" Type="http://schemas.openxmlformats.org/officeDocument/2006/relationships/hyperlink" Target="&#44256;&#47536;&#46020;&#51204;&#49436;01&#51109;.pptx" TargetMode="External"/><Relationship Id="rId108" Type="http://schemas.openxmlformats.org/officeDocument/2006/relationships/image" Target="../media/image39.png"/><Relationship Id="rId129" Type="http://schemas.openxmlformats.org/officeDocument/2006/relationships/hyperlink" Target="../../&#44396;&#50557;PPT/32&#50836;&#45208;/&#50836;&#45208;.pptx" TargetMode="External"/><Relationship Id="rId54" Type="http://schemas.openxmlformats.org/officeDocument/2006/relationships/image" Target="../media/image12.png"/><Relationship Id="rId75" Type="http://schemas.openxmlformats.org/officeDocument/2006/relationships/hyperlink" Target="../../&#44396;&#50557;PPT/05&#49888;&#47749;&#44592;/&#49888;&#47749;&#44592;.pptx" TargetMode="External"/><Relationship Id="rId96" Type="http://schemas.openxmlformats.org/officeDocument/2006/relationships/image" Target="../media/image33.png"/><Relationship Id="rId140" Type="http://schemas.openxmlformats.org/officeDocument/2006/relationships/image" Target="../media/image55.png"/><Relationship Id="rId161" Type="http://schemas.openxmlformats.org/officeDocument/2006/relationships/hyperlink" Target="../48%20&#44040;&#46972;&#46356;&#50500;&#49436;/&#44040;&#46972;&#46356;&#50500;&#49436;.pptx" TargetMode="External"/><Relationship Id="rId182" Type="http://schemas.openxmlformats.org/officeDocument/2006/relationships/image" Target="../media/image76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27&#45796;&#45768;&#50648;/&#45796;&#45768;&#50648;.pptx" TargetMode="External"/><Relationship Id="rId44" Type="http://schemas.openxmlformats.org/officeDocument/2006/relationships/image" Target="../media/image7.png"/><Relationship Id="rId65" Type="http://schemas.openxmlformats.org/officeDocument/2006/relationships/hyperlink" Target="../../&#44396;-&#49888;&#50557;%20&#49457;&#44221;&#47785;&#47197;.pptx" TargetMode="External"/><Relationship Id="rId86" Type="http://schemas.openxmlformats.org/officeDocument/2006/relationships/image" Target="../media/image28.png"/><Relationship Id="rId130" Type="http://schemas.openxmlformats.org/officeDocument/2006/relationships/image" Target="../media/image50.png"/><Relationship Id="rId151" Type="http://schemas.openxmlformats.org/officeDocument/2006/relationships/hyperlink" Target="../43%20&#50836;&#54620;&#48373;&#51020;/&#50836;&#54620;&#48373;&#51020;.pptx" TargetMode="External"/><Relationship Id="rId172" Type="http://schemas.openxmlformats.org/officeDocument/2006/relationships/image" Target="../media/image71.png"/><Relationship Id="rId193" Type="http://schemas.openxmlformats.org/officeDocument/2006/relationships/hyperlink" Target="..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22&#50500;&#44032;/&#50500;&#44032;.pptx" TargetMode="External"/><Relationship Id="rId34" Type="http://schemas.openxmlformats.org/officeDocument/2006/relationships/image" Target="../media/image2.png"/><Relationship Id="rId55" Type="http://schemas.openxmlformats.org/officeDocument/2006/relationships/hyperlink" Target="&#44256;&#47536;&#46020;&#51204;&#49436;12&#51109;.pptx" TargetMode="External"/><Relationship Id="rId76" Type="http://schemas.openxmlformats.org/officeDocument/2006/relationships/image" Target="../media/image23.png"/><Relationship Id="rId97" Type="http://schemas.openxmlformats.org/officeDocument/2006/relationships/hyperlink" Target="../../&#44396;&#50557;PPT/16&#45712;&#54756;&#48120;&#50556;/&#45712;&#54756;&#48120;&#50556;.pptx" TargetMode="External"/><Relationship Id="rId120" Type="http://schemas.openxmlformats.org/officeDocument/2006/relationships/image" Target="../media/image45.png"/><Relationship Id="rId141" Type="http://schemas.openxmlformats.org/officeDocument/2006/relationships/hyperlink" Target="../../&#44396;&#50557;PPT/38&#49828;&#44032;&#47028;/&#49828;&#44032;&#47028;.pptx" TargetMode="External"/><Relationship Id="rId7" Type="http://schemas.openxmlformats.org/officeDocument/2006/relationships/slide" Target="slide23.xml"/><Relationship Id="rId71" Type="http://schemas.openxmlformats.org/officeDocument/2006/relationships/hyperlink" Target="../../&#44396;&#50557;PPT/03&#47112;&#50948;&#44592;/&#47112;&#50948;&#44592;.pptx" TargetMode="External"/><Relationship Id="rId92" Type="http://schemas.openxmlformats.org/officeDocument/2006/relationships/image" Target="../media/image31.png"/><Relationship Id="rId162" Type="http://schemas.openxmlformats.org/officeDocument/2006/relationships/image" Target="../media/image66.png"/><Relationship Id="rId183" Type="http://schemas.openxmlformats.org/officeDocument/2006/relationships/hyperlink" Target="..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image" Target="../media/image5.png"/><Relationship Id="rId45" Type="http://schemas.openxmlformats.org/officeDocument/2006/relationships/hyperlink" Target="&#44256;&#47536;&#46020;&#51204;&#49436;07&#51109;.pptx" TargetMode="External"/><Relationship Id="rId66" Type="http://schemas.openxmlformats.org/officeDocument/2006/relationships/image" Target="../media/image18.png"/><Relationship Id="rId87" Type="http://schemas.openxmlformats.org/officeDocument/2006/relationships/hyperlink" Target="../../&#44396;&#50557;PPT/12&#50676;&#50773;&#44592;&#54616;/&#50676;&#50773;&#44592;&#54616;.pptx" TargetMode="External"/><Relationship Id="rId110" Type="http://schemas.openxmlformats.org/officeDocument/2006/relationships/image" Target="../media/image40.png"/><Relationship Id="rId115" Type="http://schemas.openxmlformats.org/officeDocument/2006/relationships/hyperlink" Target="../../&#44396;&#50557;PPT/25&#50696;&#47112;&#48120;&#50556;&#50528;&#44032;/&#50696;&#47112;&#48120;&#50556;&#50528;&#44032;.pptx" TargetMode="External"/><Relationship Id="rId131" Type="http://schemas.openxmlformats.org/officeDocument/2006/relationships/hyperlink" Target="../../&#44396;&#50557;PPT/33&#48120;&#44032;/&#48120;&#44032;.pptx" TargetMode="External"/><Relationship Id="rId136" Type="http://schemas.openxmlformats.org/officeDocument/2006/relationships/image" Target="../media/image53.png"/><Relationship Id="rId157" Type="http://schemas.openxmlformats.org/officeDocument/2006/relationships/hyperlink" Target="../46%20&#44256;&#47536;&#46020;&#51204;&#49436;/&#44256;&#47536;&#46020;&#51204;&#49436;.pptx" TargetMode="External"/><Relationship Id="rId178" Type="http://schemas.openxmlformats.org/officeDocument/2006/relationships/image" Target="../media/image74.png"/><Relationship Id="rId61" Type="http://schemas.openxmlformats.org/officeDocument/2006/relationships/hyperlink" Target="&#44256;&#47536;&#46020;&#51204;&#49436;15&#51109;.pptx" TargetMode="External"/><Relationship Id="rId82" Type="http://schemas.openxmlformats.org/officeDocument/2006/relationships/image" Target="../media/image26.png"/><Relationship Id="rId152" Type="http://schemas.openxmlformats.org/officeDocument/2006/relationships/image" Target="../media/image61.png"/><Relationship Id="rId173" Type="http://schemas.openxmlformats.org/officeDocument/2006/relationships/hyperlink" Target="../54%20&#46356;&#47784;&#45936;&#51204;&#49436;/&#46356;&#47784;&#45936;&#51204;&#49436;.pptx" TargetMode="External"/><Relationship Id="rId194" Type="http://schemas.openxmlformats.org/officeDocument/2006/relationships/image" Target="../media/image82.png"/><Relationship Id="rId199" Type="http://schemas.openxmlformats.org/officeDocument/2006/relationships/image" Target="../media/image85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hyperlink" Target="&#44256;&#47536;&#46020;&#51204;&#49436;02&#51109;.pptx" TargetMode="External"/><Relationship Id="rId56" Type="http://schemas.openxmlformats.org/officeDocument/2006/relationships/image" Target="../media/image13.png"/><Relationship Id="rId77" Type="http://schemas.openxmlformats.org/officeDocument/2006/relationships/hyperlink" Target="../../&#44396;&#50557;PPT/06&#50668;&#54840;&#49688;&#50500;/&#50668;&#54840;&#49688;&#50500;.pptx" TargetMode="External"/><Relationship Id="rId100" Type="http://schemas.openxmlformats.org/officeDocument/2006/relationships/image" Target="../media/image35.png"/><Relationship Id="rId105" Type="http://schemas.openxmlformats.org/officeDocument/2006/relationships/hyperlink" Target="../../&#44396;&#50557;PPT/20&#51104;&#50616;/&#51104;&#50616;.pptx" TargetMode="External"/><Relationship Id="rId126" Type="http://schemas.openxmlformats.org/officeDocument/2006/relationships/image" Target="../media/image48.png"/><Relationship Id="rId147" Type="http://schemas.openxmlformats.org/officeDocument/2006/relationships/hyperlink" Target="../41%20&#47560;&#44032;&#48373;&#51020;/&#47560;&#44032;&#48373;&#51020;.pptx" TargetMode="External"/><Relationship Id="rId168" Type="http://schemas.openxmlformats.org/officeDocument/2006/relationships/image" Target="../media/image69.png"/><Relationship Id="rId8" Type="http://schemas.openxmlformats.org/officeDocument/2006/relationships/slide" Target="slide4.xml"/><Relationship Id="rId51" Type="http://schemas.openxmlformats.org/officeDocument/2006/relationships/hyperlink" Target="&#44256;&#47536;&#46020;&#51204;&#49436;10&#51109;.pptx" TargetMode="External"/><Relationship Id="rId72" Type="http://schemas.openxmlformats.org/officeDocument/2006/relationships/image" Target="../media/image21.png"/><Relationship Id="rId93" Type="http://schemas.openxmlformats.org/officeDocument/2006/relationships/hyperlink" Target="../../&#44396;&#50557;PPT/14&#50669;&#45824;&#54616;/&#50669;&#45824;&#54616;.pptx" TargetMode="External"/><Relationship Id="rId98" Type="http://schemas.openxmlformats.org/officeDocument/2006/relationships/image" Target="../media/image34.png"/><Relationship Id="rId121" Type="http://schemas.openxmlformats.org/officeDocument/2006/relationships/hyperlink" Target="../../&#44396;&#50557;PPT/28&#54840;&#49464;&#50500;/&#54840;&#49464;&#50500;.pptx" TargetMode="External"/><Relationship Id="rId142" Type="http://schemas.openxmlformats.org/officeDocument/2006/relationships/image" Target="../media/image56.png"/><Relationship Id="rId163" Type="http://schemas.openxmlformats.org/officeDocument/2006/relationships/hyperlink" Target="../49%20&#50640;&#48288;&#49548;&#49436;/&#50640;&#48288;&#49548;&#49436;.pptx" TargetMode="External"/><Relationship Id="rId184" Type="http://schemas.openxmlformats.org/officeDocument/2006/relationships/image" Target="../media/image77.png"/><Relationship Id="rId189" Type="http://schemas.openxmlformats.org/officeDocument/2006/relationships/hyperlink" Target="../62%20&#50836;&#54620;&#51068;&#49436;/&#50836;&#54620;&#51068;&#49436;.pptx" TargetMode="External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image" Target="../media/image8.png"/><Relationship Id="rId67" Type="http://schemas.openxmlformats.org/officeDocument/2006/relationships/hyperlink" Target="../../&#44396;&#50557;PPT/02&#52636;&#50528;&#44413;&#44592;/&#52636;&#50528;&#44413;&#44592;.pptx" TargetMode="External"/><Relationship Id="rId116" Type="http://schemas.openxmlformats.org/officeDocument/2006/relationships/image" Target="../media/image43.png"/><Relationship Id="rId137" Type="http://schemas.openxmlformats.org/officeDocument/2006/relationships/hyperlink" Target="../../&#44396;&#50557;PPT/36&#49828;&#48148;&#45264;/&#49828;&#48148;&#45264;.pptx" TargetMode="External"/><Relationship Id="rId158" Type="http://schemas.openxmlformats.org/officeDocument/2006/relationships/image" Target="../media/image64.png"/><Relationship Id="rId20" Type="http://schemas.openxmlformats.org/officeDocument/2006/relationships/slide" Target="slide10.xml"/><Relationship Id="rId41" Type="http://schemas.openxmlformats.org/officeDocument/2006/relationships/hyperlink" Target="&#44256;&#47536;&#46020;&#51204;&#49436;05&#51109;.pptx" TargetMode="External"/><Relationship Id="rId62" Type="http://schemas.openxmlformats.org/officeDocument/2006/relationships/image" Target="../media/image16.png"/><Relationship Id="rId83" Type="http://schemas.openxmlformats.org/officeDocument/2006/relationships/hyperlink" Target="../../&#44396;&#50557;PPT/09&#49324;&#47924;&#50648;&#49345;/&#49324;&#47924;&#50648;&#49345;.pptx" TargetMode="External"/><Relationship Id="rId88" Type="http://schemas.openxmlformats.org/officeDocument/2006/relationships/image" Target="../media/image29.png"/><Relationship Id="rId111" Type="http://schemas.openxmlformats.org/officeDocument/2006/relationships/hyperlink" Target="../../&#44396;&#50557;PPT/23&#51060;&#49324;&#50556;/&#51060;&#49324;&#50556;.pptx" TargetMode="External"/><Relationship Id="rId132" Type="http://schemas.openxmlformats.org/officeDocument/2006/relationships/image" Target="../media/image51.png"/><Relationship Id="rId153" Type="http://schemas.openxmlformats.org/officeDocument/2006/relationships/hyperlink" Target="../44%20&#49324;&#46020;&#54665;&#51204;/&#49324;&#46020;&#54665;&#51204;.pptx" TargetMode="External"/><Relationship Id="rId174" Type="http://schemas.openxmlformats.org/officeDocument/2006/relationships/image" Target="../media/image72.png"/><Relationship Id="rId179" Type="http://schemas.openxmlformats.org/officeDocument/2006/relationships/hyperlink" Target="../57%20&#48716;&#47112;&#47788;&#49436;/&#48716;&#47112;&#47788;&#49436;1&#51109;.pptx" TargetMode="External"/><Relationship Id="rId195" Type="http://schemas.openxmlformats.org/officeDocument/2006/relationships/hyperlink" Target="../65%20&#50976;&#45796;&#49436;/&#50976;&#45796;&#49436;1&#51109;.pptx" TargetMode="External"/><Relationship Id="rId190" Type="http://schemas.openxmlformats.org/officeDocument/2006/relationships/image" Target="../media/image80.png"/><Relationship Id="rId15" Type="http://schemas.openxmlformats.org/officeDocument/2006/relationships/slide" Target="slide27.xml"/><Relationship Id="rId36" Type="http://schemas.openxmlformats.org/officeDocument/2006/relationships/image" Target="../media/image3.png"/><Relationship Id="rId57" Type="http://schemas.openxmlformats.org/officeDocument/2006/relationships/hyperlink" Target="&#44256;&#47536;&#46020;&#51204;&#49436;13&#51109;.pptx" TargetMode="External"/><Relationship Id="rId106" Type="http://schemas.openxmlformats.org/officeDocument/2006/relationships/image" Target="../media/image38.png"/><Relationship Id="rId127" Type="http://schemas.openxmlformats.org/officeDocument/2006/relationships/hyperlink" Target="../../&#44396;&#50557;PPT/31&#50724;&#48148;&#45852;/&#50724;&#48148;&#45852;1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image" Target="../media/image11.png"/><Relationship Id="rId73" Type="http://schemas.openxmlformats.org/officeDocument/2006/relationships/hyperlink" Target="../../&#44396;&#50557;PPT/04&#48124;&#49688;&#44592;/&#48124;&#49688;&#44592;.pptx" TargetMode="External"/><Relationship Id="rId78" Type="http://schemas.openxmlformats.org/officeDocument/2006/relationships/image" Target="../media/image24.png"/><Relationship Id="rId94" Type="http://schemas.openxmlformats.org/officeDocument/2006/relationships/image" Target="../media/image32.png"/><Relationship Id="rId99" Type="http://schemas.openxmlformats.org/officeDocument/2006/relationships/hyperlink" Target="../../&#44396;&#50557;PPT/17&#50640;&#49828;&#45908;/&#50640;&#49828;&#45908;.pptx" TargetMode="External"/><Relationship Id="rId101" Type="http://schemas.openxmlformats.org/officeDocument/2006/relationships/hyperlink" Target="../../&#44396;&#50557;PPT/18&#50853;&#44592;/&#50853;&#44592;.pptx" TargetMode="External"/><Relationship Id="rId122" Type="http://schemas.openxmlformats.org/officeDocument/2006/relationships/image" Target="../media/image46.png"/><Relationship Id="rId143" Type="http://schemas.openxmlformats.org/officeDocument/2006/relationships/hyperlink" Target="../../&#44396;&#50557;PPT/39&#47568;&#46972;&#44592;/&#47568;&#46972;&#44592;.pptx" TargetMode="External"/><Relationship Id="rId148" Type="http://schemas.openxmlformats.org/officeDocument/2006/relationships/image" Target="../media/image59.png"/><Relationship Id="rId164" Type="http://schemas.openxmlformats.org/officeDocument/2006/relationships/image" Target="../media/image67.png"/><Relationship Id="rId169" Type="http://schemas.openxmlformats.org/officeDocument/2006/relationships/hyperlink" Target="../52%20&#45936;&#49332;&#47196;&#45768;&#44032;&#51204;&#49436;/&#45936;&#49332;&#47196;&#45768;&#44032;&#51204;&#49436;.pptx" TargetMode="External"/><Relationship Id="rId185" Type="http://schemas.openxmlformats.org/officeDocument/2006/relationships/hyperlink" Target="../60%20&#48288;&#46300;&#47196;&#51204;&#49436;/&#48288;&#46300;&#47196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5.png"/><Relationship Id="rId26" Type="http://schemas.openxmlformats.org/officeDocument/2006/relationships/slide" Target="slide14.xml"/><Relationship Id="rId47" Type="http://schemas.openxmlformats.org/officeDocument/2006/relationships/hyperlink" Target="&#44256;&#47536;&#46020;&#51204;&#49436;08&#51109;.pptx" TargetMode="External"/><Relationship Id="rId68" Type="http://schemas.openxmlformats.org/officeDocument/2006/relationships/image" Target="../media/image19.png"/><Relationship Id="rId89" Type="http://schemas.openxmlformats.org/officeDocument/2006/relationships/hyperlink" Target="../../&#44396;&#50557;PPT/11&#50676;&#50773;&#44592;&#49345;/&#50676;&#50773;&#44592;&#49345;.pptx" TargetMode="External"/><Relationship Id="rId112" Type="http://schemas.openxmlformats.org/officeDocument/2006/relationships/image" Target="../media/image41.png"/><Relationship Id="rId133" Type="http://schemas.openxmlformats.org/officeDocument/2006/relationships/hyperlink" Target="../../&#44396;&#50557;PPT/34&#45208;&#54996;/&#45208;&#54996;.pptx" TargetMode="External"/><Relationship Id="rId154" Type="http://schemas.openxmlformats.org/officeDocument/2006/relationships/image" Target="../media/image62.png"/><Relationship Id="rId175" Type="http://schemas.openxmlformats.org/officeDocument/2006/relationships/hyperlink" Target="../55%20&#46356;&#47784;&#45936;&#54980;&#49436;/&#46356;&#47784;&#45936;&#54980;&#49436;.pptx" TargetMode="External"/><Relationship Id="rId196" Type="http://schemas.openxmlformats.org/officeDocument/2006/relationships/image" Target="../media/image83.png"/><Relationship Id="rId200" Type="http://schemas.openxmlformats.org/officeDocument/2006/relationships/image" Target="../media/image88.png"/><Relationship Id="rId16" Type="http://schemas.openxmlformats.org/officeDocument/2006/relationships/slide" Target="slide8.xml"/><Relationship Id="rId37" Type="http://schemas.openxmlformats.org/officeDocument/2006/relationships/hyperlink" Target="&#44256;&#47536;&#46020;&#51204;&#49436;03&#51109;.pptx" TargetMode="External"/><Relationship Id="rId58" Type="http://schemas.openxmlformats.org/officeDocument/2006/relationships/image" Target="../media/image14.png"/><Relationship Id="rId79" Type="http://schemas.openxmlformats.org/officeDocument/2006/relationships/hyperlink" Target="../../&#44396;&#50557;PPT/07&#49324;&#49324;&#44592;/&#49324;&#49324;&#44592;.pptx" TargetMode="External"/><Relationship Id="rId102" Type="http://schemas.openxmlformats.org/officeDocument/2006/relationships/image" Target="../media/image36.png"/><Relationship Id="rId123" Type="http://schemas.openxmlformats.org/officeDocument/2006/relationships/hyperlink" Target="../../&#44396;&#50557;PPT/29&#50836;&#50648;/&#50836;&#50648;.pptx" TargetMode="External"/><Relationship Id="rId144" Type="http://schemas.openxmlformats.org/officeDocument/2006/relationships/image" Target="../media/image57.png"/><Relationship Id="rId90" Type="http://schemas.openxmlformats.org/officeDocument/2006/relationships/image" Target="../media/image30.png"/><Relationship Id="rId165" Type="http://schemas.openxmlformats.org/officeDocument/2006/relationships/hyperlink" Target="../50%20&#48716;&#47549;&#48372;&#49436;/&#48716;&#47549;&#48372;&#49436;.pptx" TargetMode="External"/><Relationship Id="rId186" Type="http://schemas.openxmlformats.org/officeDocument/2006/relationships/image" Target="../media/image78.png"/><Relationship Id="rId27" Type="http://schemas.openxmlformats.org/officeDocument/2006/relationships/slide" Target="slide15.xml"/><Relationship Id="rId48" Type="http://schemas.openxmlformats.org/officeDocument/2006/relationships/image" Target="../media/image9.png"/><Relationship Id="rId69" Type="http://schemas.openxmlformats.org/officeDocument/2006/relationships/hyperlink" Target="../../&#44396;&#50557;PPT/01&#52285;&#49464;&#44592;/&#52285;&#49464;&#44592;.pptx" TargetMode="External"/><Relationship Id="rId113" Type="http://schemas.openxmlformats.org/officeDocument/2006/relationships/hyperlink" Target="../../&#44396;&#50557;PPT/24&#50696;&#47112;&#48120;&#50556;/&#50696;&#47112;&#48120;&#50556;.pptx" TargetMode="External"/><Relationship Id="rId134" Type="http://schemas.openxmlformats.org/officeDocument/2006/relationships/image" Target="../media/image52.png"/><Relationship Id="rId80" Type="http://schemas.openxmlformats.org/officeDocument/2006/relationships/image" Target="../media/image25.png"/><Relationship Id="rId155" Type="http://schemas.openxmlformats.org/officeDocument/2006/relationships/hyperlink" Target="../45%20&#47196;&#47560;&#49436;/&#47196;&#47560;&#49436;.pptx" TargetMode="External"/><Relationship Id="rId176" Type="http://schemas.openxmlformats.org/officeDocument/2006/relationships/image" Target="../media/image73.png"/><Relationship Id="rId197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4.png"/><Relationship Id="rId59" Type="http://schemas.openxmlformats.org/officeDocument/2006/relationships/hyperlink" Target="&#44256;&#47536;&#46020;&#51204;&#49436;14&#51109;.pptx" TargetMode="External"/><Relationship Id="rId103" Type="http://schemas.openxmlformats.org/officeDocument/2006/relationships/hyperlink" Target="../../&#44396;&#50557;PPT/19&#49884;&#54200;/&#49884;&#54200;.pptx" TargetMode="External"/><Relationship Id="rId124" Type="http://schemas.openxmlformats.org/officeDocument/2006/relationships/image" Target="../media/image47.png"/><Relationship Id="rId70" Type="http://schemas.openxmlformats.org/officeDocument/2006/relationships/image" Target="../media/image20.png"/><Relationship Id="rId91" Type="http://schemas.openxmlformats.org/officeDocument/2006/relationships/hyperlink" Target="../../&#44396;&#50557;PPT/13&#50669;&#45824;&#49345;/&#50669;&#45824;&#49345;.pptx" TargetMode="External"/><Relationship Id="rId145" Type="http://schemas.openxmlformats.org/officeDocument/2006/relationships/hyperlink" Target="&#47560;&#53468;&#48373;&#51020;.pptx" TargetMode="External"/><Relationship Id="rId166" Type="http://schemas.openxmlformats.org/officeDocument/2006/relationships/image" Target="../media/image68.png"/><Relationship Id="rId187" Type="http://schemas.openxmlformats.org/officeDocument/2006/relationships/hyperlink" Target="../61%20&#48288;&#46300;&#47196;&#54980;&#49436;/&#48288;&#46300;&#47196;&#54980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slide" Target="slide16.xml"/><Relationship Id="rId49" Type="http://schemas.openxmlformats.org/officeDocument/2006/relationships/hyperlink" Target="&#44256;&#47536;&#46020;&#51204;&#49436;09&#51109;.pptx" TargetMode="External"/><Relationship Id="rId114" Type="http://schemas.openxmlformats.org/officeDocument/2006/relationships/image" Target="../media/image42.png"/><Relationship Id="rId60" Type="http://schemas.openxmlformats.org/officeDocument/2006/relationships/image" Target="../media/image15.png"/><Relationship Id="rId81" Type="http://schemas.openxmlformats.org/officeDocument/2006/relationships/hyperlink" Target="../../&#44396;&#50557;PPT/08&#47355;&#44592;/&#47355;&#44592;.pptx" TargetMode="External"/><Relationship Id="rId135" Type="http://schemas.openxmlformats.org/officeDocument/2006/relationships/hyperlink" Target="../../&#44396;&#50557;PPT/35&#54616;&#48149;&#44397;/&#54616;&#48149;&#44397;.pptx" TargetMode="External"/><Relationship Id="rId156" Type="http://schemas.openxmlformats.org/officeDocument/2006/relationships/image" Target="../media/image63.png"/><Relationship Id="rId177" Type="http://schemas.openxmlformats.org/officeDocument/2006/relationships/hyperlink" Target="../56%20&#46356;&#46020;&#49436;/&#46356;&#46020;&#49436;.pptx" TargetMode="External"/><Relationship Id="rId198" Type="http://schemas.openxmlformats.org/officeDocument/2006/relationships/image" Target="../media/image84.png"/><Relationship Id="rId18" Type="http://schemas.openxmlformats.org/officeDocument/2006/relationships/slide" Target="slide9.xml"/><Relationship Id="rId39" Type="http://schemas.openxmlformats.org/officeDocument/2006/relationships/hyperlink" Target="&#44256;&#47536;&#46020;&#51204;&#49436;04&#51109;.pptx" TargetMode="External"/><Relationship Id="rId50" Type="http://schemas.openxmlformats.org/officeDocument/2006/relationships/image" Target="../media/image10.png"/><Relationship Id="rId104" Type="http://schemas.openxmlformats.org/officeDocument/2006/relationships/image" Target="../media/image37.png"/><Relationship Id="rId125" Type="http://schemas.openxmlformats.org/officeDocument/2006/relationships/hyperlink" Target="../../&#44396;&#50557;PPT/30&#50500;&#47784;&#49828;/&#50500;&#47784;&#49828;.pptx" TargetMode="External"/><Relationship Id="rId146" Type="http://schemas.openxmlformats.org/officeDocument/2006/relationships/image" Target="../media/image58.png"/><Relationship Id="rId167" Type="http://schemas.openxmlformats.org/officeDocument/2006/relationships/hyperlink" Target="../51%20&#44264;&#47196;&#49352;&#49436;/&#44264;&#47196;&#49352;&#49436;.pptx" TargetMode="External"/><Relationship Id="rId188" Type="http://schemas.openxmlformats.org/officeDocument/2006/relationships/image" Target="../media/image79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26&#50640;&#49828;&#44180;/&#50640;&#49828;&#44180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6.png"/><Relationship Id="rId63" Type="http://schemas.openxmlformats.org/officeDocument/2006/relationships/hyperlink" Target="&#44256;&#47536;&#46020;&#51204;&#49436;16&#51109;.pptx" TargetMode="External"/><Relationship Id="rId84" Type="http://schemas.openxmlformats.org/officeDocument/2006/relationships/image" Target="../media/image27.png"/><Relationship Id="rId138" Type="http://schemas.openxmlformats.org/officeDocument/2006/relationships/image" Target="../media/image54.png"/><Relationship Id="rId159" Type="http://schemas.openxmlformats.org/officeDocument/2006/relationships/hyperlink" Target="../47%20&#44256;&#47536;&#46020;&#54980;&#49436;/&#44256;&#47536;&#46020;&#54980;&#49436;.pptx" TargetMode="External"/><Relationship Id="rId170" Type="http://schemas.openxmlformats.org/officeDocument/2006/relationships/image" Target="../media/image70.png"/><Relationship Id="rId191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hyperlink" Target="../../&#44396;&#50557;PPT/21&#51204;&#46020;&#49436;/&#51204;&#46020;&#49436;.pptx" TargetMode="External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hyperlink" Target="&#44256;&#47536;&#46020;&#51204;&#49436;11&#51109;.pptx" TargetMode="External"/><Relationship Id="rId74" Type="http://schemas.openxmlformats.org/officeDocument/2006/relationships/image" Target="../media/image22.png"/><Relationship Id="rId128" Type="http://schemas.openxmlformats.org/officeDocument/2006/relationships/image" Target="../media/image49.png"/><Relationship Id="rId149" Type="http://schemas.openxmlformats.org/officeDocument/2006/relationships/hyperlink" Target="../42%20&#45572;&#44032;&#48373;&#51020;/&#45572;&#44032;&#48373;&#5102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15&#50640;&#49828;&#46972;/&#50640;&#49828;&#46972;.pptx" TargetMode="External"/><Relationship Id="rId160" Type="http://schemas.openxmlformats.org/officeDocument/2006/relationships/image" Target="../media/image65.png"/><Relationship Id="rId181" Type="http://schemas.openxmlformats.org/officeDocument/2006/relationships/hyperlink" Target="../58%20&#55176;&#48652;&#47532;&#49436;/&#55176;&#48652;&#47532;&#49436;.pptx" TargetMode="External"/><Relationship Id="rId22" Type="http://schemas.openxmlformats.org/officeDocument/2006/relationships/slide" Target="slide11.xml"/><Relationship Id="rId43" Type="http://schemas.openxmlformats.org/officeDocument/2006/relationships/hyperlink" Target="&#44256;&#47536;&#46020;&#51204;&#49436;06&#51109;.pptx" TargetMode="External"/><Relationship Id="rId64" Type="http://schemas.openxmlformats.org/officeDocument/2006/relationships/image" Target="../media/image17.png"/><Relationship Id="rId118" Type="http://schemas.openxmlformats.org/officeDocument/2006/relationships/image" Target="../media/image44.png"/><Relationship Id="rId139" Type="http://schemas.openxmlformats.org/officeDocument/2006/relationships/hyperlink" Target="../../&#44396;&#50557;PPT/37&#54617;&#44060;/&#54617;&#44060;.pptx" TargetMode="External"/><Relationship Id="rId85" Type="http://schemas.openxmlformats.org/officeDocument/2006/relationships/hyperlink" Target="../../&#44396;&#50557;PPT/10&#49324;&#47924;&#50648;&#54616;/&#49324;&#47924;&#50648;&#54616;.pptx" TargetMode="External"/><Relationship Id="rId150" Type="http://schemas.openxmlformats.org/officeDocument/2006/relationships/image" Target="../media/image60.png"/><Relationship Id="rId171" Type="http://schemas.openxmlformats.org/officeDocument/2006/relationships/hyperlink" Target="../53%20&#45936;&#49332;&#47196;&#45768;&#44032;&#54980;&#49436;/&#45936;&#49332;&#47196;&#45768;&#44032;&#54980;&#49436;.pptx" TargetMode="External"/><Relationship Id="rId192" Type="http://schemas.openxmlformats.org/officeDocument/2006/relationships/image" Target="../media/image81.png"/><Relationship Id="rId12" Type="http://schemas.openxmlformats.org/officeDocument/2006/relationships/slide" Target="slide6.xml"/><Relationship Id="rId33" Type="http://schemas.openxmlformats.org/officeDocument/2006/relationships/hyperlink" Target="&#44256;&#47536;&#46020;&#51204;&#49436;01&#51109;.pptx" TargetMode="External"/><Relationship Id="rId108" Type="http://schemas.openxmlformats.org/officeDocument/2006/relationships/image" Target="../media/image39.png"/><Relationship Id="rId129" Type="http://schemas.openxmlformats.org/officeDocument/2006/relationships/hyperlink" Target="../../&#44396;&#50557;PPT/32&#50836;&#45208;/&#50836;&#45208;.pptx" TargetMode="External"/><Relationship Id="rId54" Type="http://schemas.openxmlformats.org/officeDocument/2006/relationships/image" Target="../media/image12.png"/><Relationship Id="rId75" Type="http://schemas.openxmlformats.org/officeDocument/2006/relationships/hyperlink" Target="../../&#44396;&#50557;PPT/05&#49888;&#47749;&#44592;/&#49888;&#47749;&#44592;.pptx" TargetMode="External"/><Relationship Id="rId96" Type="http://schemas.openxmlformats.org/officeDocument/2006/relationships/image" Target="../media/image33.png"/><Relationship Id="rId140" Type="http://schemas.openxmlformats.org/officeDocument/2006/relationships/image" Target="../media/image55.png"/><Relationship Id="rId161" Type="http://schemas.openxmlformats.org/officeDocument/2006/relationships/hyperlink" Target="../48%20&#44040;&#46972;&#46356;&#50500;&#49436;/&#44040;&#46972;&#46356;&#50500;&#49436;.pptx" TargetMode="External"/><Relationship Id="rId182" Type="http://schemas.openxmlformats.org/officeDocument/2006/relationships/image" Target="../media/image76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27&#45796;&#45768;&#50648;/&#45796;&#45768;&#50648;.pptx" TargetMode="External"/><Relationship Id="rId44" Type="http://schemas.openxmlformats.org/officeDocument/2006/relationships/image" Target="../media/image7.png"/><Relationship Id="rId65" Type="http://schemas.openxmlformats.org/officeDocument/2006/relationships/hyperlink" Target="../../&#44396;-&#49888;&#50557;%20&#49457;&#44221;&#47785;&#47197;.pptx" TargetMode="External"/><Relationship Id="rId86" Type="http://schemas.openxmlformats.org/officeDocument/2006/relationships/image" Target="../media/image28.png"/><Relationship Id="rId130" Type="http://schemas.openxmlformats.org/officeDocument/2006/relationships/image" Target="../media/image50.png"/><Relationship Id="rId151" Type="http://schemas.openxmlformats.org/officeDocument/2006/relationships/hyperlink" Target="../43%20&#50836;&#54620;&#48373;&#51020;/&#50836;&#54620;&#48373;&#51020;.pptx" TargetMode="External"/><Relationship Id="rId172" Type="http://schemas.openxmlformats.org/officeDocument/2006/relationships/image" Target="../media/image71.png"/><Relationship Id="rId193" Type="http://schemas.openxmlformats.org/officeDocument/2006/relationships/hyperlink" Target="..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22&#50500;&#44032;/&#50500;&#44032;.pptx" TargetMode="External"/><Relationship Id="rId34" Type="http://schemas.openxmlformats.org/officeDocument/2006/relationships/image" Target="../media/image2.png"/><Relationship Id="rId55" Type="http://schemas.openxmlformats.org/officeDocument/2006/relationships/hyperlink" Target="&#44256;&#47536;&#46020;&#51204;&#49436;12&#51109;.pptx" TargetMode="External"/><Relationship Id="rId76" Type="http://schemas.openxmlformats.org/officeDocument/2006/relationships/image" Target="../media/image23.png"/><Relationship Id="rId97" Type="http://schemas.openxmlformats.org/officeDocument/2006/relationships/hyperlink" Target="../../&#44396;&#50557;PPT/16&#45712;&#54756;&#48120;&#50556;/&#45712;&#54756;&#48120;&#50556;.pptx" TargetMode="External"/><Relationship Id="rId120" Type="http://schemas.openxmlformats.org/officeDocument/2006/relationships/image" Target="../media/image45.png"/><Relationship Id="rId141" Type="http://schemas.openxmlformats.org/officeDocument/2006/relationships/hyperlink" Target="../../&#44396;&#50557;PPT/38&#49828;&#44032;&#47028;/&#49828;&#44032;&#47028;.pptx" TargetMode="External"/><Relationship Id="rId7" Type="http://schemas.openxmlformats.org/officeDocument/2006/relationships/slide" Target="slide23.xml"/><Relationship Id="rId71" Type="http://schemas.openxmlformats.org/officeDocument/2006/relationships/hyperlink" Target="../../&#44396;&#50557;PPT/03&#47112;&#50948;&#44592;/&#47112;&#50948;&#44592;.pptx" TargetMode="External"/><Relationship Id="rId92" Type="http://schemas.openxmlformats.org/officeDocument/2006/relationships/image" Target="../media/image31.png"/><Relationship Id="rId162" Type="http://schemas.openxmlformats.org/officeDocument/2006/relationships/image" Target="../media/image66.png"/><Relationship Id="rId183" Type="http://schemas.openxmlformats.org/officeDocument/2006/relationships/hyperlink" Target="..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image" Target="../media/image5.png"/><Relationship Id="rId45" Type="http://schemas.openxmlformats.org/officeDocument/2006/relationships/hyperlink" Target="&#44256;&#47536;&#46020;&#51204;&#49436;07&#51109;.pptx" TargetMode="External"/><Relationship Id="rId66" Type="http://schemas.openxmlformats.org/officeDocument/2006/relationships/image" Target="../media/image18.png"/><Relationship Id="rId87" Type="http://schemas.openxmlformats.org/officeDocument/2006/relationships/hyperlink" Target="../../&#44396;&#50557;PPT/12&#50676;&#50773;&#44592;&#54616;/&#50676;&#50773;&#44592;&#54616;.pptx" TargetMode="External"/><Relationship Id="rId110" Type="http://schemas.openxmlformats.org/officeDocument/2006/relationships/image" Target="../media/image40.png"/><Relationship Id="rId115" Type="http://schemas.openxmlformats.org/officeDocument/2006/relationships/hyperlink" Target="../../&#44396;&#50557;PPT/25&#50696;&#47112;&#48120;&#50556;&#50528;&#44032;/&#50696;&#47112;&#48120;&#50556;&#50528;&#44032;.pptx" TargetMode="External"/><Relationship Id="rId131" Type="http://schemas.openxmlformats.org/officeDocument/2006/relationships/hyperlink" Target="../../&#44396;&#50557;PPT/33&#48120;&#44032;/&#48120;&#44032;.pptx" TargetMode="External"/><Relationship Id="rId136" Type="http://schemas.openxmlformats.org/officeDocument/2006/relationships/image" Target="../media/image53.png"/><Relationship Id="rId157" Type="http://schemas.openxmlformats.org/officeDocument/2006/relationships/hyperlink" Target="../46%20&#44256;&#47536;&#46020;&#51204;&#49436;/&#44256;&#47536;&#46020;&#51204;&#49436;.pptx" TargetMode="External"/><Relationship Id="rId178" Type="http://schemas.openxmlformats.org/officeDocument/2006/relationships/image" Target="../media/image74.png"/><Relationship Id="rId61" Type="http://schemas.openxmlformats.org/officeDocument/2006/relationships/hyperlink" Target="&#44256;&#47536;&#46020;&#51204;&#49436;15&#51109;.pptx" TargetMode="External"/><Relationship Id="rId82" Type="http://schemas.openxmlformats.org/officeDocument/2006/relationships/image" Target="../media/image26.png"/><Relationship Id="rId152" Type="http://schemas.openxmlformats.org/officeDocument/2006/relationships/image" Target="../media/image61.png"/><Relationship Id="rId173" Type="http://schemas.openxmlformats.org/officeDocument/2006/relationships/hyperlink" Target="../54%20&#46356;&#47784;&#45936;&#51204;&#49436;/&#46356;&#47784;&#45936;&#51204;&#49436;.pptx" TargetMode="External"/><Relationship Id="rId194" Type="http://schemas.openxmlformats.org/officeDocument/2006/relationships/image" Target="../media/image82.png"/><Relationship Id="rId199" Type="http://schemas.openxmlformats.org/officeDocument/2006/relationships/image" Target="../media/image85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hyperlink" Target="&#44256;&#47536;&#46020;&#51204;&#49436;02&#51109;.pptx" TargetMode="External"/><Relationship Id="rId56" Type="http://schemas.openxmlformats.org/officeDocument/2006/relationships/image" Target="../media/image13.png"/><Relationship Id="rId77" Type="http://schemas.openxmlformats.org/officeDocument/2006/relationships/hyperlink" Target="../../&#44396;&#50557;PPT/06&#50668;&#54840;&#49688;&#50500;/&#50668;&#54840;&#49688;&#50500;.pptx" TargetMode="External"/><Relationship Id="rId100" Type="http://schemas.openxmlformats.org/officeDocument/2006/relationships/image" Target="../media/image35.png"/><Relationship Id="rId105" Type="http://schemas.openxmlformats.org/officeDocument/2006/relationships/hyperlink" Target="../../&#44396;&#50557;PPT/20&#51104;&#50616;/&#51104;&#50616;.pptx" TargetMode="External"/><Relationship Id="rId126" Type="http://schemas.openxmlformats.org/officeDocument/2006/relationships/image" Target="../media/image48.png"/><Relationship Id="rId147" Type="http://schemas.openxmlformats.org/officeDocument/2006/relationships/hyperlink" Target="../41%20&#47560;&#44032;&#48373;&#51020;/&#47560;&#44032;&#48373;&#51020;.pptx" TargetMode="External"/><Relationship Id="rId168" Type="http://schemas.openxmlformats.org/officeDocument/2006/relationships/image" Target="../media/image69.png"/><Relationship Id="rId8" Type="http://schemas.openxmlformats.org/officeDocument/2006/relationships/slide" Target="slide4.xml"/><Relationship Id="rId51" Type="http://schemas.openxmlformats.org/officeDocument/2006/relationships/hyperlink" Target="&#44256;&#47536;&#46020;&#51204;&#49436;10&#51109;.pptx" TargetMode="External"/><Relationship Id="rId72" Type="http://schemas.openxmlformats.org/officeDocument/2006/relationships/image" Target="../media/image21.png"/><Relationship Id="rId93" Type="http://schemas.openxmlformats.org/officeDocument/2006/relationships/hyperlink" Target="../../&#44396;&#50557;PPT/14&#50669;&#45824;&#54616;/&#50669;&#45824;&#54616;.pptx" TargetMode="External"/><Relationship Id="rId98" Type="http://schemas.openxmlformats.org/officeDocument/2006/relationships/image" Target="../media/image34.png"/><Relationship Id="rId121" Type="http://schemas.openxmlformats.org/officeDocument/2006/relationships/hyperlink" Target="../../&#44396;&#50557;PPT/28&#54840;&#49464;&#50500;/&#54840;&#49464;&#50500;.pptx" TargetMode="External"/><Relationship Id="rId142" Type="http://schemas.openxmlformats.org/officeDocument/2006/relationships/image" Target="../media/image56.png"/><Relationship Id="rId163" Type="http://schemas.openxmlformats.org/officeDocument/2006/relationships/hyperlink" Target="../49%20&#50640;&#48288;&#49548;&#49436;/&#50640;&#48288;&#49548;&#49436;.pptx" TargetMode="External"/><Relationship Id="rId184" Type="http://schemas.openxmlformats.org/officeDocument/2006/relationships/image" Target="../media/image77.png"/><Relationship Id="rId189" Type="http://schemas.openxmlformats.org/officeDocument/2006/relationships/hyperlink" Target="../62%20&#50836;&#54620;&#51068;&#49436;/&#50836;&#54620;&#51068;&#49436;.pptx" TargetMode="External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image" Target="../media/image8.png"/><Relationship Id="rId67" Type="http://schemas.openxmlformats.org/officeDocument/2006/relationships/hyperlink" Target="../../&#44396;&#50557;PPT/02&#52636;&#50528;&#44413;&#44592;/&#52636;&#50528;&#44413;&#44592;.pptx" TargetMode="External"/><Relationship Id="rId116" Type="http://schemas.openxmlformats.org/officeDocument/2006/relationships/image" Target="../media/image43.png"/><Relationship Id="rId137" Type="http://schemas.openxmlformats.org/officeDocument/2006/relationships/hyperlink" Target="../../&#44396;&#50557;PPT/36&#49828;&#48148;&#45264;/&#49828;&#48148;&#45264;.pptx" TargetMode="External"/><Relationship Id="rId158" Type="http://schemas.openxmlformats.org/officeDocument/2006/relationships/image" Target="../media/image64.png"/><Relationship Id="rId20" Type="http://schemas.openxmlformats.org/officeDocument/2006/relationships/slide" Target="slide10.xml"/><Relationship Id="rId41" Type="http://schemas.openxmlformats.org/officeDocument/2006/relationships/hyperlink" Target="&#44256;&#47536;&#46020;&#51204;&#49436;05&#51109;.pptx" TargetMode="External"/><Relationship Id="rId62" Type="http://schemas.openxmlformats.org/officeDocument/2006/relationships/image" Target="../media/image16.png"/><Relationship Id="rId83" Type="http://schemas.openxmlformats.org/officeDocument/2006/relationships/hyperlink" Target="../../&#44396;&#50557;PPT/09&#49324;&#47924;&#50648;&#49345;/&#49324;&#47924;&#50648;&#49345;.pptx" TargetMode="External"/><Relationship Id="rId88" Type="http://schemas.openxmlformats.org/officeDocument/2006/relationships/image" Target="../media/image29.png"/><Relationship Id="rId111" Type="http://schemas.openxmlformats.org/officeDocument/2006/relationships/hyperlink" Target="../../&#44396;&#50557;PPT/23&#51060;&#49324;&#50556;/&#51060;&#49324;&#50556;.pptx" TargetMode="External"/><Relationship Id="rId132" Type="http://schemas.openxmlformats.org/officeDocument/2006/relationships/image" Target="../media/image51.png"/><Relationship Id="rId153" Type="http://schemas.openxmlformats.org/officeDocument/2006/relationships/hyperlink" Target="../44%20&#49324;&#46020;&#54665;&#51204;/&#49324;&#46020;&#54665;&#51204;.pptx" TargetMode="External"/><Relationship Id="rId174" Type="http://schemas.openxmlformats.org/officeDocument/2006/relationships/image" Target="../media/image72.png"/><Relationship Id="rId179" Type="http://schemas.openxmlformats.org/officeDocument/2006/relationships/hyperlink" Target="../57%20&#48716;&#47112;&#47788;&#49436;/&#48716;&#47112;&#47788;&#49436;1&#51109;.pptx" TargetMode="External"/><Relationship Id="rId195" Type="http://schemas.openxmlformats.org/officeDocument/2006/relationships/hyperlink" Target="../65%20&#50976;&#45796;&#49436;/&#50976;&#45796;&#49436;1&#51109;.pptx" TargetMode="External"/><Relationship Id="rId190" Type="http://schemas.openxmlformats.org/officeDocument/2006/relationships/image" Target="../media/image80.png"/><Relationship Id="rId15" Type="http://schemas.openxmlformats.org/officeDocument/2006/relationships/slide" Target="slide27.xml"/><Relationship Id="rId36" Type="http://schemas.openxmlformats.org/officeDocument/2006/relationships/image" Target="../media/image3.png"/><Relationship Id="rId57" Type="http://schemas.openxmlformats.org/officeDocument/2006/relationships/hyperlink" Target="&#44256;&#47536;&#46020;&#51204;&#49436;13&#51109;.pptx" TargetMode="External"/><Relationship Id="rId106" Type="http://schemas.openxmlformats.org/officeDocument/2006/relationships/image" Target="../media/image38.png"/><Relationship Id="rId127" Type="http://schemas.openxmlformats.org/officeDocument/2006/relationships/hyperlink" Target="../../&#44396;&#50557;PPT/31&#50724;&#48148;&#45852;/&#50724;&#48148;&#45852;1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image" Target="../media/image11.png"/><Relationship Id="rId73" Type="http://schemas.openxmlformats.org/officeDocument/2006/relationships/hyperlink" Target="../../&#44396;&#50557;PPT/04&#48124;&#49688;&#44592;/&#48124;&#49688;&#44592;.pptx" TargetMode="External"/><Relationship Id="rId78" Type="http://schemas.openxmlformats.org/officeDocument/2006/relationships/image" Target="../media/image24.png"/><Relationship Id="rId94" Type="http://schemas.openxmlformats.org/officeDocument/2006/relationships/image" Target="../media/image32.png"/><Relationship Id="rId99" Type="http://schemas.openxmlformats.org/officeDocument/2006/relationships/hyperlink" Target="../../&#44396;&#50557;PPT/17&#50640;&#49828;&#45908;/&#50640;&#49828;&#45908;.pptx" TargetMode="External"/><Relationship Id="rId101" Type="http://schemas.openxmlformats.org/officeDocument/2006/relationships/hyperlink" Target="../../&#44396;&#50557;PPT/18&#50853;&#44592;/&#50853;&#44592;.pptx" TargetMode="External"/><Relationship Id="rId122" Type="http://schemas.openxmlformats.org/officeDocument/2006/relationships/image" Target="../media/image46.png"/><Relationship Id="rId143" Type="http://schemas.openxmlformats.org/officeDocument/2006/relationships/hyperlink" Target="../../&#44396;&#50557;PPT/39&#47568;&#46972;&#44592;/&#47568;&#46972;&#44592;.pptx" TargetMode="External"/><Relationship Id="rId148" Type="http://schemas.openxmlformats.org/officeDocument/2006/relationships/image" Target="../media/image59.png"/><Relationship Id="rId164" Type="http://schemas.openxmlformats.org/officeDocument/2006/relationships/image" Target="../media/image67.png"/><Relationship Id="rId169" Type="http://schemas.openxmlformats.org/officeDocument/2006/relationships/hyperlink" Target="../52%20&#45936;&#49332;&#47196;&#45768;&#44032;&#51204;&#49436;/&#45936;&#49332;&#47196;&#45768;&#44032;&#51204;&#49436;.pptx" TargetMode="External"/><Relationship Id="rId185" Type="http://schemas.openxmlformats.org/officeDocument/2006/relationships/hyperlink" Target="../60%20&#48288;&#46300;&#47196;&#51204;&#49436;/&#48288;&#46300;&#47196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5.png"/><Relationship Id="rId26" Type="http://schemas.openxmlformats.org/officeDocument/2006/relationships/slide" Target="slide14.xml"/><Relationship Id="rId47" Type="http://schemas.openxmlformats.org/officeDocument/2006/relationships/hyperlink" Target="&#44256;&#47536;&#46020;&#51204;&#49436;08&#51109;.pptx" TargetMode="External"/><Relationship Id="rId68" Type="http://schemas.openxmlformats.org/officeDocument/2006/relationships/image" Target="../media/image19.png"/><Relationship Id="rId89" Type="http://schemas.openxmlformats.org/officeDocument/2006/relationships/hyperlink" Target="../../&#44396;&#50557;PPT/11&#50676;&#50773;&#44592;&#49345;/&#50676;&#50773;&#44592;&#49345;.pptx" TargetMode="External"/><Relationship Id="rId112" Type="http://schemas.openxmlformats.org/officeDocument/2006/relationships/image" Target="../media/image41.png"/><Relationship Id="rId133" Type="http://schemas.openxmlformats.org/officeDocument/2006/relationships/hyperlink" Target="../../&#44396;&#50557;PPT/34&#45208;&#54996;/&#45208;&#54996;.pptx" TargetMode="External"/><Relationship Id="rId154" Type="http://schemas.openxmlformats.org/officeDocument/2006/relationships/image" Target="../media/image62.png"/><Relationship Id="rId175" Type="http://schemas.openxmlformats.org/officeDocument/2006/relationships/hyperlink" Target="../55%20&#46356;&#47784;&#45936;&#54980;&#49436;/&#46356;&#47784;&#45936;&#54980;&#49436;.pptx" TargetMode="External"/><Relationship Id="rId196" Type="http://schemas.openxmlformats.org/officeDocument/2006/relationships/image" Target="../media/image83.png"/><Relationship Id="rId200" Type="http://schemas.openxmlformats.org/officeDocument/2006/relationships/image" Target="../media/image89.png"/><Relationship Id="rId16" Type="http://schemas.openxmlformats.org/officeDocument/2006/relationships/slide" Target="slide8.xml"/><Relationship Id="rId37" Type="http://schemas.openxmlformats.org/officeDocument/2006/relationships/hyperlink" Target="&#44256;&#47536;&#46020;&#51204;&#49436;03&#51109;.pptx" TargetMode="External"/><Relationship Id="rId58" Type="http://schemas.openxmlformats.org/officeDocument/2006/relationships/image" Target="../media/image14.png"/><Relationship Id="rId79" Type="http://schemas.openxmlformats.org/officeDocument/2006/relationships/hyperlink" Target="../../&#44396;&#50557;PPT/07&#49324;&#49324;&#44592;/&#49324;&#49324;&#44592;.pptx" TargetMode="External"/><Relationship Id="rId102" Type="http://schemas.openxmlformats.org/officeDocument/2006/relationships/image" Target="../media/image36.png"/><Relationship Id="rId123" Type="http://schemas.openxmlformats.org/officeDocument/2006/relationships/hyperlink" Target="../../&#44396;&#50557;PPT/29&#50836;&#50648;/&#50836;&#50648;.pptx" TargetMode="External"/><Relationship Id="rId144" Type="http://schemas.openxmlformats.org/officeDocument/2006/relationships/image" Target="../media/image57.png"/><Relationship Id="rId90" Type="http://schemas.openxmlformats.org/officeDocument/2006/relationships/image" Target="../media/image30.png"/><Relationship Id="rId165" Type="http://schemas.openxmlformats.org/officeDocument/2006/relationships/hyperlink" Target="../50%20&#48716;&#47549;&#48372;&#49436;/&#48716;&#47549;&#48372;&#49436;.pptx" TargetMode="External"/><Relationship Id="rId186" Type="http://schemas.openxmlformats.org/officeDocument/2006/relationships/image" Target="../media/image78.png"/><Relationship Id="rId27" Type="http://schemas.openxmlformats.org/officeDocument/2006/relationships/slide" Target="slide15.xml"/><Relationship Id="rId48" Type="http://schemas.openxmlformats.org/officeDocument/2006/relationships/image" Target="../media/image9.png"/><Relationship Id="rId69" Type="http://schemas.openxmlformats.org/officeDocument/2006/relationships/hyperlink" Target="../../&#44396;&#50557;PPT/01&#52285;&#49464;&#44592;/&#52285;&#49464;&#44592;.pptx" TargetMode="External"/><Relationship Id="rId113" Type="http://schemas.openxmlformats.org/officeDocument/2006/relationships/hyperlink" Target="../../&#44396;&#50557;PPT/24&#50696;&#47112;&#48120;&#50556;/&#50696;&#47112;&#48120;&#50556;.pptx" TargetMode="External"/><Relationship Id="rId134" Type="http://schemas.openxmlformats.org/officeDocument/2006/relationships/image" Target="../media/image52.png"/><Relationship Id="rId80" Type="http://schemas.openxmlformats.org/officeDocument/2006/relationships/image" Target="../media/image25.png"/><Relationship Id="rId155" Type="http://schemas.openxmlformats.org/officeDocument/2006/relationships/hyperlink" Target="../45%20&#47196;&#47560;&#49436;/&#47196;&#47560;&#49436;.pptx" TargetMode="External"/><Relationship Id="rId176" Type="http://schemas.openxmlformats.org/officeDocument/2006/relationships/image" Target="../media/image73.png"/><Relationship Id="rId197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4.png"/><Relationship Id="rId59" Type="http://schemas.openxmlformats.org/officeDocument/2006/relationships/hyperlink" Target="&#44256;&#47536;&#46020;&#51204;&#49436;14&#51109;.pptx" TargetMode="External"/><Relationship Id="rId103" Type="http://schemas.openxmlformats.org/officeDocument/2006/relationships/hyperlink" Target="../../&#44396;&#50557;PPT/19&#49884;&#54200;/&#49884;&#54200;.pptx" TargetMode="External"/><Relationship Id="rId124" Type="http://schemas.openxmlformats.org/officeDocument/2006/relationships/image" Target="../media/image47.png"/><Relationship Id="rId70" Type="http://schemas.openxmlformats.org/officeDocument/2006/relationships/image" Target="../media/image20.png"/><Relationship Id="rId91" Type="http://schemas.openxmlformats.org/officeDocument/2006/relationships/hyperlink" Target="../../&#44396;&#50557;PPT/13&#50669;&#45824;&#49345;/&#50669;&#45824;&#49345;.pptx" TargetMode="External"/><Relationship Id="rId145" Type="http://schemas.openxmlformats.org/officeDocument/2006/relationships/hyperlink" Target="&#47560;&#53468;&#48373;&#51020;.pptx" TargetMode="External"/><Relationship Id="rId166" Type="http://schemas.openxmlformats.org/officeDocument/2006/relationships/image" Target="../media/image68.png"/><Relationship Id="rId187" Type="http://schemas.openxmlformats.org/officeDocument/2006/relationships/hyperlink" Target="../61%20&#48288;&#46300;&#47196;&#54980;&#49436;/&#48288;&#46300;&#47196;&#54980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slide" Target="slide16.xml"/><Relationship Id="rId49" Type="http://schemas.openxmlformats.org/officeDocument/2006/relationships/hyperlink" Target="&#44256;&#47536;&#46020;&#51204;&#49436;09&#51109;.pptx" TargetMode="External"/><Relationship Id="rId114" Type="http://schemas.openxmlformats.org/officeDocument/2006/relationships/image" Target="../media/image42.png"/><Relationship Id="rId60" Type="http://schemas.openxmlformats.org/officeDocument/2006/relationships/image" Target="../media/image15.png"/><Relationship Id="rId81" Type="http://schemas.openxmlformats.org/officeDocument/2006/relationships/hyperlink" Target="../../&#44396;&#50557;PPT/08&#47355;&#44592;/&#47355;&#44592;.pptx" TargetMode="External"/><Relationship Id="rId135" Type="http://schemas.openxmlformats.org/officeDocument/2006/relationships/hyperlink" Target="../../&#44396;&#50557;PPT/35&#54616;&#48149;&#44397;/&#54616;&#48149;&#44397;.pptx" TargetMode="External"/><Relationship Id="rId156" Type="http://schemas.openxmlformats.org/officeDocument/2006/relationships/image" Target="../media/image63.png"/><Relationship Id="rId177" Type="http://schemas.openxmlformats.org/officeDocument/2006/relationships/hyperlink" Target="../56%20&#46356;&#46020;&#49436;/&#46356;&#46020;&#49436;.pptx" TargetMode="External"/><Relationship Id="rId198" Type="http://schemas.openxmlformats.org/officeDocument/2006/relationships/image" Target="../media/image84.png"/><Relationship Id="rId18" Type="http://schemas.openxmlformats.org/officeDocument/2006/relationships/slide" Target="slide9.xml"/><Relationship Id="rId39" Type="http://schemas.openxmlformats.org/officeDocument/2006/relationships/hyperlink" Target="&#44256;&#47536;&#46020;&#51204;&#49436;04&#51109;.pptx" TargetMode="External"/><Relationship Id="rId50" Type="http://schemas.openxmlformats.org/officeDocument/2006/relationships/image" Target="../media/image10.png"/><Relationship Id="rId104" Type="http://schemas.openxmlformats.org/officeDocument/2006/relationships/image" Target="../media/image37.png"/><Relationship Id="rId125" Type="http://schemas.openxmlformats.org/officeDocument/2006/relationships/hyperlink" Target="../../&#44396;&#50557;PPT/30&#50500;&#47784;&#49828;/&#50500;&#47784;&#49828;.pptx" TargetMode="External"/><Relationship Id="rId146" Type="http://schemas.openxmlformats.org/officeDocument/2006/relationships/image" Target="../media/image58.png"/><Relationship Id="rId167" Type="http://schemas.openxmlformats.org/officeDocument/2006/relationships/hyperlink" Target="../51%20&#44264;&#47196;&#49352;&#49436;/&#44264;&#47196;&#49352;&#49436;.pptx" TargetMode="External"/><Relationship Id="rId188" Type="http://schemas.openxmlformats.org/officeDocument/2006/relationships/image" Target="../media/image79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26&#50640;&#49828;&#44180;/&#50640;&#49828;&#44180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6.png"/><Relationship Id="rId63" Type="http://schemas.openxmlformats.org/officeDocument/2006/relationships/hyperlink" Target="&#44256;&#47536;&#46020;&#51204;&#49436;16&#51109;.pptx" TargetMode="External"/><Relationship Id="rId84" Type="http://schemas.openxmlformats.org/officeDocument/2006/relationships/image" Target="../media/image27.png"/><Relationship Id="rId138" Type="http://schemas.openxmlformats.org/officeDocument/2006/relationships/image" Target="../media/image54.png"/><Relationship Id="rId159" Type="http://schemas.openxmlformats.org/officeDocument/2006/relationships/hyperlink" Target="../47%20&#44256;&#47536;&#46020;&#54980;&#49436;/&#44256;&#47536;&#46020;&#54980;&#49436;.pptx" TargetMode="External"/><Relationship Id="rId170" Type="http://schemas.openxmlformats.org/officeDocument/2006/relationships/image" Target="../media/image70.png"/><Relationship Id="rId191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hyperlink" Target="../../&#44396;&#50557;PPT/21&#51204;&#46020;&#49436;/&#51204;&#46020;&#49436;.pptx" TargetMode="External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hyperlink" Target="&#44256;&#47536;&#46020;&#51204;&#49436;11&#51109;.pptx" TargetMode="External"/><Relationship Id="rId74" Type="http://schemas.openxmlformats.org/officeDocument/2006/relationships/image" Target="../media/image22.png"/><Relationship Id="rId128" Type="http://schemas.openxmlformats.org/officeDocument/2006/relationships/image" Target="../media/image49.png"/><Relationship Id="rId149" Type="http://schemas.openxmlformats.org/officeDocument/2006/relationships/hyperlink" Target="../42%20&#45572;&#44032;&#48373;&#51020;/&#45572;&#44032;&#48373;&#5102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15&#50640;&#49828;&#46972;/&#50640;&#49828;&#46972;.pptx" TargetMode="External"/><Relationship Id="rId160" Type="http://schemas.openxmlformats.org/officeDocument/2006/relationships/image" Target="../media/image65.png"/><Relationship Id="rId181" Type="http://schemas.openxmlformats.org/officeDocument/2006/relationships/hyperlink" Target="../58%20&#55176;&#48652;&#47532;&#49436;/&#55176;&#48652;&#47532;&#49436;.pptx" TargetMode="External"/><Relationship Id="rId22" Type="http://schemas.openxmlformats.org/officeDocument/2006/relationships/slide" Target="slide11.xml"/><Relationship Id="rId43" Type="http://schemas.openxmlformats.org/officeDocument/2006/relationships/hyperlink" Target="&#44256;&#47536;&#46020;&#51204;&#49436;06&#51109;.pptx" TargetMode="External"/><Relationship Id="rId64" Type="http://schemas.openxmlformats.org/officeDocument/2006/relationships/image" Target="../media/image17.png"/><Relationship Id="rId118" Type="http://schemas.openxmlformats.org/officeDocument/2006/relationships/image" Target="../media/image44.png"/><Relationship Id="rId139" Type="http://schemas.openxmlformats.org/officeDocument/2006/relationships/hyperlink" Target="../../&#44396;&#50557;PPT/37&#54617;&#44060;/&#54617;&#44060;.pptx" TargetMode="External"/><Relationship Id="rId85" Type="http://schemas.openxmlformats.org/officeDocument/2006/relationships/hyperlink" Target="../../&#44396;&#50557;PPT/10&#49324;&#47924;&#50648;&#54616;/&#49324;&#47924;&#50648;&#54616;.pptx" TargetMode="External"/><Relationship Id="rId150" Type="http://schemas.openxmlformats.org/officeDocument/2006/relationships/image" Target="../media/image60.png"/><Relationship Id="rId171" Type="http://schemas.openxmlformats.org/officeDocument/2006/relationships/hyperlink" Target="../53%20&#45936;&#49332;&#47196;&#45768;&#44032;&#54980;&#49436;/&#45936;&#49332;&#47196;&#45768;&#44032;&#54980;&#49436;.pptx" TargetMode="External"/><Relationship Id="rId192" Type="http://schemas.openxmlformats.org/officeDocument/2006/relationships/image" Target="../media/image81.png"/><Relationship Id="rId12" Type="http://schemas.openxmlformats.org/officeDocument/2006/relationships/slide" Target="slide6.xml"/><Relationship Id="rId33" Type="http://schemas.openxmlformats.org/officeDocument/2006/relationships/hyperlink" Target="&#44256;&#47536;&#46020;&#51204;&#49436;01&#51109;.pptx" TargetMode="External"/><Relationship Id="rId108" Type="http://schemas.openxmlformats.org/officeDocument/2006/relationships/image" Target="../media/image39.png"/><Relationship Id="rId129" Type="http://schemas.openxmlformats.org/officeDocument/2006/relationships/hyperlink" Target="../../&#44396;&#50557;PPT/32&#50836;&#45208;/&#50836;&#45208;.pptx" TargetMode="External"/><Relationship Id="rId54" Type="http://schemas.openxmlformats.org/officeDocument/2006/relationships/image" Target="../media/image12.png"/><Relationship Id="rId75" Type="http://schemas.openxmlformats.org/officeDocument/2006/relationships/hyperlink" Target="../../&#44396;&#50557;PPT/05&#49888;&#47749;&#44592;/&#49888;&#47749;&#44592;.pptx" TargetMode="External"/><Relationship Id="rId96" Type="http://schemas.openxmlformats.org/officeDocument/2006/relationships/image" Target="../media/image33.png"/><Relationship Id="rId140" Type="http://schemas.openxmlformats.org/officeDocument/2006/relationships/image" Target="../media/image55.png"/><Relationship Id="rId161" Type="http://schemas.openxmlformats.org/officeDocument/2006/relationships/hyperlink" Target="../48%20&#44040;&#46972;&#46356;&#50500;&#49436;/&#44040;&#46972;&#46356;&#50500;&#49436;.pptx" TargetMode="External"/><Relationship Id="rId182" Type="http://schemas.openxmlformats.org/officeDocument/2006/relationships/image" Target="../media/image76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27&#45796;&#45768;&#50648;/&#45796;&#45768;&#50648;.pptx" TargetMode="External"/><Relationship Id="rId44" Type="http://schemas.openxmlformats.org/officeDocument/2006/relationships/image" Target="../media/image7.png"/><Relationship Id="rId65" Type="http://schemas.openxmlformats.org/officeDocument/2006/relationships/hyperlink" Target="../../&#44396;-&#49888;&#50557;%20&#49457;&#44221;&#47785;&#47197;.pptx" TargetMode="External"/><Relationship Id="rId86" Type="http://schemas.openxmlformats.org/officeDocument/2006/relationships/image" Target="../media/image28.png"/><Relationship Id="rId130" Type="http://schemas.openxmlformats.org/officeDocument/2006/relationships/image" Target="../media/image50.png"/><Relationship Id="rId151" Type="http://schemas.openxmlformats.org/officeDocument/2006/relationships/hyperlink" Target="../43%20&#50836;&#54620;&#48373;&#51020;/&#50836;&#54620;&#48373;&#51020;.pptx" TargetMode="External"/><Relationship Id="rId172" Type="http://schemas.openxmlformats.org/officeDocument/2006/relationships/image" Target="../media/image71.png"/><Relationship Id="rId193" Type="http://schemas.openxmlformats.org/officeDocument/2006/relationships/hyperlink" Target="..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22&#50500;&#44032;/&#50500;&#44032;.pptx" TargetMode="External"/><Relationship Id="rId34" Type="http://schemas.openxmlformats.org/officeDocument/2006/relationships/image" Target="../media/image2.png"/><Relationship Id="rId55" Type="http://schemas.openxmlformats.org/officeDocument/2006/relationships/hyperlink" Target="&#44256;&#47536;&#46020;&#51204;&#49436;12&#51109;.pptx" TargetMode="External"/><Relationship Id="rId76" Type="http://schemas.openxmlformats.org/officeDocument/2006/relationships/image" Target="../media/image23.png"/><Relationship Id="rId97" Type="http://schemas.openxmlformats.org/officeDocument/2006/relationships/hyperlink" Target="../../&#44396;&#50557;PPT/16&#45712;&#54756;&#48120;&#50556;/&#45712;&#54756;&#48120;&#50556;.pptx" TargetMode="External"/><Relationship Id="rId120" Type="http://schemas.openxmlformats.org/officeDocument/2006/relationships/image" Target="../media/image45.png"/><Relationship Id="rId141" Type="http://schemas.openxmlformats.org/officeDocument/2006/relationships/hyperlink" Target="../../&#44396;&#50557;PPT/38&#49828;&#44032;&#47028;/&#49828;&#44032;&#47028;.pptx" TargetMode="External"/><Relationship Id="rId7" Type="http://schemas.openxmlformats.org/officeDocument/2006/relationships/slide" Target="slide23.xml"/><Relationship Id="rId71" Type="http://schemas.openxmlformats.org/officeDocument/2006/relationships/hyperlink" Target="../../&#44396;&#50557;PPT/03&#47112;&#50948;&#44592;/&#47112;&#50948;&#44592;.pptx" TargetMode="External"/><Relationship Id="rId92" Type="http://schemas.openxmlformats.org/officeDocument/2006/relationships/image" Target="../media/image31.png"/><Relationship Id="rId162" Type="http://schemas.openxmlformats.org/officeDocument/2006/relationships/image" Target="../media/image66.png"/><Relationship Id="rId183" Type="http://schemas.openxmlformats.org/officeDocument/2006/relationships/hyperlink" Target="..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image" Target="../media/image5.png"/><Relationship Id="rId45" Type="http://schemas.openxmlformats.org/officeDocument/2006/relationships/hyperlink" Target="&#44256;&#47536;&#46020;&#51204;&#49436;07&#51109;.pptx" TargetMode="External"/><Relationship Id="rId66" Type="http://schemas.openxmlformats.org/officeDocument/2006/relationships/image" Target="../media/image18.png"/><Relationship Id="rId87" Type="http://schemas.openxmlformats.org/officeDocument/2006/relationships/hyperlink" Target="../../&#44396;&#50557;PPT/12&#50676;&#50773;&#44592;&#54616;/&#50676;&#50773;&#44592;&#54616;.pptx" TargetMode="External"/><Relationship Id="rId110" Type="http://schemas.openxmlformats.org/officeDocument/2006/relationships/image" Target="../media/image40.png"/><Relationship Id="rId115" Type="http://schemas.openxmlformats.org/officeDocument/2006/relationships/hyperlink" Target="../../&#44396;&#50557;PPT/25&#50696;&#47112;&#48120;&#50556;&#50528;&#44032;/&#50696;&#47112;&#48120;&#50556;&#50528;&#44032;.pptx" TargetMode="External"/><Relationship Id="rId131" Type="http://schemas.openxmlformats.org/officeDocument/2006/relationships/hyperlink" Target="../../&#44396;&#50557;PPT/33&#48120;&#44032;/&#48120;&#44032;.pptx" TargetMode="External"/><Relationship Id="rId136" Type="http://schemas.openxmlformats.org/officeDocument/2006/relationships/image" Target="../media/image53.png"/><Relationship Id="rId157" Type="http://schemas.openxmlformats.org/officeDocument/2006/relationships/hyperlink" Target="../46%20&#44256;&#47536;&#46020;&#51204;&#49436;/&#44256;&#47536;&#46020;&#51204;&#49436;.pptx" TargetMode="External"/><Relationship Id="rId178" Type="http://schemas.openxmlformats.org/officeDocument/2006/relationships/image" Target="../media/image74.png"/><Relationship Id="rId61" Type="http://schemas.openxmlformats.org/officeDocument/2006/relationships/hyperlink" Target="&#44256;&#47536;&#46020;&#51204;&#49436;15&#51109;.pptx" TargetMode="External"/><Relationship Id="rId82" Type="http://schemas.openxmlformats.org/officeDocument/2006/relationships/image" Target="../media/image26.png"/><Relationship Id="rId152" Type="http://schemas.openxmlformats.org/officeDocument/2006/relationships/image" Target="../media/image61.png"/><Relationship Id="rId173" Type="http://schemas.openxmlformats.org/officeDocument/2006/relationships/hyperlink" Target="../54%20&#46356;&#47784;&#45936;&#51204;&#49436;/&#46356;&#47784;&#45936;&#51204;&#49436;.pptx" TargetMode="External"/><Relationship Id="rId194" Type="http://schemas.openxmlformats.org/officeDocument/2006/relationships/image" Target="../media/image82.png"/><Relationship Id="rId199" Type="http://schemas.openxmlformats.org/officeDocument/2006/relationships/image" Target="../media/image85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hyperlink" Target="&#44256;&#47536;&#46020;&#51204;&#49436;02&#51109;.pptx" TargetMode="External"/><Relationship Id="rId56" Type="http://schemas.openxmlformats.org/officeDocument/2006/relationships/image" Target="../media/image13.png"/><Relationship Id="rId77" Type="http://schemas.openxmlformats.org/officeDocument/2006/relationships/hyperlink" Target="../../&#44396;&#50557;PPT/06&#50668;&#54840;&#49688;&#50500;/&#50668;&#54840;&#49688;&#50500;.pptx" TargetMode="External"/><Relationship Id="rId100" Type="http://schemas.openxmlformats.org/officeDocument/2006/relationships/image" Target="../media/image35.png"/><Relationship Id="rId105" Type="http://schemas.openxmlformats.org/officeDocument/2006/relationships/hyperlink" Target="../../&#44396;&#50557;PPT/20&#51104;&#50616;/&#51104;&#50616;.pptx" TargetMode="External"/><Relationship Id="rId126" Type="http://schemas.openxmlformats.org/officeDocument/2006/relationships/image" Target="../media/image48.png"/><Relationship Id="rId147" Type="http://schemas.openxmlformats.org/officeDocument/2006/relationships/hyperlink" Target="../41%20&#47560;&#44032;&#48373;&#51020;/&#47560;&#44032;&#48373;&#51020;.pptx" TargetMode="External"/><Relationship Id="rId168" Type="http://schemas.openxmlformats.org/officeDocument/2006/relationships/image" Target="../media/image69.png"/><Relationship Id="rId8" Type="http://schemas.openxmlformats.org/officeDocument/2006/relationships/slide" Target="slide4.xml"/><Relationship Id="rId51" Type="http://schemas.openxmlformats.org/officeDocument/2006/relationships/hyperlink" Target="&#44256;&#47536;&#46020;&#51204;&#49436;10&#51109;.pptx" TargetMode="External"/><Relationship Id="rId72" Type="http://schemas.openxmlformats.org/officeDocument/2006/relationships/image" Target="../media/image21.png"/><Relationship Id="rId93" Type="http://schemas.openxmlformats.org/officeDocument/2006/relationships/hyperlink" Target="../../&#44396;&#50557;PPT/14&#50669;&#45824;&#54616;/&#50669;&#45824;&#54616;.pptx" TargetMode="External"/><Relationship Id="rId98" Type="http://schemas.openxmlformats.org/officeDocument/2006/relationships/image" Target="../media/image34.png"/><Relationship Id="rId121" Type="http://schemas.openxmlformats.org/officeDocument/2006/relationships/hyperlink" Target="../../&#44396;&#50557;PPT/28&#54840;&#49464;&#50500;/&#54840;&#49464;&#50500;.pptx" TargetMode="External"/><Relationship Id="rId142" Type="http://schemas.openxmlformats.org/officeDocument/2006/relationships/image" Target="../media/image56.png"/><Relationship Id="rId163" Type="http://schemas.openxmlformats.org/officeDocument/2006/relationships/hyperlink" Target="../49%20&#50640;&#48288;&#49548;&#49436;/&#50640;&#48288;&#49548;&#49436;.pptx" TargetMode="External"/><Relationship Id="rId184" Type="http://schemas.openxmlformats.org/officeDocument/2006/relationships/image" Target="../media/image77.png"/><Relationship Id="rId189" Type="http://schemas.openxmlformats.org/officeDocument/2006/relationships/hyperlink" Target="../62%20&#50836;&#54620;&#51068;&#49436;/&#50836;&#54620;&#51068;&#49436;.pptx" TargetMode="External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image" Target="../media/image8.png"/><Relationship Id="rId67" Type="http://schemas.openxmlformats.org/officeDocument/2006/relationships/hyperlink" Target="../../&#44396;&#50557;PPT/02&#52636;&#50528;&#44413;&#44592;/&#52636;&#50528;&#44413;&#44592;.pptx" TargetMode="External"/><Relationship Id="rId116" Type="http://schemas.openxmlformats.org/officeDocument/2006/relationships/image" Target="../media/image43.png"/><Relationship Id="rId137" Type="http://schemas.openxmlformats.org/officeDocument/2006/relationships/hyperlink" Target="../../&#44396;&#50557;PPT/36&#49828;&#48148;&#45264;/&#49828;&#48148;&#45264;.pptx" TargetMode="External"/><Relationship Id="rId158" Type="http://schemas.openxmlformats.org/officeDocument/2006/relationships/image" Target="../media/image64.png"/><Relationship Id="rId20" Type="http://schemas.openxmlformats.org/officeDocument/2006/relationships/slide" Target="slide10.xml"/><Relationship Id="rId41" Type="http://schemas.openxmlformats.org/officeDocument/2006/relationships/hyperlink" Target="&#44256;&#47536;&#46020;&#51204;&#49436;05&#51109;.pptx" TargetMode="External"/><Relationship Id="rId62" Type="http://schemas.openxmlformats.org/officeDocument/2006/relationships/image" Target="../media/image16.png"/><Relationship Id="rId83" Type="http://schemas.openxmlformats.org/officeDocument/2006/relationships/hyperlink" Target="../../&#44396;&#50557;PPT/09&#49324;&#47924;&#50648;&#49345;/&#49324;&#47924;&#50648;&#49345;.pptx" TargetMode="External"/><Relationship Id="rId88" Type="http://schemas.openxmlformats.org/officeDocument/2006/relationships/image" Target="../media/image29.png"/><Relationship Id="rId111" Type="http://schemas.openxmlformats.org/officeDocument/2006/relationships/hyperlink" Target="../../&#44396;&#50557;PPT/23&#51060;&#49324;&#50556;/&#51060;&#49324;&#50556;.pptx" TargetMode="External"/><Relationship Id="rId132" Type="http://schemas.openxmlformats.org/officeDocument/2006/relationships/image" Target="../media/image51.png"/><Relationship Id="rId153" Type="http://schemas.openxmlformats.org/officeDocument/2006/relationships/hyperlink" Target="../44%20&#49324;&#46020;&#54665;&#51204;/&#49324;&#46020;&#54665;&#51204;.pptx" TargetMode="External"/><Relationship Id="rId174" Type="http://schemas.openxmlformats.org/officeDocument/2006/relationships/image" Target="../media/image72.png"/><Relationship Id="rId179" Type="http://schemas.openxmlformats.org/officeDocument/2006/relationships/hyperlink" Target="../57%20&#48716;&#47112;&#47788;&#49436;/&#48716;&#47112;&#47788;&#49436;1&#51109;.pptx" TargetMode="External"/><Relationship Id="rId195" Type="http://schemas.openxmlformats.org/officeDocument/2006/relationships/hyperlink" Target="../65%20&#50976;&#45796;&#49436;/&#50976;&#45796;&#49436;1&#51109;.pptx" TargetMode="External"/><Relationship Id="rId190" Type="http://schemas.openxmlformats.org/officeDocument/2006/relationships/image" Target="../media/image80.png"/><Relationship Id="rId15" Type="http://schemas.openxmlformats.org/officeDocument/2006/relationships/slide" Target="slide27.xml"/><Relationship Id="rId36" Type="http://schemas.openxmlformats.org/officeDocument/2006/relationships/image" Target="../media/image3.png"/><Relationship Id="rId57" Type="http://schemas.openxmlformats.org/officeDocument/2006/relationships/hyperlink" Target="&#44256;&#47536;&#46020;&#51204;&#49436;13&#51109;.pptx" TargetMode="External"/><Relationship Id="rId106" Type="http://schemas.openxmlformats.org/officeDocument/2006/relationships/image" Target="../media/image38.png"/><Relationship Id="rId127" Type="http://schemas.openxmlformats.org/officeDocument/2006/relationships/hyperlink" Target="../../&#44396;&#50557;PPT/31&#50724;&#48148;&#45852;/&#50724;&#48148;&#45852;1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image" Target="../media/image11.png"/><Relationship Id="rId73" Type="http://schemas.openxmlformats.org/officeDocument/2006/relationships/hyperlink" Target="../../&#44396;&#50557;PPT/04&#48124;&#49688;&#44592;/&#48124;&#49688;&#44592;.pptx" TargetMode="External"/><Relationship Id="rId78" Type="http://schemas.openxmlformats.org/officeDocument/2006/relationships/image" Target="../media/image24.png"/><Relationship Id="rId94" Type="http://schemas.openxmlformats.org/officeDocument/2006/relationships/image" Target="../media/image32.png"/><Relationship Id="rId99" Type="http://schemas.openxmlformats.org/officeDocument/2006/relationships/hyperlink" Target="../../&#44396;&#50557;PPT/17&#50640;&#49828;&#45908;/&#50640;&#49828;&#45908;.pptx" TargetMode="External"/><Relationship Id="rId101" Type="http://schemas.openxmlformats.org/officeDocument/2006/relationships/hyperlink" Target="../../&#44396;&#50557;PPT/18&#50853;&#44592;/&#50853;&#44592;.pptx" TargetMode="External"/><Relationship Id="rId122" Type="http://schemas.openxmlformats.org/officeDocument/2006/relationships/image" Target="../media/image46.png"/><Relationship Id="rId143" Type="http://schemas.openxmlformats.org/officeDocument/2006/relationships/hyperlink" Target="../../&#44396;&#50557;PPT/39&#47568;&#46972;&#44592;/&#47568;&#46972;&#44592;.pptx" TargetMode="External"/><Relationship Id="rId148" Type="http://schemas.openxmlformats.org/officeDocument/2006/relationships/image" Target="../media/image59.png"/><Relationship Id="rId164" Type="http://schemas.openxmlformats.org/officeDocument/2006/relationships/image" Target="../media/image67.png"/><Relationship Id="rId169" Type="http://schemas.openxmlformats.org/officeDocument/2006/relationships/hyperlink" Target="../52%20&#45936;&#49332;&#47196;&#45768;&#44032;&#51204;&#49436;/&#45936;&#49332;&#47196;&#45768;&#44032;&#51204;&#49436;.pptx" TargetMode="External"/><Relationship Id="rId185" Type="http://schemas.openxmlformats.org/officeDocument/2006/relationships/hyperlink" Target="../60%20&#48288;&#46300;&#47196;&#51204;&#49436;/&#48288;&#46300;&#47196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5.png"/><Relationship Id="rId26" Type="http://schemas.openxmlformats.org/officeDocument/2006/relationships/slide" Target="slide14.xml"/><Relationship Id="rId47" Type="http://schemas.openxmlformats.org/officeDocument/2006/relationships/hyperlink" Target="&#44256;&#47536;&#46020;&#51204;&#49436;08&#51109;.pptx" TargetMode="External"/><Relationship Id="rId68" Type="http://schemas.openxmlformats.org/officeDocument/2006/relationships/image" Target="../media/image19.png"/><Relationship Id="rId89" Type="http://schemas.openxmlformats.org/officeDocument/2006/relationships/hyperlink" Target="../../&#44396;&#50557;PPT/11&#50676;&#50773;&#44592;&#49345;/&#50676;&#50773;&#44592;&#49345;.pptx" TargetMode="External"/><Relationship Id="rId112" Type="http://schemas.openxmlformats.org/officeDocument/2006/relationships/image" Target="../media/image41.png"/><Relationship Id="rId133" Type="http://schemas.openxmlformats.org/officeDocument/2006/relationships/hyperlink" Target="../../&#44396;&#50557;PPT/34&#45208;&#54996;/&#45208;&#54996;.pptx" TargetMode="External"/><Relationship Id="rId154" Type="http://schemas.openxmlformats.org/officeDocument/2006/relationships/image" Target="../media/image62.png"/><Relationship Id="rId175" Type="http://schemas.openxmlformats.org/officeDocument/2006/relationships/hyperlink" Target="../55%20&#46356;&#47784;&#45936;&#54980;&#49436;/&#46356;&#47784;&#45936;&#54980;&#49436;.pptx" TargetMode="External"/><Relationship Id="rId196" Type="http://schemas.openxmlformats.org/officeDocument/2006/relationships/image" Target="../media/image83.png"/><Relationship Id="rId200" Type="http://schemas.openxmlformats.org/officeDocument/2006/relationships/image" Target="../media/image90.png"/><Relationship Id="rId16" Type="http://schemas.openxmlformats.org/officeDocument/2006/relationships/slide" Target="slide8.xml"/><Relationship Id="rId37" Type="http://schemas.openxmlformats.org/officeDocument/2006/relationships/hyperlink" Target="&#44256;&#47536;&#46020;&#51204;&#49436;03&#51109;.pptx" TargetMode="External"/><Relationship Id="rId58" Type="http://schemas.openxmlformats.org/officeDocument/2006/relationships/image" Target="../media/image14.png"/><Relationship Id="rId79" Type="http://schemas.openxmlformats.org/officeDocument/2006/relationships/hyperlink" Target="../../&#44396;&#50557;PPT/07&#49324;&#49324;&#44592;/&#49324;&#49324;&#44592;.pptx" TargetMode="External"/><Relationship Id="rId102" Type="http://schemas.openxmlformats.org/officeDocument/2006/relationships/image" Target="../media/image36.png"/><Relationship Id="rId123" Type="http://schemas.openxmlformats.org/officeDocument/2006/relationships/hyperlink" Target="../../&#44396;&#50557;PPT/29&#50836;&#50648;/&#50836;&#50648;.pptx" TargetMode="External"/><Relationship Id="rId144" Type="http://schemas.openxmlformats.org/officeDocument/2006/relationships/image" Target="../media/image57.png"/><Relationship Id="rId90" Type="http://schemas.openxmlformats.org/officeDocument/2006/relationships/image" Target="../media/image30.png"/><Relationship Id="rId165" Type="http://schemas.openxmlformats.org/officeDocument/2006/relationships/hyperlink" Target="../50%20&#48716;&#47549;&#48372;&#49436;/&#48716;&#47549;&#48372;&#49436;.pptx" TargetMode="External"/><Relationship Id="rId186" Type="http://schemas.openxmlformats.org/officeDocument/2006/relationships/image" Target="../media/image78.png"/><Relationship Id="rId27" Type="http://schemas.openxmlformats.org/officeDocument/2006/relationships/slide" Target="slide15.xml"/><Relationship Id="rId48" Type="http://schemas.openxmlformats.org/officeDocument/2006/relationships/image" Target="../media/image9.png"/><Relationship Id="rId69" Type="http://schemas.openxmlformats.org/officeDocument/2006/relationships/hyperlink" Target="../../&#44396;&#50557;PPT/01&#52285;&#49464;&#44592;/&#52285;&#49464;&#44592;.pptx" TargetMode="External"/><Relationship Id="rId113" Type="http://schemas.openxmlformats.org/officeDocument/2006/relationships/hyperlink" Target="../../&#44396;&#50557;PPT/24&#50696;&#47112;&#48120;&#50556;/&#50696;&#47112;&#48120;&#50556;.pptx" TargetMode="External"/><Relationship Id="rId134" Type="http://schemas.openxmlformats.org/officeDocument/2006/relationships/image" Target="../media/image52.png"/><Relationship Id="rId80" Type="http://schemas.openxmlformats.org/officeDocument/2006/relationships/image" Target="../media/image25.png"/><Relationship Id="rId155" Type="http://schemas.openxmlformats.org/officeDocument/2006/relationships/hyperlink" Target="../45%20&#47196;&#47560;&#49436;/&#47196;&#47560;&#49436;.pptx" TargetMode="External"/><Relationship Id="rId176" Type="http://schemas.openxmlformats.org/officeDocument/2006/relationships/image" Target="../media/image73.png"/><Relationship Id="rId197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4.png"/><Relationship Id="rId59" Type="http://schemas.openxmlformats.org/officeDocument/2006/relationships/hyperlink" Target="&#44256;&#47536;&#46020;&#51204;&#49436;14&#51109;.pptx" TargetMode="External"/><Relationship Id="rId103" Type="http://schemas.openxmlformats.org/officeDocument/2006/relationships/hyperlink" Target="../../&#44396;&#50557;PPT/19&#49884;&#54200;/&#49884;&#54200;.pptx" TargetMode="External"/><Relationship Id="rId124" Type="http://schemas.openxmlformats.org/officeDocument/2006/relationships/image" Target="../media/image47.png"/><Relationship Id="rId70" Type="http://schemas.openxmlformats.org/officeDocument/2006/relationships/image" Target="../media/image20.png"/><Relationship Id="rId91" Type="http://schemas.openxmlformats.org/officeDocument/2006/relationships/hyperlink" Target="../../&#44396;&#50557;PPT/13&#50669;&#45824;&#49345;/&#50669;&#45824;&#49345;.pptx" TargetMode="External"/><Relationship Id="rId145" Type="http://schemas.openxmlformats.org/officeDocument/2006/relationships/hyperlink" Target="&#47560;&#53468;&#48373;&#51020;.pptx" TargetMode="External"/><Relationship Id="rId166" Type="http://schemas.openxmlformats.org/officeDocument/2006/relationships/image" Target="../media/image68.png"/><Relationship Id="rId187" Type="http://schemas.openxmlformats.org/officeDocument/2006/relationships/hyperlink" Target="../61%20&#48288;&#46300;&#47196;&#54980;&#49436;/&#48288;&#46300;&#47196;&#54980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slide" Target="slide16.xml"/><Relationship Id="rId49" Type="http://schemas.openxmlformats.org/officeDocument/2006/relationships/hyperlink" Target="&#44256;&#47536;&#46020;&#51204;&#49436;09&#51109;.pptx" TargetMode="External"/><Relationship Id="rId114" Type="http://schemas.openxmlformats.org/officeDocument/2006/relationships/image" Target="../media/image42.png"/><Relationship Id="rId60" Type="http://schemas.openxmlformats.org/officeDocument/2006/relationships/image" Target="../media/image15.png"/><Relationship Id="rId81" Type="http://schemas.openxmlformats.org/officeDocument/2006/relationships/hyperlink" Target="../../&#44396;&#50557;PPT/08&#47355;&#44592;/&#47355;&#44592;.pptx" TargetMode="External"/><Relationship Id="rId135" Type="http://schemas.openxmlformats.org/officeDocument/2006/relationships/hyperlink" Target="../../&#44396;&#50557;PPT/35&#54616;&#48149;&#44397;/&#54616;&#48149;&#44397;.pptx" TargetMode="External"/><Relationship Id="rId156" Type="http://schemas.openxmlformats.org/officeDocument/2006/relationships/image" Target="../media/image63.png"/><Relationship Id="rId177" Type="http://schemas.openxmlformats.org/officeDocument/2006/relationships/hyperlink" Target="../56%20&#46356;&#46020;&#49436;/&#46356;&#46020;&#49436;.pptx" TargetMode="External"/><Relationship Id="rId198" Type="http://schemas.openxmlformats.org/officeDocument/2006/relationships/image" Target="../media/image84.png"/><Relationship Id="rId18" Type="http://schemas.openxmlformats.org/officeDocument/2006/relationships/slide" Target="slide9.xml"/><Relationship Id="rId39" Type="http://schemas.openxmlformats.org/officeDocument/2006/relationships/hyperlink" Target="&#44256;&#47536;&#46020;&#51204;&#49436;04&#51109;.pptx" TargetMode="External"/><Relationship Id="rId50" Type="http://schemas.openxmlformats.org/officeDocument/2006/relationships/image" Target="../media/image10.png"/><Relationship Id="rId104" Type="http://schemas.openxmlformats.org/officeDocument/2006/relationships/image" Target="../media/image37.png"/><Relationship Id="rId125" Type="http://schemas.openxmlformats.org/officeDocument/2006/relationships/hyperlink" Target="../../&#44396;&#50557;PPT/30&#50500;&#47784;&#49828;/&#50500;&#47784;&#49828;.pptx" TargetMode="External"/><Relationship Id="rId146" Type="http://schemas.openxmlformats.org/officeDocument/2006/relationships/image" Target="../media/image58.png"/><Relationship Id="rId167" Type="http://schemas.openxmlformats.org/officeDocument/2006/relationships/hyperlink" Target="../51%20&#44264;&#47196;&#49352;&#49436;/&#44264;&#47196;&#49352;&#49436;.pptx" TargetMode="External"/><Relationship Id="rId188" Type="http://schemas.openxmlformats.org/officeDocument/2006/relationships/image" Target="../media/image79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26&#50640;&#49828;&#44180;/&#50640;&#49828;&#44180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6.png"/><Relationship Id="rId63" Type="http://schemas.openxmlformats.org/officeDocument/2006/relationships/hyperlink" Target="&#44256;&#47536;&#46020;&#51204;&#49436;16&#51109;.pptx" TargetMode="External"/><Relationship Id="rId84" Type="http://schemas.openxmlformats.org/officeDocument/2006/relationships/image" Target="../media/image27.png"/><Relationship Id="rId138" Type="http://schemas.openxmlformats.org/officeDocument/2006/relationships/image" Target="../media/image54.png"/><Relationship Id="rId159" Type="http://schemas.openxmlformats.org/officeDocument/2006/relationships/hyperlink" Target="../47%20&#44256;&#47536;&#46020;&#54980;&#49436;/&#44256;&#47536;&#46020;&#54980;&#49436;.pptx" TargetMode="External"/><Relationship Id="rId170" Type="http://schemas.openxmlformats.org/officeDocument/2006/relationships/image" Target="../media/image70.png"/><Relationship Id="rId191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hyperlink" Target="../../&#44396;&#50557;PPT/21&#51204;&#46020;&#49436;/&#51204;&#46020;&#49436;.pptx" TargetMode="External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hyperlink" Target="&#44256;&#47536;&#46020;&#51204;&#49436;11&#51109;.pptx" TargetMode="External"/><Relationship Id="rId74" Type="http://schemas.openxmlformats.org/officeDocument/2006/relationships/image" Target="../media/image22.png"/><Relationship Id="rId128" Type="http://schemas.openxmlformats.org/officeDocument/2006/relationships/image" Target="../media/image49.png"/><Relationship Id="rId149" Type="http://schemas.openxmlformats.org/officeDocument/2006/relationships/hyperlink" Target="../42%20&#45572;&#44032;&#48373;&#51020;/&#45572;&#44032;&#48373;&#5102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15&#50640;&#49828;&#46972;/&#50640;&#49828;&#46972;.pptx" TargetMode="External"/><Relationship Id="rId160" Type="http://schemas.openxmlformats.org/officeDocument/2006/relationships/image" Target="../media/image65.png"/><Relationship Id="rId181" Type="http://schemas.openxmlformats.org/officeDocument/2006/relationships/hyperlink" Target="../58%20&#55176;&#48652;&#47532;&#49436;/&#55176;&#48652;&#47532;&#49436;.pptx" TargetMode="External"/><Relationship Id="rId22" Type="http://schemas.openxmlformats.org/officeDocument/2006/relationships/slide" Target="slide11.xml"/><Relationship Id="rId43" Type="http://schemas.openxmlformats.org/officeDocument/2006/relationships/hyperlink" Target="&#44256;&#47536;&#46020;&#51204;&#49436;06&#51109;.pptx" TargetMode="External"/><Relationship Id="rId64" Type="http://schemas.openxmlformats.org/officeDocument/2006/relationships/image" Target="../media/image17.png"/><Relationship Id="rId118" Type="http://schemas.openxmlformats.org/officeDocument/2006/relationships/image" Target="../media/image44.png"/><Relationship Id="rId139" Type="http://schemas.openxmlformats.org/officeDocument/2006/relationships/hyperlink" Target="../../&#44396;&#50557;PPT/37&#54617;&#44060;/&#54617;&#44060;.pptx" TargetMode="External"/><Relationship Id="rId85" Type="http://schemas.openxmlformats.org/officeDocument/2006/relationships/hyperlink" Target="../../&#44396;&#50557;PPT/10&#49324;&#47924;&#50648;&#54616;/&#49324;&#47924;&#50648;&#54616;.pptx" TargetMode="External"/><Relationship Id="rId150" Type="http://schemas.openxmlformats.org/officeDocument/2006/relationships/image" Target="../media/image60.png"/><Relationship Id="rId171" Type="http://schemas.openxmlformats.org/officeDocument/2006/relationships/hyperlink" Target="../53%20&#45936;&#49332;&#47196;&#45768;&#44032;&#54980;&#49436;/&#45936;&#49332;&#47196;&#45768;&#44032;&#54980;&#49436;.pptx" TargetMode="External"/><Relationship Id="rId192" Type="http://schemas.openxmlformats.org/officeDocument/2006/relationships/image" Target="../media/image81.png"/><Relationship Id="rId12" Type="http://schemas.openxmlformats.org/officeDocument/2006/relationships/slide" Target="slide6.xml"/><Relationship Id="rId33" Type="http://schemas.openxmlformats.org/officeDocument/2006/relationships/hyperlink" Target="&#44256;&#47536;&#46020;&#51204;&#49436;01&#51109;.pptx" TargetMode="External"/><Relationship Id="rId108" Type="http://schemas.openxmlformats.org/officeDocument/2006/relationships/image" Target="../media/image39.png"/><Relationship Id="rId129" Type="http://schemas.openxmlformats.org/officeDocument/2006/relationships/hyperlink" Target="../../&#44396;&#50557;PPT/32&#50836;&#45208;/&#50836;&#45208;.pptx" TargetMode="External"/><Relationship Id="rId54" Type="http://schemas.openxmlformats.org/officeDocument/2006/relationships/image" Target="../media/image12.png"/><Relationship Id="rId75" Type="http://schemas.openxmlformats.org/officeDocument/2006/relationships/hyperlink" Target="../../&#44396;&#50557;PPT/05&#49888;&#47749;&#44592;/&#49888;&#47749;&#44592;.pptx" TargetMode="External"/><Relationship Id="rId96" Type="http://schemas.openxmlformats.org/officeDocument/2006/relationships/image" Target="../media/image33.png"/><Relationship Id="rId140" Type="http://schemas.openxmlformats.org/officeDocument/2006/relationships/image" Target="../media/image55.png"/><Relationship Id="rId161" Type="http://schemas.openxmlformats.org/officeDocument/2006/relationships/hyperlink" Target="../48%20&#44040;&#46972;&#46356;&#50500;&#49436;/&#44040;&#46972;&#46356;&#50500;&#49436;.pptx" TargetMode="External"/><Relationship Id="rId182" Type="http://schemas.openxmlformats.org/officeDocument/2006/relationships/image" Target="../media/image76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27&#45796;&#45768;&#50648;/&#45796;&#45768;&#50648;.pptx" TargetMode="External"/><Relationship Id="rId44" Type="http://schemas.openxmlformats.org/officeDocument/2006/relationships/image" Target="../media/image7.png"/><Relationship Id="rId65" Type="http://schemas.openxmlformats.org/officeDocument/2006/relationships/hyperlink" Target="../../&#44396;-&#49888;&#50557;%20&#49457;&#44221;&#47785;&#47197;.pptx" TargetMode="External"/><Relationship Id="rId86" Type="http://schemas.openxmlformats.org/officeDocument/2006/relationships/image" Target="../media/image28.png"/><Relationship Id="rId130" Type="http://schemas.openxmlformats.org/officeDocument/2006/relationships/image" Target="../media/image50.png"/><Relationship Id="rId151" Type="http://schemas.openxmlformats.org/officeDocument/2006/relationships/hyperlink" Target="../43%20&#50836;&#54620;&#48373;&#51020;/&#50836;&#54620;&#48373;&#51020;.pptx" TargetMode="External"/><Relationship Id="rId172" Type="http://schemas.openxmlformats.org/officeDocument/2006/relationships/image" Target="../media/image71.png"/><Relationship Id="rId193" Type="http://schemas.openxmlformats.org/officeDocument/2006/relationships/hyperlink" Target="..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22&#50500;&#44032;/&#50500;&#44032;.pptx" TargetMode="External"/><Relationship Id="rId34" Type="http://schemas.openxmlformats.org/officeDocument/2006/relationships/image" Target="../media/image2.png"/><Relationship Id="rId55" Type="http://schemas.openxmlformats.org/officeDocument/2006/relationships/hyperlink" Target="&#44256;&#47536;&#46020;&#51204;&#49436;12&#51109;.pptx" TargetMode="External"/><Relationship Id="rId76" Type="http://schemas.openxmlformats.org/officeDocument/2006/relationships/image" Target="../media/image23.png"/><Relationship Id="rId97" Type="http://schemas.openxmlformats.org/officeDocument/2006/relationships/hyperlink" Target="../../&#44396;&#50557;PPT/16&#45712;&#54756;&#48120;&#50556;/&#45712;&#54756;&#48120;&#50556;.pptx" TargetMode="External"/><Relationship Id="rId120" Type="http://schemas.openxmlformats.org/officeDocument/2006/relationships/image" Target="../media/image45.png"/><Relationship Id="rId141" Type="http://schemas.openxmlformats.org/officeDocument/2006/relationships/hyperlink" Target="../../&#44396;&#50557;PPT/38&#49828;&#44032;&#47028;/&#49828;&#44032;&#47028;.pptx" TargetMode="External"/><Relationship Id="rId7" Type="http://schemas.openxmlformats.org/officeDocument/2006/relationships/slide" Target="slide23.xml"/><Relationship Id="rId71" Type="http://schemas.openxmlformats.org/officeDocument/2006/relationships/hyperlink" Target="../../&#44396;&#50557;PPT/03&#47112;&#50948;&#44592;/&#47112;&#50948;&#44592;.pptx" TargetMode="External"/><Relationship Id="rId92" Type="http://schemas.openxmlformats.org/officeDocument/2006/relationships/image" Target="../media/image31.png"/><Relationship Id="rId162" Type="http://schemas.openxmlformats.org/officeDocument/2006/relationships/image" Target="../media/image66.png"/><Relationship Id="rId183" Type="http://schemas.openxmlformats.org/officeDocument/2006/relationships/hyperlink" Target="..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image" Target="../media/image5.png"/><Relationship Id="rId45" Type="http://schemas.openxmlformats.org/officeDocument/2006/relationships/hyperlink" Target="&#44256;&#47536;&#46020;&#51204;&#49436;07&#51109;.pptx" TargetMode="External"/><Relationship Id="rId66" Type="http://schemas.openxmlformats.org/officeDocument/2006/relationships/image" Target="../media/image18.png"/><Relationship Id="rId87" Type="http://schemas.openxmlformats.org/officeDocument/2006/relationships/hyperlink" Target="../../&#44396;&#50557;PPT/12&#50676;&#50773;&#44592;&#54616;/&#50676;&#50773;&#44592;&#54616;.pptx" TargetMode="External"/><Relationship Id="rId110" Type="http://schemas.openxmlformats.org/officeDocument/2006/relationships/image" Target="../media/image40.png"/><Relationship Id="rId115" Type="http://schemas.openxmlformats.org/officeDocument/2006/relationships/hyperlink" Target="../../&#44396;&#50557;PPT/25&#50696;&#47112;&#48120;&#50556;&#50528;&#44032;/&#50696;&#47112;&#48120;&#50556;&#50528;&#44032;.pptx" TargetMode="External"/><Relationship Id="rId131" Type="http://schemas.openxmlformats.org/officeDocument/2006/relationships/hyperlink" Target="../../&#44396;&#50557;PPT/33&#48120;&#44032;/&#48120;&#44032;.pptx" TargetMode="External"/><Relationship Id="rId136" Type="http://schemas.openxmlformats.org/officeDocument/2006/relationships/image" Target="../media/image53.png"/><Relationship Id="rId157" Type="http://schemas.openxmlformats.org/officeDocument/2006/relationships/hyperlink" Target="../46%20&#44256;&#47536;&#46020;&#51204;&#49436;/&#44256;&#47536;&#46020;&#51204;&#49436;.pptx" TargetMode="External"/><Relationship Id="rId178" Type="http://schemas.openxmlformats.org/officeDocument/2006/relationships/image" Target="../media/image74.png"/><Relationship Id="rId61" Type="http://schemas.openxmlformats.org/officeDocument/2006/relationships/hyperlink" Target="&#44256;&#47536;&#46020;&#51204;&#49436;15&#51109;.pptx" TargetMode="External"/><Relationship Id="rId82" Type="http://schemas.openxmlformats.org/officeDocument/2006/relationships/image" Target="../media/image26.png"/><Relationship Id="rId152" Type="http://schemas.openxmlformats.org/officeDocument/2006/relationships/image" Target="../media/image61.png"/><Relationship Id="rId173" Type="http://schemas.openxmlformats.org/officeDocument/2006/relationships/hyperlink" Target="../54%20&#46356;&#47784;&#45936;&#51204;&#49436;/&#46356;&#47784;&#45936;&#51204;&#49436;.pptx" TargetMode="External"/><Relationship Id="rId194" Type="http://schemas.openxmlformats.org/officeDocument/2006/relationships/image" Target="../media/image82.png"/><Relationship Id="rId199" Type="http://schemas.openxmlformats.org/officeDocument/2006/relationships/image" Target="../media/image85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hyperlink" Target="&#44256;&#47536;&#46020;&#51204;&#49436;02&#51109;.pptx" TargetMode="External"/><Relationship Id="rId56" Type="http://schemas.openxmlformats.org/officeDocument/2006/relationships/image" Target="../media/image13.png"/><Relationship Id="rId77" Type="http://schemas.openxmlformats.org/officeDocument/2006/relationships/hyperlink" Target="../../&#44396;&#50557;PPT/06&#50668;&#54840;&#49688;&#50500;/&#50668;&#54840;&#49688;&#50500;.pptx" TargetMode="External"/><Relationship Id="rId100" Type="http://schemas.openxmlformats.org/officeDocument/2006/relationships/image" Target="../media/image35.png"/><Relationship Id="rId105" Type="http://schemas.openxmlformats.org/officeDocument/2006/relationships/hyperlink" Target="../../&#44396;&#50557;PPT/20&#51104;&#50616;/&#51104;&#50616;.pptx" TargetMode="External"/><Relationship Id="rId126" Type="http://schemas.openxmlformats.org/officeDocument/2006/relationships/image" Target="../media/image48.png"/><Relationship Id="rId147" Type="http://schemas.openxmlformats.org/officeDocument/2006/relationships/hyperlink" Target="../41%20&#47560;&#44032;&#48373;&#51020;/&#47560;&#44032;&#48373;&#51020;.pptx" TargetMode="External"/><Relationship Id="rId168" Type="http://schemas.openxmlformats.org/officeDocument/2006/relationships/image" Target="../media/image69.png"/><Relationship Id="rId8" Type="http://schemas.openxmlformats.org/officeDocument/2006/relationships/slide" Target="slide4.xml"/><Relationship Id="rId51" Type="http://schemas.openxmlformats.org/officeDocument/2006/relationships/hyperlink" Target="&#44256;&#47536;&#46020;&#51204;&#49436;10&#51109;.pptx" TargetMode="External"/><Relationship Id="rId72" Type="http://schemas.openxmlformats.org/officeDocument/2006/relationships/image" Target="../media/image21.png"/><Relationship Id="rId93" Type="http://schemas.openxmlformats.org/officeDocument/2006/relationships/hyperlink" Target="../../&#44396;&#50557;PPT/14&#50669;&#45824;&#54616;/&#50669;&#45824;&#54616;.pptx" TargetMode="External"/><Relationship Id="rId98" Type="http://schemas.openxmlformats.org/officeDocument/2006/relationships/image" Target="../media/image34.png"/><Relationship Id="rId121" Type="http://schemas.openxmlformats.org/officeDocument/2006/relationships/hyperlink" Target="../../&#44396;&#50557;PPT/28&#54840;&#49464;&#50500;/&#54840;&#49464;&#50500;.pptx" TargetMode="External"/><Relationship Id="rId142" Type="http://schemas.openxmlformats.org/officeDocument/2006/relationships/image" Target="../media/image56.png"/><Relationship Id="rId163" Type="http://schemas.openxmlformats.org/officeDocument/2006/relationships/hyperlink" Target="../49%20&#50640;&#48288;&#49548;&#49436;/&#50640;&#48288;&#49548;&#49436;.pptx" TargetMode="External"/><Relationship Id="rId184" Type="http://schemas.openxmlformats.org/officeDocument/2006/relationships/image" Target="../media/image77.png"/><Relationship Id="rId189" Type="http://schemas.openxmlformats.org/officeDocument/2006/relationships/hyperlink" Target="../62%20&#50836;&#54620;&#51068;&#49436;/&#50836;&#54620;&#51068;&#49436;.pptx" TargetMode="External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image" Target="../media/image8.png"/><Relationship Id="rId67" Type="http://schemas.openxmlformats.org/officeDocument/2006/relationships/hyperlink" Target="../../&#44396;&#50557;PPT/02&#52636;&#50528;&#44413;&#44592;/&#52636;&#50528;&#44413;&#44592;.pptx" TargetMode="External"/><Relationship Id="rId116" Type="http://schemas.openxmlformats.org/officeDocument/2006/relationships/image" Target="../media/image43.png"/><Relationship Id="rId137" Type="http://schemas.openxmlformats.org/officeDocument/2006/relationships/hyperlink" Target="../../&#44396;&#50557;PPT/36&#49828;&#48148;&#45264;/&#49828;&#48148;&#45264;.pptx" TargetMode="External"/><Relationship Id="rId158" Type="http://schemas.openxmlformats.org/officeDocument/2006/relationships/image" Target="../media/image64.png"/><Relationship Id="rId20" Type="http://schemas.openxmlformats.org/officeDocument/2006/relationships/slide" Target="slide10.xml"/><Relationship Id="rId41" Type="http://schemas.openxmlformats.org/officeDocument/2006/relationships/hyperlink" Target="&#44256;&#47536;&#46020;&#51204;&#49436;05&#51109;.pptx" TargetMode="External"/><Relationship Id="rId62" Type="http://schemas.openxmlformats.org/officeDocument/2006/relationships/image" Target="../media/image16.png"/><Relationship Id="rId83" Type="http://schemas.openxmlformats.org/officeDocument/2006/relationships/hyperlink" Target="../../&#44396;&#50557;PPT/09&#49324;&#47924;&#50648;&#49345;/&#49324;&#47924;&#50648;&#49345;.pptx" TargetMode="External"/><Relationship Id="rId88" Type="http://schemas.openxmlformats.org/officeDocument/2006/relationships/image" Target="../media/image29.png"/><Relationship Id="rId111" Type="http://schemas.openxmlformats.org/officeDocument/2006/relationships/hyperlink" Target="../../&#44396;&#50557;PPT/23&#51060;&#49324;&#50556;/&#51060;&#49324;&#50556;.pptx" TargetMode="External"/><Relationship Id="rId132" Type="http://schemas.openxmlformats.org/officeDocument/2006/relationships/image" Target="../media/image51.png"/><Relationship Id="rId153" Type="http://schemas.openxmlformats.org/officeDocument/2006/relationships/hyperlink" Target="../44%20&#49324;&#46020;&#54665;&#51204;/&#49324;&#46020;&#54665;&#51204;.pptx" TargetMode="External"/><Relationship Id="rId174" Type="http://schemas.openxmlformats.org/officeDocument/2006/relationships/image" Target="../media/image72.png"/><Relationship Id="rId179" Type="http://schemas.openxmlformats.org/officeDocument/2006/relationships/hyperlink" Target="../57%20&#48716;&#47112;&#47788;&#49436;/&#48716;&#47112;&#47788;&#49436;1&#51109;.pptx" TargetMode="External"/><Relationship Id="rId195" Type="http://schemas.openxmlformats.org/officeDocument/2006/relationships/hyperlink" Target="../65%20&#50976;&#45796;&#49436;/&#50976;&#45796;&#49436;1&#51109;.pptx" TargetMode="External"/><Relationship Id="rId190" Type="http://schemas.openxmlformats.org/officeDocument/2006/relationships/image" Target="../media/image80.png"/><Relationship Id="rId15" Type="http://schemas.openxmlformats.org/officeDocument/2006/relationships/slide" Target="slide27.xml"/><Relationship Id="rId36" Type="http://schemas.openxmlformats.org/officeDocument/2006/relationships/image" Target="../media/image3.png"/><Relationship Id="rId57" Type="http://schemas.openxmlformats.org/officeDocument/2006/relationships/hyperlink" Target="&#44256;&#47536;&#46020;&#51204;&#49436;13&#51109;.pptx" TargetMode="External"/><Relationship Id="rId106" Type="http://schemas.openxmlformats.org/officeDocument/2006/relationships/image" Target="../media/image38.png"/><Relationship Id="rId127" Type="http://schemas.openxmlformats.org/officeDocument/2006/relationships/hyperlink" Target="../../&#44396;&#50557;PPT/31&#50724;&#48148;&#45852;/&#50724;&#48148;&#45852;1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image" Target="../media/image11.png"/><Relationship Id="rId73" Type="http://schemas.openxmlformats.org/officeDocument/2006/relationships/hyperlink" Target="../../&#44396;&#50557;PPT/04&#48124;&#49688;&#44592;/&#48124;&#49688;&#44592;.pptx" TargetMode="External"/><Relationship Id="rId78" Type="http://schemas.openxmlformats.org/officeDocument/2006/relationships/image" Target="../media/image24.png"/><Relationship Id="rId94" Type="http://schemas.openxmlformats.org/officeDocument/2006/relationships/image" Target="../media/image32.png"/><Relationship Id="rId99" Type="http://schemas.openxmlformats.org/officeDocument/2006/relationships/hyperlink" Target="../../&#44396;&#50557;PPT/17&#50640;&#49828;&#45908;/&#50640;&#49828;&#45908;.pptx" TargetMode="External"/><Relationship Id="rId101" Type="http://schemas.openxmlformats.org/officeDocument/2006/relationships/hyperlink" Target="../../&#44396;&#50557;PPT/18&#50853;&#44592;/&#50853;&#44592;.pptx" TargetMode="External"/><Relationship Id="rId122" Type="http://schemas.openxmlformats.org/officeDocument/2006/relationships/image" Target="../media/image46.png"/><Relationship Id="rId143" Type="http://schemas.openxmlformats.org/officeDocument/2006/relationships/hyperlink" Target="../../&#44396;&#50557;PPT/39&#47568;&#46972;&#44592;/&#47568;&#46972;&#44592;.pptx" TargetMode="External"/><Relationship Id="rId148" Type="http://schemas.openxmlformats.org/officeDocument/2006/relationships/image" Target="../media/image59.png"/><Relationship Id="rId164" Type="http://schemas.openxmlformats.org/officeDocument/2006/relationships/image" Target="../media/image67.png"/><Relationship Id="rId169" Type="http://schemas.openxmlformats.org/officeDocument/2006/relationships/hyperlink" Target="../52%20&#45936;&#49332;&#47196;&#45768;&#44032;&#51204;&#49436;/&#45936;&#49332;&#47196;&#45768;&#44032;&#51204;&#49436;.pptx" TargetMode="External"/><Relationship Id="rId185" Type="http://schemas.openxmlformats.org/officeDocument/2006/relationships/hyperlink" Target="../60%20&#48288;&#46300;&#47196;&#51204;&#49436;/&#48288;&#46300;&#47196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5.png"/><Relationship Id="rId26" Type="http://schemas.openxmlformats.org/officeDocument/2006/relationships/slide" Target="slide14.xml"/><Relationship Id="rId47" Type="http://schemas.openxmlformats.org/officeDocument/2006/relationships/hyperlink" Target="&#44256;&#47536;&#46020;&#51204;&#49436;08&#51109;.pptx" TargetMode="External"/><Relationship Id="rId68" Type="http://schemas.openxmlformats.org/officeDocument/2006/relationships/image" Target="../media/image19.png"/><Relationship Id="rId89" Type="http://schemas.openxmlformats.org/officeDocument/2006/relationships/hyperlink" Target="../../&#44396;&#50557;PPT/11&#50676;&#50773;&#44592;&#49345;/&#50676;&#50773;&#44592;&#49345;.pptx" TargetMode="External"/><Relationship Id="rId112" Type="http://schemas.openxmlformats.org/officeDocument/2006/relationships/image" Target="../media/image41.png"/><Relationship Id="rId133" Type="http://schemas.openxmlformats.org/officeDocument/2006/relationships/hyperlink" Target="../../&#44396;&#50557;PPT/34&#45208;&#54996;/&#45208;&#54996;.pptx" TargetMode="External"/><Relationship Id="rId154" Type="http://schemas.openxmlformats.org/officeDocument/2006/relationships/image" Target="../media/image62.png"/><Relationship Id="rId175" Type="http://schemas.openxmlformats.org/officeDocument/2006/relationships/hyperlink" Target="../55%20&#46356;&#47784;&#45936;&#54980;&#49436;/&#46356;&#47784;&#45936;&#54980;&#49436;.pptx" TargetMode="External"/><Relationship Id="rId196" Type="http://schemas.openxmlformats.org/officeDocument/2006/relationships/image" Target="../media/image83.png"/><Relationship Id="rId200" Type="http://schemas.openxmlformats.org/officeDocument/2006/relationships/image" Target="../media/image91.png"/><Relationship Id="rId16" Type="http://schemas.openxmlformats.org/officeDocument/2006/relationships/slide" Target="slide8.xml"/><Relationship Id="rId37" Type="http://schemas.openxmlformats.org/officeDocument/2006/relationships/hyperlink" Target="&#44256;&#47536;&#46020;&#51204;&#49436;03&#51109;.pptx" TargetMode="External"/><Relationship Id="rId58" Type="http://schemas.openxmlformats.org/officeDocument/2006/relationships/image" Target="../media/image14.png"/><Relationship Id="rId79" Type="http://schemas.openxmlformats.org/officeDocument/2006/relationships/hyperlink" Target="../../&#44396;&#50557;PPT/07&#49324;&#49324;&#44592;/&#49324;&#49324;&#44592;.pptx" TargetMode="External"/><Relationship Id="rId102" Type="http://schemas.openxmlformats.org/officeDocument/2006/relationships/image" Target="../media/image36.png"/><Relationship Id="rId123" Type="http://schemas.openxmlformats.org/officeDocument/2006/relationships/hyperlink" Target="../../&#44396;&#50557;PPT/29&#50836;&#50648;/&#50836;&#50648;.pptx" TargetMode="External"/><Relationship Id="rId144" Type="http://schemas.openxmlformats.org/officeDocument/2006/relationships/image" Target="../media/image57.png"/><Relationship Id="rId90" Type="http://schemas.openxmlformats.org/officeDocument/2006/relationships/image" Target="../media/image30.png"/><Relationship Id="rId165" Type="http://schemas.openxmlformats.org/officeDocument/2006/relationships/hyperlink" Target="../50%20&#48716;&#47549;&#48372;&#49436;/&#48716;&#47549;&#48372;&#49436;.pptx" TargetMode="External"/><Relationship Id="rId186" Type="http://schemas.openxmlformats.org/officeDocument/2006/relationships/image" Target="../media/image78.png"/><Relationship Id="rId27" Type="http://schemas.openxmlformats.org/officeDocument/2006/relationships/slide" Target="slide15.xml"/><Relationship Id="rId48" Type="http://schemas.openxmlformats.org/officeDocument/2006/relationships/image" Target="../media/image9.png"/><Relationship Id="rId69" Type="http://schemas.openxmlformats.org/officeDocument/2006/relationships/hyperlink" Target="../../&#44396;&#50557;PPT/01&#52285;&#49464;&#44592;/&#52285;&#49464;&#44592;.pptx" TargetMode="External"/><Relationship Id="rId113" Type="http://schemas.openxmlformats.org/officeDocument/2006/relationships/hyperlink" Target="../../&#44396;&#50557;PPT/24&#50696;&#47112;&#48120;&#50556;/&#50696;&#47112;&#48120;&#50556;.pptx" TargetMode="External"/><Relationship Id="rId134" Type="http://schemas.openxmlformats.org/officeDocument/2006/relationships/image" Target="../media/image52.png"/><Relationship Id="rId80" Type="http://schemas.openxmlformats.org/officeDocument/2006/relationships/image" Target="../media/image25.png"/><Relationship Id="rId155" Type="http://schemas.openxmlformats.org/officeDocument/2006/relationships/hyperlink" Target="../45%20&#47196;&#47560;&#49436;/&#47196;&#47560;&#49436;.pptx" TargetMode="External"/><Relationship Id="rId176" Type="http://schemas.openxmlformats.org/officeDocument/2006/relationships/image" Target="../media/image73.png"/><Relationship Id="rId197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4.png"/><Relationship Id="rId59" Type="http://schemas.openxmlformats.org/officeDocument/2006/relationships/hyperlink" Target="&#44256;&#47536;&#46020;&#51204;&#49436;14&#51109;.pptx" TargetMode="External"/><Relationship Id="rId103" Type="http://schemas.openxmlformats.org/officeDocument/2006/relationships/hyperlink" Target="../../&#44396;&#50557;PPT/19&#49884;&#54200;/&#49884;&#54200;.pptx" TargetMode="External"/><Relationship Id="rId124" Type="http://schemas.openxmlformats.org/officeDocument/2006/relationships/image" Target="../media/image47.png"/><Relationship Id="rId70" Type="http://schemas.openxmlformats.org/officeDocument/2006/relationships/image" Target="../media/image20.png"/><Relationship Id="rId91" Type="http://schemas.openxmlformats.org/officeDocument/2006/relationships/hyperlink" Target="../../&#44396;&#50557;PPT/13&#50669;&#45824;&#49345;/&#50669;&#45824;&#49345;.pptx" TargetMode="External"/><Relationship Id="rId145" Type="http://schemas.openxmlformats.org/officeDocument/2006/relationships/hyperlink" Target="&#47560;&#53468;&#48373;&#51020;.pptx" TargetMode="External"/><Relationship Id="rId166" Type="http://schemas.openxmlformats.org/officeDocument/2006/relationships/image" Target="../media/image68.png"/><Relationship Id="rId187" Type="http://schemas.openxmlformats.org/officeDocument/2006/relationships/hyperlink" Target="../61%20&#48288;&#46300;&#47196;&#54980;&#49436;/&#48288;&#46300;&#47196;&#54980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slide" Target="slide16.xml"/><Relationship Id="rId49" Type="http://schemas.openxmlformats.org/officeDocument/2006/relationships/hyperlink" Target="&#44256;&#47536;&#46020;&#51204;&#49436;09&#51109;.pptx" TargetMode="External"/><Relationship Id="rId114" Type="http://schemas.openxmlformats.org/officeDocument/2006/relationships/image" Target="../media/image42.png"/><Relationship Id="rId60" Type="http://schemas.openxmlformats.org/officeDocument/2006/relationships/image" Target="../media/image15.png"/><Relationship Id="rId81" Type="http://schemas.openxmlformats.org/officeDocument/2006/relationships/hyperlink" Target="../../&#44396;&#50557;PPT/08&#47355;&#44592;/&#47355;&#44592;.pptx" TargetMode="External"/><Relationship Id="rId135" Type="http://schemas.openxmlformats.org/officeDocument/2006/relationships/hyperlink" Target="../../&#44396;&#50557;PPT/35&#54616;&#48149;&#44397;/&#54616;&#48149;&#44397;.pptx" TargetMode="External"/><Relationship Id="rId156" Type="http://schemas.openxmlformats.org/officeDocument/2006/relationships/image" Target="../media/image63.png"/><Relationship Id="rId177" Type="http://schemas.openxmlformats.org/officeDocument/2006/relationships/hyperlink" Target="../56%20&#46356;&#46020;&#49436;/&#46356;&#46020;&#49436;.pptx" TargetMode="External"/><Relationship Id="rId198" Type="http://schemas.openxmlformats.org/officeDocument/2006/relationships/image" Target="../media/image84.png"/><Relationship Id="rId18" Type="http://schemas.openxmlformats.org/officeDocument/2006/relationships/slide" Target="slide9.xml"/><Relationship Id="rId39" Type="http://schemas.openxmlformats.org/officeDocument/2006/relationships/hyperlink" Target="&#44256;&#47536;&#46020;&#51204;&#49436;04&#51109;.pptx" TargetMode="External"/><Relationship Id="rId50" Type="http://schemas.openxmlformats.org/officeDocument/2006/relationships/image" Target="../media/image10.png"/><Relationship Id="rId104" Type="http://schemas.openxmlformats.org/officeDocument/2006/relationships/image" Target="../media/image37.png"/><Relationship Id="rId125" Type="http://schemas.openxmlformats.org/officeDocument/2006/relationships/hyperlink" Target="../../&#44396;&#50557;PPT/30&#50500;&#47784;&#49828;/&#50500;&#47784;&#49828;.pptx" TargetMode="External"/><Relationship Id="rId146" Type="http://schemas.openxmlformats.org/officeDocument/2006/relationships/image" Target="../media/image58.png"/><Relationship Id="rId167" Type="http://schemas.openxmlformats.org/officeDocument/2006/relationships/hyperlink" Target="../51%20&#44264;&#47196;&#49352;&#49436;/&#44264;&#47196;&#49352;&#49436;.pptx" TargetMode="External"/><Relationship Id="rId188" Type="http://schemas.openxmlformats.org/officeDocument/2006/relationships/image" Target="../media/image79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26&#50640;&#49828;&#44180;/&#50640;&#49828;&#44180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6.png"/><Relationship Id="rId63" Type="http://schemas.openxmlformats.org/officeDocument/2006/relationships/hyperlink" Target="&#44256;&#47536;&#46020;&#51204;&#49436;16&#51109;.pptx" TargetMode="External"/><Relationship Id="rId84" Type="http://schemas.openxmlformats.org/officeDocument/2006/relationships/image" Target="../media/image27.png"/><Relationship Id="rId138" Type="http://schemas.openxmlformats.org/officeDocument/2006/relationships/image" Target="../media/image54.png"/><Relationship Id="rId159" Type="http://schemas.openxmlformats.org/officeDocument/2006/relationships/hyperlink" Target="../47%20&#44256;&#47536;&#46020;&#54980;&#49436;/&#44256;&#47536;&#46020;&#54980;&#49436;.pptx" TargetMode="External"/><Relationship Id="rId170" Type="http://schemas.openxmlformats.org/officeDocument/2006/relationships/image" Target="../media/image70.png"/><Relationship Id="rId191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hyperlink" Target="../../&#44396;&#50557;PPT/21&#51204;&#46020;&#49436;/&#51204;&#46020;&#49436;.pptx" TargetMode="External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hyperlink" Target="&#44256;&#47536;&#46020;&#51204;&#49436;11&#51109;.pptx" TargetMode="External"/><Relationship Id="rId74" Type="http://schemas.openxmlformats.org/officeDocument/2006/relationships/image" Target="../media/image22.png"/><Relationship Id="rId128" Type="http://schemas.openxmlformats.org/officeDocument/2006/relationships/image" Target="../media/image49.png"/><Relationship Id="rId149" Type="http://schemas.openxmlformats.org/officeDocument/2006/relationships/hyperlink" Target="../42%20&#45572;&#44032;&#48373;&#51020;/&#45572;&#44032;&#48373;&#5102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15&#50640;&#49828;&#46972;/&#50640;&#49828;&#46972;.pptx" TargetMode="External"/><Relationship Id="rId160" Type="http://schemas.openxmlformats.org/officeDocument/2006/relationships/image" Target="../media/image65.png"/><Relationship Id="rId181" Type="http://schemas.openxmlformats.org/officeDocument/2006/relationships/hyperlink" Target="../58%20&#55176;&#48652;&#47532;&#49436;/&#55176;&#48652;&#47532;&#49436;.pptx" TargetMode="External"/><Relationship Id="rId22" Type="http://schemas.openxmlformats.org/officeDocument/2006/relationships/slide" Target="slide11.xml"/><Relationship Id="rId43" Type="http://schemas.openxmlformats.org/officeDocument/2006/relationships/hyperlink" Target="&#44256;&#47536;&#46020;&#51204;&#49436;06&#51109;.pptx" TargetMode="External"/><Relationship Id="rId64" Type="http://schemas.openxmlformats.org/officeDocument/2006/relationships/image" Target="../media/image17.png"/><Relationship Id="rId118" Type="http://schemas.openxmlformats.org/officeDocument/2006/relationships/image" Target="../media/image44.png"/><Relationship Id="rId139" Type="http://schemas.openxmlformats.org/officeDocument/2006/relationships/hyperlink" Target="../../&#44396;&#50557;PPT/37&#54617;&#44060;/&#54617;&#44060;.pptx" TargetMode="External"/><Relationship Id="rId85" Type="http://schemas.openxmlformats.org/officeDocument/2006/relationships/hyperlink" Target="../../&#44396;&#50557;PPT/10&#49324;&#47924;&#50648;&#54616;/&#49324;&#47924;&#50648;&#54616;.pptx" TargetMode="External"/><Relationship Id="rId150" Type="http://schemas.openxmlformats.org/officeDocument/2006/relationships/image" Target="../media/image60.png"/><Relationship Id="rId171" Type="http://schemas.openxmlformats.org/officeDocument/2006/relationships/hyperlink" Target="../53%20&#45936;&#49332;&#47196;&#45768;&#44032;&#54980;&#49436;/&#45936;&#49332;&#47196;&#45768;&#44032;&#54980;&#49436;.pptx" TargetMode="External"/><Relationship Id="rId192" Type="http://schemas.openxmlformats.org/officeDocument/2006/relationships/image" Target="../media/image81.png"/><Relationship Id="rId12" Type="http://schemas.openxmlformats.org/officeDocument/2006/relationships/slide" Target="slide6.xml"/><Relationship Id="rId33" Type="http://schemas.openxmlformats.org/officeDocument/2006/relationships/hyperlink" Target="&#44256;&#47536;&#46020;&#51204;&#49436;01&#51109;.pptx" TargetMode="External"/><Relationship Id="rId108" Type="http://schemas.openxmlformats.org/officeDocument/2006/relationships/image" Target="../media/image39.png"/><Relationship Id="rId129" Type="http://schemas.openxmlformats.org/officeDocument/2006/relationships/hyperlink" Target="../../&#44396;&#50557;PPT/32&#50836;&#45208;/&#50836;&#45208;.pptx" TargetMode="External"/><Relationship Id="rId54" Type="http://schemas.openxmlformats.org/officeDocument/2006/relationships/image" Target="../media/image12.png"/><Relationship Id="rId75" Type="http://schemas.openxmlformats.org/officeDocument/2006/relationships/hyperlink" Target="../../&#44396;&#50557;PPT/05&#49888;&#47749;&#44592;/&#49888;&#47749;&#44592;.pptx" TargetMode="External"/><Relationship Id="rId96" Type="http://schemas.openxmlformats.org/officeDocument/2006/relationships/image" Target="../media/image33.png"/><Relationship Id="rId140" Type="http://schemas.openxmlformats.org/officeDocument/2006/relationships/image" Target="../media/image55.png"/><Relationship Id="rId161" Type="http://schemas.openxmlformats.org/officeDocument/2006/relationships/hyperlink" Target="../48%20&#44040;&#46972;&#46356;&#50500;&#49436;/&#44040;&#46972;&#46356;&#50500;&#49436;.pptx" TargetMode="External"/><Relationship Id="rId182" Type="http://schemas.openxmlformats.org/officeDocument/2006/relationships/image" Target="../media/image76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27&#45796;&#45768;&#50648;/&#45796;&#45768;&#50648;.pptx" TargetMode="External"/><Relationship Id="rId44" Type="http://schemas.openxmlformats.org/officeDocument/2006/relationships/image" Target="../media/image7.png"/><Relationship Id="rId65" Type="http://schemas.openxmlformats.org/officeDocument/2006/relationships/hyperlink" Target="../../&#44396;-&#49888;&#50557;%20&#49457;&#44221;&#47785;&#47197;.pptx" TargetMode="External"/><Relationship Id="rId86" Type="http://schemas.openxmlformats.org/officeDocument/2006/relationships/image" Target="../media/image28.png"/><Relationship Id="rId130" Type="http://schemas.openxmlformats.org/officeDocument/2006/relationships/image" Target="../media/image50.png"/><Relationship Id="rId151" Type="http://schemas.openxmlformats.org/officeDocument/2006/relationships/hyperlink" Target="../43%20&#50836;&#54620;&#48373;&#51020;/&#50836;&#54620;&#48373;&#51020;.pptx" TargetMode="External"/><Relationship Id="rId172" Type="http://schemas.openxmlformats.org/officeDocument/2006/relationships/image" Target="../media/image71.png"/><Relationship Id="rId193" Type="http://schemas.openxmlformats.org/officeDocument/2006/relationships/hyperlink" Target="..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22&#50500;&#44032;/&#50500;&#44032;.pptx" TargetMode="External"/><Relationship Id="rId34" Type="http://schemas.openxmlformats.org/officeDocument/2006/relationships/image" Target="../media/image2.png"/><Relationship Id="rId55" Type="http://schemas.openxmlformats.org/officeDocument/2006/relationships/hyperlink" Target="&#44256;&#47536;&#46020;&#51204;&#49436;12&#51109;.pptx" TargetMode="External"/><Relationship Id="rId76" Type="http://schemas.openxmlformats.org/officeDocument/2006/relationships/image" Target="../media/image23.png"/><Relationship Id="rId97" Type="http://schemas.openxmlformats.org/officeDocument/2006/relationships/hyperlink" Target="../../&#44396;&#50557;PPT/16&#45712;&#54756;&#48120;&#50556;/&#45712;&#54756;&#48120;&#50556;.pptx" TargetMode="External"/><Relationship Id="rId120" Type="http://schemas.openxmlformats.org/officeDocument/2006/relationships/image" Target="../media/image45.png"/><Relationship Id="rId141" Type="http://schemas.openxmlformats.org/officeDocument/2006/relationships/hyperlink" Target="../../&#44396;&#50557;PPT/38&#49828;&#44032;&#47028;/&#49828;&#44032;&#47028;.pptx" TargetMode="External"/><Relationship Id="rId7" Type="http://schemas.openxmlformats.org/officeDocument/2006/relationships/slide" Target="slide23.xml"/><Relationship Id="rId71" Type="http://schemas.openxmlformats.org/officeDocument/2006/relationships/hyperlink" Target="../../&#44396;&#50557;PPT/03&#47112;&#50948;&#44592;/&#47112;&#50948;&#44592;.pptx" TargetMode="External"/><Relationship Id="rId92" Type="http://schemas.openxmlformats.org/officeDocument/2006/relationships/image" Target="../media/image31.png"/><Relationship Id="rId162" Type="http://schemas.openxmlformats.org/officeDocument/2006/relationships/image" Target="../media/image66.png"/><Relationship Id="rId183" Type="http://schemas.openxmlformats.org/officeDocument/2006/relationships/hyperlink" Target="..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image" Target="../media/image5.png"/><Relationship Id="rId45" Type="http://schemas.openxmlformats.org/officeDocument/2006/relationships/hyperlink" Target="&#44256;&#47536;&#46020;&#51204;&#49436;07&#51109;.pptx" TargetMode="External"/><Relationship Id="rId66" Type="http://schemas.openxmlformats.org/officeDocument/2006/relationships/image" Target="../media/image18.png"/><Relationship Id="rId87" Type="http://schemas.openxmlformats.org/officeDocument/2006/relationships/hyperlink" Target="../../&#44396;&#50557;PPT/12&#50676;&#50773;&#44592;&#54616;/&#50676;&#50773;&#44592;&#54616;.pptx" TargetMode="External"/><Relationship Id="rId110" Type="http://schemas.openxmlformats.org/officeDocument/2006/relationships/image" Target="../media/image40.png"/><Relationship Id="rId115" Type="http://schemas.openxmlformats.org/officeDocument/2006/relationships/hyperlink" Target="../../&#44396;&#50557;PPT/25&#50696;&#47112;&#48120;&#50556;&#50528;&#44032;/&#50696;&#47112;&#48120;&#50556;&#50528;&#44032;.pptx" TargetMode="External"/><Relationship Id="rId131" Type="http://schemas.openxmlformats.org/officeDocument/2006/relationships/hyperlink" Target="../../&#44396;&#50557;PPT/33&#48120;&#44032;/&#48120;&#44032;.pptx" TargetMode="External"/><Relationship Id="rId136" Type="http://schemas.openxmlformats.org/officeDocument/2006/relationships/image" Target="../media/image53.png"/><Relationship Id="rId157" Type="http://schemas.openxmlformats.org/officeDocument/2006/relationships/hyperlink" Target="../46%20&#44256;&#47536;&#46020;&#51204;&#49436;/&#44256;&#47536;&#46020;&#51204;&#49436;.pptx" TargetMode="External"/><Relationship Id="rId178" Type="http://schemas.openxmlformats.org/officeDocument/2006/relationships/image" Target="../media/image74.png"/><Relationship Id="rId61" Type="http://schemas.openxmlformats.org/officeDocument/2006/relationships/hyperlink" Target="&#44256;&#47536;&#46020;&#51204;&#49436;15&#51109;.pptx" TargetMode="External"/><Relationship Id="rId82" Type="http://schemas.openxmlformats.org/officeDocument/2006/relationships/image" Target="../media/image26.png"/><Relationship Id="rId152" Type="http://schemas.openxmlformats.org/officeDocument/2006/relationships/image" Target="../media/image61.png"/><Relationship Id="rId173" Type="http://schemas.openxmlformats.org/officeDocument/2006/relationships/hyperlink" Target="../54%20&#46356;&#47784;&#45936;&#51204;&#49436;/&#46356;&#47784;&#45936;&#51204;&#49436;.pptx" TargetMode="External"/><Relationship Id="rId194" Type="http://schemas.openxmlformats.org/officeDocument/2006/relationships/image" Target="../media/image82.png"/><Relationship Id="rId199" Type="http://schemas.openxmlformats.org/officeDocument/2006/relationships/image" Target="../media/image85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hyperlink" Target="&#44256;&#47536;&#46020;&#51204;&#49436;02&#51109;.pptx" TargetMode="External"/><Relationship Id="rId56" Type="http://schemas.openxmlformats.org/officeDocument/2006/relationships/image" Target="../media/image13.png"/><Relationship Id="rId77" Type="http://schemas.openxmlformats.org/officeDocument/2006/relationships/hyperlink" Target="../../&#44396;&#50557;PPT/06&#50668;&#54840;&#49688;&#50500;/&#50668;&#54840;&#49688;&#50500;.pptx" TargetMode="External"/><Relationship Id="rId100" Type="http://schemas.openxmlformats.org/officeDocument/2006/relationships/image" Target="../media/image35.png"/><Relationship Id="rId105" Type="http://schemas.openxmlformats.org/officeDocument/2006/relationships/hyperlink" Target="../../&#44396;&#50557;PPT/20&#51104;&#50616;/&#51104;&#50616;.pptx" TargetMode="External"/><Relationship Id="rId126" Type="http://schemas.openxmlformats.org/officeDocument/2006/relationships/image" Target="../media/image48.png"/><Relationship Id="rId147" Type="http://schemas.openxmlformats.org/officeDocument/2006/relationships/hyperlink" Target="../41%20&#47560;&#44032;&#48373;&#51020;/&#47560;&#44032;&#48373;&#51020;.pptx" TargetMode="External"/><Relationship Id="rId168" Type="http://schemas.openxmlformats.org/officeDocument/2006/relationships/image" Target="../media/image69.png"/><Relationship Id="rId8" Type="http://schemas.openxmlformats.org/officeDocument/2006/relationships/slide" Target="slide4.xml"/><Relationship Id="rId51" Type="http://schemas.openxmlformats.org/officeDocument/2006/relationships/hyperlink" Target="&#44256;&#47536;&#46020;&#51204;&#49436;10&#51109;.pptx" TargetMode="External"/><Relationship Id="rId72" Type="http://schemas.openxmlformats.org/officeDocument/2006/relationships/image" Target="../media/image21.png"/><Relationship Id="rId93" Type="http://schemas.openxmlformats.org/officeDocument/2006/relationships/hyperlink" Target="../../&#44396;&#50557;PPT/14&#50669;&#45824;&#54616;/&#50669;&#45824;&#54616;.pptx" TargetMode="External"/><Relationship Id="rId98" Type="http://schemas.openxmlformats.org/officeDocument/2006/relationships/image" Target="../media/image34.png"/><Relationship Id="rId121" Type="http://schemas.openxmlformats.org/officeDocument/2006/relationships/hyperlink" Target="../../&#44396;&#50557;PPT/28&#54840;&#49464;&#50500;/&#54840;&#49464;&#50500;.pptx" TargetMode="External"/><Relationship Id="rId142" Type="http://schemas.openxmlformats.org/officeDocument/2006/relationships/image" Target="../media/image56.png"/><Relationship Id="rId163" Type="http://schemas.openxmlformats.org/officeDocument/2006/relationships/hyperlink" Target="../49%20&#50640;&#48288;&#49548;&#49436;/&#50640;&#48288;&#49548;&#49436;.pptx" TargetMode="External"/><Relationship Id="rId184" Type="http://schemas.openxmlformats.org/officeDocument/2006/relationships/image" Target="../media/image77.png"/><Relationship Id="rId189" Type="http://schemas.openxmlformats.org/officeDocument/2006/relationships/hyperlink" Target="../62%20&#50836;&#54620;&#51068;&#49436;/&#50836;&#54620;&#51068;&#49436;.pptx" TargetMode="External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image" Target="../media/image8.png"/><Relationship Id="rId67" Type="http://schemas.openxmlformats.org/officeDocument/2006/relationships/hyperlink" Target="../../&#44396;&#50557;PPT/02&#52636;&#50528;&#44413;&#44592;/&#52636;&#50528;&#44413;&#44592;.pptx" TargetMode="External"/><Relationship Id="rId116" Type="http://schemas.openxmlformats.org/officeDocument/2006/relationships/image" Target="../media/image43.png"/><Relationship Id="rId137" Type="http://schemas.openxmlformats.org/officeDocument/2006/relationships/hyperlink" Target="../../&#44396;&#50557;PPT/36&#49828;&#48148;&#45264;/&#49828;&#48148;&#45264;.pptx" TargetMode="External"/><Relationship Id="rId158" Type="http://schemas.openxmlformats.org/officeDocument/2006/relationships/image" Target="../media/image64.png"/><Relationship Id="rId20" Type="http://schemas.openxmlformats.org/officeDocument/2006/relationships/slide" Target="slide10.xml"/><Relationship Id="rId41" Type="http://schemas.openxmlformats.org/officeDocument/2006/relationships/hyperlink" Target="&#44256;&#47536;&#46020;&#51204;&#49436;05&#51109;.pptx" TargetMode="External"/><Relationship Id="rId62" Type="http://schemas.openxmlformats.org/officeDocument/2006/relationships/image" Target="../media/image16.png"/><Relationship Id="rId83" Type="http://schemas.openxmlformats.org/officeDocument/2006/relationships/hyperlink" Target="../../&#44396;&#50557;PPT/09&#49324;&#47924;&#50648;&#49345;/&#49324;&#47924;&#50648;&#49345;.pptx" TargetMode="External"/><Relationship Id="rId88" Type="http://schemas.openxmlformats.org/officeDocument/2006/relationships/image" Target="../media/image29.png"/><Relationship Id="rId111" Type="http://schemas.openxmlformats.org/officeDocument/2006/relationships/hyperlink" Target="../../&#44396;&#50557;PPT/23&#51060;&#49324;&#50556;/&#51060;&#49324;&#50556;.pptx" TargetMode="External"/><Relationship Id="rId132" Type="http://schemas.openxmlformats.org/officeDocument/2006/relationships/image" Target="../media/image51.png"/><Relationship Id="rId153" Type="http://schemas.openxmlformats.org/officeDocument/2006/relationships/hyperlink" Target="../44%20&#49324;&#46020;&#54665;&#51204;/&#49324;&#46020;&#54665;&#51204;.pptx" TargetMode="External"/><Relationship Id="rId174" Type="http://schemas.openxmlformats.org/officeDocument/2006/relationships/image" Target="../media/image72.png"/><Relationship Id="rId179" Type="http://schemas.openxmlformats.org/officeDocument/2006/relationships/hyperlink" Target="../57%20&#48716;&#47112;&#47788;&#49436;/&#48716;&#47112;&#47788;&#49436;1&#51109;.pptx" TargetMode="External"/><Relationship Id="rId195" Type="http://schemas.openxmlformats.org/officeDocument/2006/relationships/hyperlink" Target="../65%20&#50976;&#45796;&#49436;/&#50976;&#45796;&#49436;1&#51109;.pptx" TargetMode="External"/><Relationship Id="rId190" Type="http://schemas.openxmlformats.org/officeDocument/2006/relationships/image" Target="../media/image80.png"/><Relationship Id="rId15" Type="http://schemas.openxmlformats.org/officeDocument/2006/relationships/slide" Target="slide27.xml"/><Relationship Id="rId36" Type="http://schemas.openxmlformats.org/officeDocument/2006/relationships/image" Target="../media/image3.png"/><Relationship Id="rId57" Type="http://schemas.openxmlformats.org/officeDocument/2006/relationships/hyperlink" Target="&#44256;&#47536;&#46020;&#51204;&#49436;13&#51109;.pptx" TargetMode="External"/><Relationship Id="rId106" Type="http://schemas.openxmlformats.org/officeDocument/2006/relationships/image" Target="../media/image38.png"/><Relationship Id="rId127" Type="http://schemas.openxmlformats.org/officeDocument/2006/relationships/hyperlink" Target="../../&#44396;&#50557;PPT/31&#50724;&#48148;&#45852;/&#50724;&#48148;&#45852;1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image" Target="../media/image11.png"/><Relationship Id="rId73" Type="http://schemas.openxmlformats.org/officeDocument/2006/relationships/hyperlink" Target="../../&#44396;&#50557;PPT/04&#48124;&#49688;&#44592;/&#48124;&#49688;&#44592;.pptx" TargetMode="External"/><Relationship Id="rId78" Type="http://schemas.openxmlformats.org/officeDocument/2006/relationships/image" Target="../media/image24.png"/><Relationship Id="rId94" Type="http://schemas.openxmlformats.org/officeDocument/2006/relationships/image" Target="../media/image32.png"/><Relationship Id="rId99" Type="http://schemas.openxmlformats.org/officeDocument/2006/relationships/hyperlink" Target="../../&#44396;&#50557;PPT/17&#50640;&#49828;&#45908;/&#50640;&#49828;&#45908;.pptx" TargetMode="External"/><Relationship Id="rId101" Type="http://schemas.openxmlformats.org/officeDocument/2006/relationships/hyperlink" Target="../../&#44396;&#50557;PPT/18&#50853;&#44592;/&#50853;&#44592;.pptx" TargetMode="External"/><Relationship Id="rId122" Type="http://schemas.openxmlformats.org/officeDocument/2006/relationships/image" Target="../media/image46.png"/><Relationship Id="rId143" Type="http://schemas.openxmlformats.org/officeDocument/2006/relationships/hyperlink" Target="../../&#44396;&#50557;PPT/39&#47568;&#46972;&#44592;/&#47568;&#46972;&#44592;.pptx" TargetMode="External"/><Relationship Id="rId148" Type="http://schemas.openxmlformats.org/officeDocument/2006/relationships/image" Target="../media/image59.png"/><Relationship Id="rId164" Type="http://schemas.openxmlformats.org/officeDocument/2006/relationships/image" Target="../media/image67.png"/><Relationship Id="rId169" Type="http://schemas.openxmlformats.org/officeDocument/2006/relationships/hyperlink" Target="../52%20&#45936;&#49332;&#47196;&#45768;&#44032;&#51204;&#49436;/&#45936;&#49332;&#47196;&#45768;&#44032;&#51204;&#49436;.pptx" TargetMode="External"/><Relationship Id="rId185" Type="http://schemas.openxmlformats.org/officeDocument/2006/relationships/hyperlink" Target="../60%20&#48288;&#46300;&#47196;&#51204;&#49436;/&#48288;&#46300;&#47196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5.png"/><Relationship Id="rId26" Type="http://schemas.openxmlformats.org/officeDocument/2006/relationships/slide" Target="slide14.xml"/><Relationship Id="rId47" Type="http://schemas.openxmlformats.org/officeDocument/2006/relationships/hyperlink" Target="&#44256;&#47536;&#46020;&#51204;&#49436;08&#51109;.pptx" TargetMode="External"/><Relationship Id="rId68" Type="http://schemas.openxmlformats.org/officeDocument/2006/relationships/image" Target="../media/image19.png"/><Relationship Id="rId89" Type="http://schemas.openxmlformats.org/officeDocument/2006/relationships/hyperlink" Target="../../&#44396;&#50557;PPT/11&#50676;&#50773;&#44592;&#49345;/&#50676;&#50773;&#44592;&#49345;.pptx" TargetMode="External"/><Relationship Id="rId112" Type="http://schemas.openxmlformats.org/officeDocument/2006/relationships/image" Target="../media/image41.png"/><Relationship Id="rId133" Type="http://schemas.openxmlformats.org/officeDocument/2006/relationships/hyperlink" Target="../../&#44396;&#50557;PPT/34&#45208;&#54996;/&#45208;&#54996;.pptx" TargetMode="External"/><Relationship Id="rId154" Type="http://schemas.openxmlformats.org/officeDocument/2006/relationships/image" Target="../media/image62.png"/><Relationship Id="rId175" Type="http://schemas.openxmlformats.org/officeDocument/2006/relationships/hyperlink" Target="../55%20&#46356;&#47784;&#45936;&#54980;&#49436;/&#46356;&#47784;&#45936;&#54980;&#49436;.pptx" TargetMode="External"/><Relationship Id="rId196" Type="http://schemas.openxmlformats.org/officeDocument/2006/relationships/image" Target="../media/image83.png"/><Relationship Id="rId200" Type="http://schemas.openxmlformats.org/officeDocument/2006/relationships/image" Target="../media/image92.png"/><Relationship Id="rId16" Type="http://schemas.openxmlformats.org/officeDocument/2006/relationships/slide" Target="slide8.xml"/><Relationship Id="rId37" Type="http://schemas.openxmlformats.org/officeDocument/2006/relationships/hyperlink" Target="&#44256;&#47536;&#46020;&#51204;&#49436;03&#51109;.pptx" TargetMode="External"/><Relationship Id="rId58" Type="http://schemas.openxmlformats.org/officeDocument/2006/relationships/image" Target="../media/image14.png"/><Relationship Id="rId79" Type="http://schemas.openxmlformats.org/officeDocument/2006/relationships/hyperlink" Target="../../&#44396;&#50557;PPT/07&#49324;&#49324;&#44592;/&#49324;&#49324;&#44592;.pptx" TargetMode="External"/><Relationship Id="rId102" Type="http://schemas.openxmlformats.org/officeDocument/2006/relationships/image" Target="../media/image36.png"/><Relationship Id="rId123" Type="http://schemas.openxmlformats.org/officeDocument/2006/relationships/hyperlink" Target="../../&#44396;&#50557;PPT/29&#50836;&#50648;/&#50836;&#50648;.pptx" TargetMode="External"/><Relationship Id="rId144" Type="http://schemas.openxmlformats.org/officeDocument/2006/relationships/image" Target="../media/image57.png"/><Relationship Id="rId90" Type="http://schemas.openxmlformats.org/officeDocument/2006/relationships/image" Target="../media/image30.png"/><Relationship Id="rId165" Type="http://schemas.openxmlformats.org/officeDocument/2006/relationships/hyperlink" Target="../50%20&#48716;&#47549;&#48372;&#49436;/&#48716;&#47549;&#48372;&#49436;.pptx" TargetMode="External"/><Relationship Id="rId186" Type="http://schemas.openxmlformats.org/officeDocument/2006/relationships/image" Target="../media/image78.png"/><Relationship Id="rId27" Type="http://schemas.openxmlformats.org/officeDocument/2006/relationships/slide" Target="slide15.xml"/><Relationship Id="rId48" Type="http://schemas.openxmlformats.org/officeDocument/2006/relationships/image" Target="../media/image9.png"/><Relationship Id="rId69" Type="http://schemas.openxmlformats.org/officeDocument/2006/relationships/hyperlink" Target="../../&#44396;&#50557;PPT/01&#52285;&#49464;&#44592;/&#52285;&#49464;&#44592;.pptx" TargetMode="External"/><Relationship Id="rId113" Type="http://schemas.openxmlformats.org/officeDocument/2006/relationships/hyperlink" Target="../../&#44396;&#50557;PPT/24&#50696;&#47112;&#48120;&#50556;/&#50696;&#47112;&#48120;&#50556;.pptx" TargetMode="External"/><Relationship Id="rId134" Type="http://schemas.openxmlformats.org/officeDocument/2006/relationships/image" Target="../media/image52.png"/><Relationship Id="rId80" Type="http://schemas.openxmlformats.org/officeDocument/2006/relationships/image" Target="../media/image25.png"/><Relationship Id="rId155" Type="http://schemas.openxmlformats.org/officeDocument/2006/relationships/hyperlink" Target="../45%20&#47196;&#47560;&#49436;/&#47196;&#47560;&#49436;.pptx" TargetMode="External"/><Relationship Id="rId176" Type="http://schemas.openxmlformats.org/officeDocument/2006/relationships/image" Target="../media/image73.png"/><Relationship Id="rId197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4.png"/><Relationship Id="rId59" Type="http://schemas.openxmlformats.org/officeDocument/2006/relationships/hyperlink" Target="&#44256;&#47536;&#46020;&#51204;&#49436;14&#51109;.pptx" TargetMode="External"/><Relationship Id="rId103" Type="http://schemas.openxmlformats.org/officeDocument/2006/relationships/hyperlink" Target="../../&#44396;&#50557;PPT/19&#49884;&#54200;/&#49884;&#54200;.pptx" TargetMode="External"/><Relationship Id="rId124" Type="http://schemas.openxmlformats.org/officeDocument/2006/relationships/image" Target="../media/image47.png"/><Relationship Id="rId70" Type="http://schemas.openxmlformats.org/officeDocument/2006/relationships/image" Target="../media/image20.png"/><Relationship Id="rId91" Type="http://schemas.openxmlformats.org/officeDocument/2006/relationships/hyperlink" Target="../../&#44396;&#50557;PPT/13&#50669;&#45824;&#49345;/&#50669;&#45824;&#49345;.pptx" TargetMode="External"/><Relationship Id="rId145" Type="http://schemas.openxmlformats.org/officeDocument/2006/relationships/hyperlink" Target="&#47560;&#53468;&#48373;&#51020;.pptx" TargetMode="External"/><Relationship Id="rId166" Type="http://schemas.openxmlformats.org/officeDocument/2006/relationships/image" Target="../media/image68.png"/><Relationship Id="rId187" Type="http://schemas.openxmlformats.org/officeDocument/2006/relationships/hyperlink" Target="../61%20&#48288;&#46300;&#47196;&#54980;&#49436;/&#48288;&#46300;&#47196;&#54980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slide" Target="slide16.xml"/><Relationship Id="rId49" Type="http://schemas.openxmlformats.org/officeDocument/2006/relationships/hyperlink" Target="&#44256;&#47536;&#46020;&#51204;&#49436;09&#51109;.pptx" TargetMode="External"/><Relationship Id="rId114" Type="http://schemas.openxmlformats.org/officeDocument/2006/relationships/image" Target="../media/image42.png"/><Relationship Id="rId60" Type="http://schemas.openxmlformats.org/officeDocument/2006/relationships/image" Target="../media/image15.png"/><Relationship Id="rId81" Type="http://schemas.openxmlformats.org/officeDocument/2006/relationships/hyperlink" Target="../../&#44396;&#50557;PPT/08&#47355;&#44592;/&#47355;&#44592;.pptx" TargetMode="External"/><Relationship Id="rId135" Type="http://schemas.openxmlformats.org/officeDocument/2006/relationships/hyperlink" Target="../../&#44396;&#50557;PPT/35&#54616;&#48149;&#44397;/&#54616;&#48149;&#44397;.pptx" TargetMode="External"/><Relationship Id="rId156" Type="http://schemas.openxmlformats.org/officeDocument/2006/relationships/image" Target="../media/image63.png"/><Relationship Id="rId177" Type="http://schemas.openxmlformats.org/officeDocument/2006/relationships/hyperlink" Target="../56%20&#46356;&#46020;&#49436;/&#46356;&#46020;&#49436;.pptx" TargetMode="External"/><Relationship Id="rId198" Type="http://schemas.openxmlformats.org/officeDocument/2006/relationships/image" Target="../media/image84.png"/><Relationship Id="rId18" Type="http://schemas.openxmlformats.org/officeDocument/2006/relationships/slide" Target="slide9.xml"/><Relationship Id="rId39" Type="http://schemas.openxmlformats.org/officeDocument/2006/relationships/hyperlink" Target="&#44256;&#47536;&#46020;&#51204;&#49436;04&#51109;.pptx" TargetMode="External"/><Relationship Id="rId50" Type="http://schemas.openxmlformats.org/officeDocument/2006/relationships/image" Target="../media/image10.png"/><Relationship Id="rId104" Type="http://schemas.openxmlformats.org/officeDocument/2006/relationships/image" Target="../media/image37.png"/><Relationship Id="rId125" Type="http://schemas.openxmlformats.org/officeDocument/2006/relationships/hyperlink" Target="../../&#44396;&#50557;PPT/30&#50500;&#47784;&#49828;/&#50500;&#47784;&#49828;.pptx" TargetMode="External"/><Relationship Id="rId146" Type="http://schemas.openxmlformats.org/officeDocument/2006/relationships/image" Target="../media/image58.png"/><Relationship Id="rId167" Type="http://schemas.openxmlformats.org/officeDocument/2006/relationships/hyperlink" Target="../51%20&#44264;&#47196;&#49352;&#49436;/&#44264;&#47196;&#49352;&#49436;.pptx" TargetMode="External"/><Relationship Id="rId188" Type="http://schemas.openxmlformats.org/officeDocument/2006/relationships/image" Target="../media/image79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26&#50640;&#49828;&#44180;/&#50640;&#49828;&#44180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6.png"/><Relationship Id="rId63" Type="http://schemas.openxmlformats.org/officeDocument/2006/relationships/hyperlink" Target="&#44256;&#47536;&#46020;&#51204;&#49436;16&#51109;.pptx" TargetMode="External"/><Relationship Id="rId84" Type="http://schemas.openxmlformats.org/officeDocument/2006/relationships/image" Target="../media/image27.png"/><Relationship Id="rId138" Type="http://schemas.openxmlformats.org/officeDocument/2006/relationships/image" Target="../media/image54.png"/><Relationship Id="rId159" Type="http://schemas.openxmlformats.org/officeDocument/2006/relationships/hyperlink" Target="../47%20&#44256;&#47536;&#46020;&#54980;&#49436;/&#44256;&#47536;&#46020;&#54980;&#49436;.pptx" TargetMode="External"/><Relationship Id="rId170" Type="http://schemas.openxmlformats.org/officeDocument/2006/relationships/image" Target="../media/image70.png"/><Relationship Id="rId191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hyperlink" Target="../../&#44396;&#50557;PPT/21&#51204;&#46020;&#49436;/&#51204;&#46020;&#49436;.pptx" TargetMode="External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hyperlink" Target="&#44256;&#47536;&#46020;&#51204;&#49436;11&#51109;.pptx" TargetMode="External"/><Relationship Id="rId74" Type="http://schemas.openxmlformats.org/officeDocument/2006/relationships/image" Target="../media/image22.png"/><Relationship Id="rId128" Type="http://schemas.openxmlformats.org/officeDocument/2006/relationships/image" Target="../media/image49.png"/><Relationship Id="rId149" Type="http://schemas.openxmlformats.org/officeDocument/2006/relationships/hyperlink" Target="../42%20&#45572;&#44032;&#48373;&#51020;/&#45572;&#44032;&#48373;&#5102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15&#50640;&#49828;&#46972;/&#50640;&#49828;&#46972;.pptx" TargetMode="External"/><Relationship Id="rId160" Type="http://schemas.openxmlformats.org/officeDocument/2006/relationships/image" Target="../media/image65.png"/><Relationship Id="rId181" Type="http://schemas.openxmlformats.org/officeDocument/2006/relationships/hyperlink" Target="../58%20&#55176;&#48652;&#47532;&#49436;/&#55176;&#48652;&#47532;&#49436;.pptx" TargetMode="External"/><Relationship Id="rId22" Type="http://schemas.openxmlformats.org/officeDocument/2006/relationships/slide" Target="slide11.xml"/><Relationship Id="rId43" Type="http://schemas.openxmlformats.org/officeDocument/2006/relationships/hyperlink" Target="&#44256;&#47536;&#46020;&#51204;&#49436;06&#51109;.pptx" TargetMode="External"/><Relationship Id="rId64" Type="http://schemas.openxmlformats.org/officeDocument/2006/relationships/image" Target="../media/image17.png"/><Relationship Id="rId118" Type="http://schemas.openxmlformats.org/officeDocument/2006/relationships/image" Target="../media/image44.png"/><Relationship Id="rId139" Type="http://schemas.openxmlformats.org/officeDocument/2006/relationships/hyperlink" Target="../../&#44396;&#50557;PPT/37&#54617;&#44060;/&#54617;&#44060;.pptx" TargetMode="External"/><Relationship Id="rId85" Type="http://schemas.openxmlformats.org/officeDocument/2006/relationships/hyperlink" Target="../../&#44396;&#50557;PPT/10&#49324;&#47924;&#50648;&#54616;/&#49324;&#47924;&#50648;&#54616;.pptx" TargetMode="External"/><Relationship Id="rId150" Type="http://schemas.openxmlformats.org/officeDocument/2006/relationships/image" Target="../media/image60.png"/><Relationship Id="rId171" Type="http://schemas.openxmlformats.org/officeDocument/2006/relationships/hyperlink" Target="../53%20&#45936;&#49332;&#47196;&#45768;&#44032;&#54980;&#49436;/&#45936;&#49332;&#47196;&#45768;&#44032;&#54980;&#49436;.pptx" TargetMode="External"/><Relationship Id="rId192" Type="http://schemas.openxmlformats.org/officeDocument/2006/relationships/image" Target="../media/image81.png"/><Relationship Id="rId12" Type="http://schemas.openxmlformats.org/officeDocument/2006/relationships/slide" Target="slide6.xml"/><Relationship Id="rId33" Type="http://schemas.openxmlformats.org/officeDocument/2006/relationships/hyperlink" Target="&#44256;&#47536;&#46020;&#51204;&#49436;01&#51109;.pptx" TargetMode="External"/><Relationship Id="rId108" Type="http://schemas.openxmlformats.org/officeDocument/2006/relationships/image" Target="../media/image39.png"/><Relationship Id="rId129" Type="http://schemas.openxmlformats.org/officeDocument/2006/relationships/hyperlink" Target="../../&#44396;&#50557;PPT/32&#50836;&#45208;/&#50836;&#45208;.pptx" TargetMode="External"/><Relationship Id="rId54" Type="http://schemas.openxmlformats.org/officeDocument/2006/relationships/image" Target="../media/image12.png"/><Relationship Id="rId75" Type="http://schemas.openxmlformats.org/officeDocument/2006/relationships/hyperlink" Target="../../&#44396;&#50557;PPT/05&#49888;&#47749;&#44592;/&#49888;&#47749;&#44592;.pptx" TargetMode="External"/><Relationship Id="rId96" Type="http://schemas.openxmlformats.org/officeDocument/2006/relationships/image" Target="../media/image33.png"/><Relationship Id="rId140" Type="http://schemas.openxmlformats.org/officeDocument/2006/relationships/image" Target="../media/image55.png"/><Relationship Id="rId161" Type="http://schemas.openxmlformats.org/officeDocument/2006/relationships/hyperlink" Target="../48%20&#44040;&#46972;&#46356;&#50500;&#49436;/&#44040;&#46972;&#46356;&#50500;&#49436;.pptx" TargetMode="External"/><Relationship Id="rId182" Type="http://schemas.openxmlformats.org/officeDocument/2006/relationships/image" Target="../media/image76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27&#45796;&#45768;&#50648;/&#45796;&#45768;&#50648;.pptx" TargetMode="External"/><Relationship Id="rId44" Type="http://schemas.openxmlformats.org/officeDocument/2006/relationships/image" Target="../media/image7.png"/><Relationship Id="rId65" Type="http://schemas.openxmlformats.org/officeDocument/2006/relationships/hyperlink" Target="../../&#44396;-&#49888;&#50557;%20&#49457;&#44221;&#47785;&#47197;.pptx" TargetMode="External"/><Relationship Id="rId86" Type="http://schemas.openxmlformats.org/officeDocument/2006/relationships/image" Target="../media/image28.png"/><Relationship Id="rId130" Type="http://schemas.openxmlformats.org/officeDocument/2006/relationships/image" Target="../media/image50.png"/><Relationship Id="rId151" Type="http://schemas.openxmlformats.org/officeDocument/2006/relationships/hyperlink" Target="../43%20&#50836;&#54620;&#48373;&#51020;/&#50836;&#54620;&#48373;&#51020;.pptx" TargetMode="External"/><Relationship Id="rId172" Type="http://schemas.openxmlformats.org/officeDocument/2006/relationships/image" Target="../media/image71.png"/><Relationship Id="rId193" Type="http://schemas.openxmlformats.org/officeDocument/2006/relationships/hyperlink" Target="..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22&#50500;&#44032;/&#50500;&#44032;.pptx" TargetMode="External"/><Relationship Id="rId34" Type="http://schemas.openxmlformats.org/officeDocument/2006/relationships/image" Target="../media/image2.png"/><Relationship Id="rId55" Type="http://schemas.openxmlformats.org/officeDocument/2006/relationships/hyperlink" Target="&#44256;&#47536;&#46020;&#51204;&#49436;12&#51109;.pptx" TargetMode="External"/><Relationship Id="rId76" Type="http://schemas.openxmlformats.org/officeDocument/2006/relationships/image" Target="../media/image23.png"/><Relationship Id="rId97" Type="http://schemas.openxmlformats.org/officeDocument/2006/relationships/hyperlink" Target="../../&#44396;&#50557;PPT/16&#45712;&#54756;&#48120;&#50556;/&#45712;&#54756;&#48120;&#50556;.pptx" TargetMode="External"/><Relationship Id="rId120" Type="http://schemas.openxmlformats.org/officeDocument/2006/relationships/image" Target="../media/image45.png"/><Relationship Id="rId141" Type="http://schemas.openxmlformats.org/officeDocument/2006/relationships/hyperlink" Target="../../&#44396;&#50557;PPT/38&#49828;&#44032;&#47028;/&#49828;&#44032;&#47028;.pptx" TargetMode="External"/><Relationship Id="rId7" Type="http://schemas.openxmlformats.org/officeDocument/2006/relationships/slide" Target="slide23.xml"/><Relationship Id="rId71" Type="http://schemas.openxmlformats.org/officeDocument/2006/relationships/hyperlink" Target="../../&#44396;&#50557;PPT/03&#47112;&#50948;&#44592;/&#47112;&#50948;&#44592;.pptx" TargetMode="External"/><Relationship Id="rId92" Type="http://schemas.openxmlformats.org/officeDocument/2006/relationships/image" Target="../media/image31.png"/><Relationship Id="rId162" Type="http://schemas.openxmlformats.org/officeDocument/2006/relationships/image" Target="../media/image66.png"/><Relationship Id="rId183" Type="http://schemas.openxmlformats.org/officeDocument/2006/relationships/hyperlink" Target="..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image" Target="../media/image5.png"/><Relationship Id="rId45" Type="http://schemas.openxmlformats.org/officeDocument/2006/relationships/hyperlink" Target="&#44256;&#47536;&#46020;&#51204;&#49436;07&#51109;.pptx" TargetMode="External"/><Relationship Id="rId66" Type="http://schemas.openxmlformats.org/officeDocument/2006/relationships/image" Target="../media/image18.png"/><Relationship Id="rId87" Type="http://schemas.openxmlformats.org/officeDocument/2006/relationships/hyperlink" Target="../../&#44396;&#50557;PPT/12&#50676;&#50773;&#44592;&#54616;/&#50676;&#50773;&#44592;&#54616;.pptx" TargetMode="External"/><Relationship Id="rId110" Type="http://schemas.openxmlformats.org/officeDocument/2006/relationships/image" Target="../media/image40.png"/><Relationship Id="rId115" Type="http://schemas.openxmlformats.org/officeDocument/2006/relationships/hyperlink" Target="../../&#44396;&#50557;PPT/25&#50696;&#47112;&#48120;&#50556;&#50528;&#44032;/&#50696;&#47112;&#48120;&#50556;&#50528;&#44032;.pptx" TargetMode="External"/><Relationship Id="rId131" Type="http://schemas.openxmlformats.org/officeDocument/2006/relationships/hyperlink" Target="../../&#44396;&#50557;PPT/33&#48120;&#44032;/&#48120;&#44032;.pptx" TargetMode="External"/><Relationship Id="rId136" Type="http://schemas.openxmlformats.org/officeDocument/2006/relationships/image" Target="../media/image53.png"/><Relationship Id="rId157" Type="http://schemas.openxmlformats.org/officeDocument/2006/relationships/hyperlink" Target="../46%20&#44256;&#47536;&#46020;&#51204;&#49436;/&#44256;&#47536;&#46020;&#51204;&#49436;.pptx" TargetMode="External"/><Relationship Id="rId178" Type="http://schemas.openxmlformats.org/officeDocument/2006/relationships/image" Target="../media/image74.png"/><Relationship Id="rId61" Type="http://schemas.openxmlformats.org/officeDocument/2006/relationships/hyperlink" Target="&#44256;&#47536;&#46020;&#51204;&#49436;15&#51109;.pptx" TargetMode="External"/><Relationship Id="rId82" Type="http://schemas.openxmlformats.org/officeDocument/2006/relationships/image" Target="../media/image26.png"/><Relationship Id="rId152" Type="http://schemas.openxmlformats.org/officeDocument/2006/relationships/image" Target="../media/image61.png"/><Relationship Id="rId173" Type="http://schemas.openxmlformats.org/officeDocument/2006/relationships/hyperlink" Target="../54%20&#46356;&#47784;&#45936;&#51204;&#49436;/&#46356;&#47784;&#45936;&#51204;&#49436;.pptx" TargetMode="External"/><Relationship Id="rId194" Type="http://schemas.openxmlformats.org/officeDocument/2006/relationships/image" Target="../media/image82.png"/><Relationship Id="rId199" Type="http://schemas.openxmlformats.org/officeDocument/2006/relationships/image" Target="../media/image85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hyperlink" Target="&#44256;&#47536;&#46020;&#51204;&#49436;02&#51109;.pptx" TargetMode="External"/><Relationship Id="rId56" Type="http://schemas.openxmlformats.org/officeDocument/2006/relationships/image" Target="../media/image13.png"/><Relationship Id="rId77" Type="http://schemas.openxmlformats.org/officeDocument/2006/relationships/hyperlink" Target="../../&#44396;&#50557;PPT/06&#50668;&#54840;&#49688;&#50500;/&#50668;&#54840;&#49688;&#50500;.pptx" TargetMode="External"/><Relationship Id="rId100" Type="http://schemas.openxmlformats.org/officeDocument/2006/relationships/image" Target="../media/image35.png"/><Relationship Id="rId105" Type="http://schemas.openxmlformats.org/officeDocument/2006/relationships/hyperlink" Target="../../&#44396;&#50557;PPT/20&#51104;&#50616;/&#51104;&#50616;.pptx" TargetMode="External"/><Relationship Id="rId126" Type="http://schemas.openxmlformats.org/officeDocument/2006/relationships/image" Target="../media/image48.png"/><Relationship Id="rId147" Type="http://schemas.openxmlformats.org/officeDocument/2006/relationships/hyperlink" Target="../41%20&#47560;&#44032;&#48373;&#51020;/&#47560;&#44032;&#48373;&#51020;.pptx" TargetMode="External"/><Relationship Id="rId168" Type="http://schemas.openxmlformats.org/officeDocument/2006/relationships/image" Target="../media/image69.png"/><Relationship Id="rId8" Type="http://schemas.openxmlformats.org/officeDocument/2006/relationships/slide" Target="slide4.xml"/><Relationship Id="rId51" Type="http://schemas.openxmlformats.org/officeDocument/2006/relationships/hyperlink" Target="&#44256;&#47536;&#46020;&#51204;&#49436;10&#51109;.pptx" TargetMode="External"/><Relationship Id="rId72" Type="http://schemas.openxmlformats.org/officeDocument/2006/relationships/image" Target="../media/image21.png"/><Relationship Id="rId93" Type="http://schemas.openxmlformats.org/officeDocument/2006/relationships/hyperlink" Target="../../&#44396;&#50557;PPT/14&#50669;&#45824;&#54616;/&#50669;&#45824;&#54616;.pptx" TargetMode="External"/><Relationship Id="rId98" Type="http://schemas.openxmlformats.org/officeDocument/2006/relationships/image" Target="../media/image34.png"/><Relationship Id="rId121" Type="http://schemas.openxmlformats.org/officeDocument/2006/relationships/hyperlink" Target="../../&#44396;&#50557;PPT/28&#54840;&#49464;&#50500;/&#54840;&#49464;&#50500;.pptx" TargetMode="External"/><Relationship Id="rId142" Type="http://schemas.openxmlformats.org/officeDocument/2006/relationships/image" Target="../media/image56.png"/><Relationship Id="rId163" Type="http://schemas.openxmlformats.org/officeDocument/2006/relationships/hyperlink" Target="../49%20&#50640;&#48288;&#49548;&#49436;/&#50640;&#48288;&#49548;&#49436;.pptx" TargetMode="External"/><Relationship Id="rId184" Type="http://schemas.openxmlformats.org/officeDocument/2006/relationships/image" Target="../media/image77.png"/><Relationship Id="rId189" Type="http://schemas.openxmlformats.org/officeDocument/2006/relationships/hyperlink" Target="../62%20&#50836;&#54620;&#51068;&#49436;/&#50836;&#54620;&#51068;&#49436;.pptx" TargetMode="External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image" Target="../media/image8.png"/><Relationship Id="rId67" Type="http://schemas.openxmlformats.org/officeDocument/2006/relationships/hyperlink" Target="../../&#44396;&#50557;PPT/02&#52636;&#50528;&#44413;&#44592;/&#52636;&#50528;&#44413;&#44592;.pptx" TargetMode="External"/><Relationship Id="rId116" Type="http://schemas.openxmlformats.org/officeDocument/2006/relationships/image" Target="../media/image43.png"/><Relationship Id="rId137" Type="http://schemas.openxmlformats.org/officeDocument/2006/relationships/hyperlink" Target="../../&#44396;&#50557;PPT/36&#49828;&#48148;&#45264;/&#49828;&#48148;&#45264;.pptx" TargetMode="External"/><Relationship Id="rId158" Type="http://schemas.openxmlformats.org/officeDocument/2006/relationships/image" Target="../media/image64.png"/><Relationship Id="rId20" Type="http://schemas.openxmlformats.org/officeDocument/2006/relationships/slide" Target="slide10.xml"/><Relationship Id="rId41" Type="http://schemas.openxmlformats.org/officeDocument/2006/relationships/hyperlink" Target="&#44256;&#47536;&#46020;&#51204;&#49436;05&#51109;.pptx" TargetMode="External"/><Relationship Id="rId62" Type="http://schemas.openxmlformats.org/officeDocument/2006/relationships/image" Target="../media/image16.png"/><Relationship Id="rId83" Type="http://schemas.openxmlformats.org/officeDocument/2006/relationships/hyperlink" Target="../../&#44396;&#50557;PPT/09&#49324;&#47924;&#50648;&#49345;/&#49324;&#47924;&#50648;&#49345;.pptx" TargetMode="External"/><Relationship Id="rId88" Type="http://schemas.openxmlformats.org/officeDocument/2006/relationships/image" Target="../media/image29.png"/><Relationship Id="rId111" Type="http://schemas.openxmlformats.org/officeDocument/2006/relationships/hyperlink" Target="../../&#44396;&#50557;PPT/23&#51060;&#49324;&#50556;/&#51060;&#49324;&#50556;.pptx" TargetMode="External"/><Relationship Id="rId132" Type="http://schemas.openxmlformats.org/officeDocument/2006/relationships/image" Target="../media/image51.png"/><Relationship Id="rId153" Type="http://schemas.openxmlformats.org/officeDocument/2006/relationships/hyperlink" Target="../44%20&#49324;&#46020;&#54665;&#51204;/&#49324;&#46020;&#54665;&#51204;.pptx" TargetMode="External"/><Relationship Id="rId174" Type="http://schemas.openxmlformats.org/officeDocument/2006/relationships/image" Target="../media/image72.png"/><Relationship Id="rId179" Type="http://schemas.openxmlformats.org/officeDocument/2006/relationships/hyperlink" Target="../57%20&#48716;&#47112;&#47788;&#49436;/&#48716;&#47112;&#47788;&#49436;1&#51109;.pptx" TargetMode="External"/><Relationship Id="rId195" Type="http://schemas.openxmlformats.org/officeDocument/2006/relationships/hyperlink" Target="../65%20&#50976;&#45796;&#49436;/&#50976;&#45796;&#49436;1&#51109;.pptx" TargetMode="External"/><Relationship Id="rId190" Type="http://schemas.openxmlformats.org/officeDocument/2006/relationships/image" Target="../media/image80.png"/><Relationship Id="rId15" Type="http://schemas.openxmlformats.org/officeDocument/2006/relationships/slide" Target="slide27.xml"/><Relationship Id="rId36" Type="http://schemas.openxmlformats.org/officeDocument/2006/relationships/image" Target="../media/image3.png"/><Relationship Id="rId57" Type="http://schemas.openxmlformats.org/officeDocument/2006/relationships/hyperlink" Target="&#44256;&#47536;&#46020;&#51204;&#49436;13&#51109;.pptx" TargetMode="External"/><Relationship Id="rId106" Type="http://schemas.openxmlformats.org/officeDocument/2006/relationships/image" Target="../media/image38.png"/><Relationship Id="rId127" Type="http://schemas.openxmlformats.org/officeDocument/2006/relationships/hyperlink" Target="../../&#44396;&#50557;PPT/31&#50724;&#48148;&#45852;/&#50724;&#48148;&#45852;1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image" Target="../media/image11.png"/><Relationship Id="rId73" Type="http://schemas.openxmlformats.org/officeDocument/2006/relationships/hyperlink" Target="../../&#44396;&#50557;PPT/04&#48124;&#49688;&#44592;/&#48124;&#49688;&#44592;.pptx" TargetMode="External"/><Relationship Id="rId78" Type="http://schemas.openxmlformats.org/officeDocument/2006/relationships/image" Target="../media/image24.png"/><Relationship Id="rId94" Type="http://schemas.openxmlformats.org/officeDocument/2006/relationships/image" Target="../media/image32.png"/><Relationship Id="rId99" Type="http://schemas.openxmlformats.org/officeDocument/2006/relationships/hyperlink" Target="../../&#44396;&#50557;PPT/17&#50640;&#49828;&#45908;/&#50640;&#49828;&#45908;.pptx" TargetMode="External"/><Relationship Id="rId101" Type="http://schemas.openxmlformats.org/officeDocument/2006/relationships/hyperlink" Target="../../&#44396;&#50557;PPT/18&#50853;&#44592;/&#50853;&#44592;.pptx" TargetMode="External"/><Relationship Id="rId122" Type="http://schemas.openxmlformats.org/officeDocument/2006/relationships/image" Target="../media/image46.png"/><Relationship Id="rId143" Type="http://schemas.openxmlformats.org/officeDocument/2006/relationships/hyperlink" Target="../../&#44396;&#50557;PPT/39&#47568;&#46972;&#44592;/&#47568;&#46972;&#44592;.pptx" TargetMode="External"/><Relationship Id="rId148" Type="http://schemas.openxmlformats.org/officeDocument/2006/relationships/image" Target="../media/image59.png"/><Relationship Id="rId164" Type="http://schemas.openxmlformats.org/officeDocument/2006/relationships/image" Target="../media/image67.png"/><Relationship Id="rId169" Type="http://schemas.openxmlformats.org/officeDocument/2006/relationships/hyperlink" Target="../52%20&#45936;&#49332;&#47196;&#45768;&#44032;&#51204;&#49436;/&#45936;&#49332;&#47196;&#45768;&#44032;&#51204;&#49436;.pptx" TargetMode="External"/><Relationship Id="rId185" Type="http://schemas.openxmlformats.org/officeDocument/2006/relationships/hyperlink" Target="../60%20&#48288;&#46300;&#47196;&#51204;&#49436;/&#48288;&#46300;&#47196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5.png"/><Relationship Id="rId26" Type="http://schemas.openxmlformats.org/officeDocument/2006/relationships/slide" Target="slide14.xml"/><Relationship Id="rId47" Type="http://schemas.openxmlformats.org/officeDocument/2006/relationships/hyperlink" Target="&#44256;&#47536;&#46020;&#51204;&#49436;08&#51109;.pptx" TargetMode="External"/><Relationship Id="rId68" Type="http://schemas.openxmlformats.org/officeDocument/2006/relationships/image" Target="../media/image19.png"/><Relationship Id="rId89" Type="http://schemas.openxmlformats.org/officeDocument/2006/relationships/hyperlink" Target="../../&#44396;&#50557;PPT/11&#50676;&#50773;&#44592;&#49345;/&#50676;&#50773;&#44592;&#49345;.pptx" TargetMode="External"/><Relationship Id="rId112" Type="http://schemas.openxmlformats.org/officeDocument/2006/relationships/image" Target="../media/image41.png"/><Relationship Id="rId133" Type="http://schemas.openxmlformats.org/officeDocument/2006/relationships/hyperlink" Target="../../&#44396;&#50557;PPT/34&#45208;&#54996;/&#45208;&#54996;.pptx" TargetMode="External"/><Relationship Id="rId154" Type="http://schemas.openxmlformats.org/officeDocument/2006/relationships/image" Target="../media/image62.png"/><Relationship Id="rId175" Type="http://schemas.openxmlformats.org/officeDocument/2006/relationships/hyperlink" Target="../55%20&#46356;&#47784;&#45936;&#54980;&#49436;/&#46356;&#47784;&#45936;&#54980;&#49436;.pptx" TargetMode="External"/><Relationship Id="rId196" Type="http://schemas.openxmlformats.org/officeDocument/2006/relationships/image" Target="../media/image83.png"/><Relationship Id="rId200" Type="http://schemas.openxmlformats.org/officeDocument/2006/relationships/image" Target="../media/image93.png"/><Relationship Id="rId16" Type="http://schemas.openxmlformats.org/officeDocument/2006/relationships/slide" Target="slide8.xml"/><Relationship Id="rId37" Type="http://schemas.openxmlformats.org/officeDocument/2006/relationships/hyperlink" Target="&#44256;&#47536;&#46020;&#51204;&#49436;03&#51109;.pptx" TargetMode="External"/><Relationship Id="rId58" Type="http://schemas.openxmlformats.org/officeDocument/2006/relationships/image" Target="../media/image14.png"/><Relationship Id="rId79" Type="http://schemas.openxmlformats.org/officeDocument/2006/relationships/hyperlink" Target="../../&#44396;&#50557;PPT/07&#49324;&#49324;&#44592;/&#49324;&#49324;&#44592;.pptx" TargetMode="External"/><Relationship Id="rId102" Type="http://schemas.openxmlformats.org/officeDocument/2006/relationships/image" Target="../media/image36.png"/><Relationship Id="rId123" Type="http://schemas.openxmlformats.org/officeDocument/2006/relationships/hyperlink" Target="../../&#44396;&#50557;PPT/29&#50836;&#50648;/&#50836;&#50648;.pptx" TargetMode="External"/><Relationship Id="rId144" Type="http://schemas.openxmlformats.org/officeDocument/2006/relationships/image" Target="../media/image57.png"/><Relationship Id="rId90" Type="http://schemas.openxmlformats.org/officeDocument/2006/relationships/image" Target="../media/image30.png"/><Relationship Id="rId165" Type="http://schemas.openxmlformats.org/officeDocument/2006/relationships/hyperlink" Target="../50%20&#48716;&#47549;&#48372;&#49436;/&#48716;&#47549;&#48372;&#49436;.pptx" TargetMode="External"/><Relationship Id="rId186" Type="http://schemas.openxmlformats.org/officeDocument/2006/relationships/image" Target="../media/image78.png"/><Relationship Id="rId27" Type="http://schemas.openxmlformats.org/officeDocument/2006/relationships/slide" Target="slide15.xml"/><Relationship Id="rId48" Type="http://schemas.openxmlformats.org/officeDocument/2006/relationships/image" Target="../media/image9.png"/><Relationship Id="rId69" Type="http://schemas.openxmlformats.org/officeDocument/2006/relationships/hyperlink" Target="../../&#44396;&#50557;PPT/01&#52285;&#49464;&#44592;/&#52285;&#49464;&#44592;.pptx" TargetMode="External"/><Relationship Id="rId113" Type="http://schemas.openxmlformats.org/officeDocument/2006/relationships/hyperlink" Target="../../&#44396;&#50557;PPT/24&#50696;&#47112;&#48120;&#50556;/&#50696;&#47112;&#48120;&#50556;.pptx" TargetMode="External"/><Relationship Id="rId134" Type="http://schemas.openxmlformats.org/officeDocument/2006/relationships/image" Target="../media/image52.png"/><Relationship Id="rId80" Type="http://schemas.openxmlformats.org/officeDocument/2006/relationships/image" Target="../media/image25.png"/><Relationship Id="rId155" Type="http://schemas.openxmlformats.org/officeDocument/2006/relationships/hyperlink" Target="../45%20&#47196;&#47560;&#49436;/&#47196;&#47560;&#49436;.pptx" TargetMode="External"/><Relationship Id="rId176" Type="http://schemas.openxmlformats.org/officeDocument/2006/relationships/image" Target="../media/image73.png"/><Relationship Id="rId197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4.png"/><Relationship Id="rId59" Type="http://schemas.openxmlformats.org/officeDocument/2006/relationships/hyperlink" Target="&#44256;&#47536;&#46020;&#51204;&#49436;14&#51109;.pptx" TargetMode="External"/><Relationship Id="rId103" Type="http://schemas.openxmlformats.org/officeDocument/2006/relationships/hyperlink" Target="../../&#44396;&#50557;PPT/19&#49884;&#54200;/&#49884;&#54200;.pptx" TargetMode="External"/><Relationship Id="rId124" Type="http://schemas.openxmlformats.org/officeDocument/2006/relationships/image" Target="../media/image47.png"/><Relationship Id="rId70" Type="http://schemas.openxmlformats.org/officeDocument/2006/relationships/image" Target="../media/image20.png"/><Relationship Id="rId91" Type="http://schemas.openxmlformats.org/officeDocument/2006/relationships/hyperlink" Target="../../&#44396;&#50557;PPT/13&#50669;&#45824;&#49345;/&#50669;&#45824;&#49345;.pptx" TargetMode="External"/><Relationship Id="rId145" Type="http://schemas.openxmlformats.org/officeDocument/2006/relationships/hyperlink" Target="&#47560;&#53468;&#48373;&#51020;.pptx" TargetMode="External"/><Relationship Id="rId166" Type="http://schemas.openxmlformats.org/officeDocument/2006/relationships/image" Target="../media/image68.png"/><Relationship Id="rId187" Type="http://schemas.openxmlformats.org/officeDocument/2006/relationships/hyperlink" Target="../61%20&#48288;&#46300;&#47196;&#54980;&#49436;/&#48288;&#46300;&#47196;&#54980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slide" Target="slide16.xml"/><Relationship Id="rId49" Type="http://schemas.openxmlformats.org/officeDocument/2006/relationships/hyperlink" Target="&#44256;&#47536;&#46020;&#51204;&#49436;09&#51109;.pptx" TargetMode="External"/><Relationship Id="rId114" Type="http://schemas.openxmlformats.org/officeDocument/2006/relationships/image" Target="../media/image42.png"/><Relationship Id="rId60" Type="http://schemas.openxmlformats.org/officeDocument/2006/relationships/image" Target="../media/image15.png"/><Relationship Id="rId81" Type="http://schemas.openxmlformats.org/officeDocument/2006/relationships/hyperlink" Target="../../&#44396;&#50557;PPT/08&#47355;&#44592;/&#47355;&#44592;.pptx" TargetMode="External"/><Relationship Id="rId135" Type="http://schemas.openxmlformats.org/officeDocument/2006/relationships/hyperlink" Target="../../&#44396;&#50557;PPT/35&#54616;&#48149;&#44397;/&#54616;&#48149;&#44397;.pptx" TargetMode="External"/><Relationship Id="rId156" Type="http://schemas.openxmlformats.org/officeDocument/2006/relationships/image" Target="../media/image63.png"/><Relationship Id="rId177" Type="http://schemas.openxmlformats.org/officeDocument/2006/relationships/hyperlink" Target="../56%20&#46356;&#46020;&#49436;/&#46356;&#46020;&#49436;.pptx" TargetMode="External"/><Relationship Id="rId198" Type="http://schemas.openxmlformats.org/officeDocument/2006/relationships/image" Target="../media/image84.png"/><Relationship Id="rId18" Type="http://schemas.openxmlformats.org/officeDocument/2006/relationships/slide" Target="slide9.xml"/><Relationship Id="rId39" Type="http://schemas.openxmlformats.org/officeDocument/2006/relationships/hyperlink" Target="&#44256;&#47536;&#46020;&#51204;&#49436;04&#51109;.pptx" TargetMode="External"/><Relationship Id="rId50" Type="http://schemas.openxmlformats.org/officeDocument/2006/relationships/image" Target="../media/image10.png"/><Relationship Id="rId104" Type="http://schemas.openxmlformats.org/officeDocument/2006/relationships/image" Target="../media/image37.png"/><Relationship Id="rId125" Type="http://schemas.openxmlformats.org/officeDocument/2006/relationships/hyperlink" Target="../../&#44396;&#50557;PPT/30&#50500;&#47784;&#49828;/&#50500;&#47784;&#49828;.pptx" TargetMode="External"/><Relationship Id="rId146" Type="http://schemas.openxmlformats.org/officeDocument/2006/relationships/image" Target="../media/image58.png"/><Relationship Id="rId167" Type="http://schemas.openxmlformats.org/officeDocument/2006/relationships/hyperlink" Target="../51%20&#44264;&#47196;&#49352;&#49436;/&#44264;&#47196;&#49352;&#49436;.pptx" TargetMode="External"/><Relationship Id="rId188" Type="http://schemas.openxmlformats.org/officeDocument/2006/relationships/image" Target="../media/image79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26&#50640;&#49828;&#44180;/&#50640;&#49828;&#44180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6.png"/><Relationship Id="rId63" Type="http://schemas.openxmlformats.org/officeDocument/2006/relationships/hyperlink" Target="&#44256;&#47536;&#46020;&#51204;&#49436;16&#51109;.pptx" TargetMode="External"/><Relationship Id="rId84" Type="http://schemas.openxmlformats.org/officeDocument/2006/relationships/image" Target="../media/image27.png"/><Relationship Id="rId138" Type="http://schemas.openxmlformats.org/officeDocument/2006/relationships/image" Target="../media/image54.png"/><Relationship Id="rId159" Type="http://schemas.openxmlformats.org/officeDocument/2006/relationships/hyperlink" Target="../47%20&#44256;&#47536;&#46020;&#54980;&#49436;/&#44256;&#47536;&#46020;&#54980;&#49436;.pptx" TargetMode="External"/><Relationship Id="rId170" Type="http://schemas.openxmlformats.org/officeDocument/2006/relationships/image" Target="../media/image70.png"/><Relationship Id="rId191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hyperlink" Target="../../&#44396;&#50557;PPT/21&#51204;&#46020;&#49436;/&#51204;&#46020;&#49436;.pptx" TargetMode="External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hyperlink" Target="&#44256;&#47536;&#46020;&#51204;&#49436;11&#51109;.pptx" TargetMode="External"/><Relationship Id="rId74" Type="http://schemas.openxmlformats.org/officeDocument/2006/relationships/image" Target="../media/image22.png"/><Relationship Id="rId128" Type="http://schemas.openxmlformats.org/officeDocument/2006/relationships/image" Target="../media/image49.png"/><Relationship Id="rId149" Type="http://schemas.openxmlformats.org/officeDocument/2006/relationships/hyperlink" Target="../42%20&#45572;&#44032;&#48373;&#51020;/&#45572;&#44032;&#48373;&#5102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15&#50640;&#49828;&#46972;/&#50640;&#49828;&#46972;.pptx" TargetMode="External"/><Relationship Id="rId160" Type="http://schemas.openxmlformats.org/officeDocument/2006/relationships/image" Target="../media/image65.png"/><Relationship Id="rId181" Type="http://schemas.openxmlformats.org/officeDocument/2006/relationships/hyperlink" Target="../58%20&#55176;&#48652;&#47532;&#49436;/&#55176;&#48652;&#47532;&#49436;.pptx" TargetMode="External"/><Relationship Id="rId22" Type="http://schemas.openxmlformats.org/officeDocument/2006/relationships/slide" Target="slide11.xml"/><Relationship Id="rId43" Type="http://schemas.openxmlformats.org/officeDocument/2006/relationships/hyperlink" Target="&#44256;&#47536;&#46020;&#51204;&#49436;06&#51109;.pptx" TargetMode="External"/><Relationship Id="rId64" Type="http://schemas.openxmlformats.org/officeDocument/2006/relationships/image" Target="../media/image17.png"/><Relationship Id="rId118" Type="http://schemas.openxmlformats.org/officeDocument/2006/relationships/image" Target="../media/image44.png"/><Relationship Id="rId139" Type="http://schemas.openxmlformats.org/officeDocument/2006/relationships/hyperlink" Target="../../&#44396;&#50557;PPT/37&#54617;&#44060;/&#54617;&#44060;.pptx" TargetMode="External"/><Relationship Id="rId85" Type="http://schemas.openxmlformats.org/officeDocument/2006/relationships/hyperlink" Target="../../&#44396;&#50557;PPT/10&#49324;&#47924;&#50648;&#54616;/&#49324;&#47924;&#50648;&#54616;.pptx" TargetMode="External"/><Relationship Id="rId150" Type="http://schemas.openxmlformats.org/officeDocument/2006/relationships/image" Target="../media/image60.png"/><Relationship Id="rId171" Type="http://schemas.openxmlformats.org/officeDocument/2006/relationships/hyperlink" Target="../53%20&#45936;&#49332;&#47196;&#45768;&#44032;&#54980;&#49436;/&#45936;&#49332;&#47196;&#45768;&#44032;&#54980;&#49436;.pptx" TargetMode="External"/><Relationship Id="rId192" Type="http://schemas.openxmlformats.org/officeDocument/2006/relationships/image" Target="../media/image81.png"/><Relationship Id="rId12" Type="http://schemas.openxmlformats.org/officeDocument/2006/relationships/slide" Target="slide6.xml"/><Relationship Id="rId33" Type="http://schemas.openxmlformats.org/officeDocument/2006/relationships/hyperlink" Target="&#44256;&#47536;&#46020;&#51204;&#49436;01&#51109;.pptx" TargetMode="External"/><Relationship Id="rId108" Type="http://schemas.openxmlformats.org/officeDocument/2006/relationships/image" Target="../media/image39.png"/><Relationship Id="rId129" Type="http://schemas.openxmlformats.org/officeDocument/2006/relationships/hyperlink" Target="../../&#44396;&#50557;PPT/32&#50836;&#45208;/&#50836;&#45208;.pptx" TargetMode="External"/><Relationship Id="rId54" Type="http://schemas.openxmlformats.org/officeDocument/2006/relationships/image" Target="../media/image12.png"/><Relationship Id="rId75" Type="http://schemas.openxmlformats.org/officeDocument/2006/relationships/hyperlink" Target="../../&#44396;&#50557;PPT/05&#49888;&#47749;&#44592;/&#49888;&#47749;&#44592;.pptx" TargetMode="External"/><Relationship Id="rId96" Type="http://schemas.openxmlformats.org/officeDocument/2006/relationships/image" Target="../media/image33.png"/><Relationship Id="rId140" Type="http://schemas.openxmlformats.org/officeDocument/2006/relationships/image" Target="../media/image55.png"/><Relationship Id="rId161" Type="http://schemas.openxmlformats.org/officeDocument/2006/relationships/hyperlink" Target="../48%20&#44040;&#46972;&#46356;&#50500;&#49436;/&#44040;&#46972;&#46356;&#50500;&#49436;.pptx" TargetMode="External"/><Relationship Id="rId182" Type="http://schemas.openxmlformats.org/officeDocument/2006/relationships/image" Target="../media/image76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27&#45796;&#45768;&#50648;/&#45796;&#45768;&#50648;.pptx" TargetMode="External"/><Relationship Id="rId44" Type="http://schemas.openxmlformats.org/officeDocument/2006/relationships/image" Target="../media/image7.png"/><Relationship Id="rId65" Type="http://schemas.openxmlformats.org/officeDocument/2006/relationships/hyperlink" Target="../../&#44396;-&#49888;&#50557;%20&#49457;&#44221;&#47785;&#47197;.pptx" TargetMode="External"/><Relationship Id="rId86" Type="http://schemas.openxmlformats.org/officeDocument/2006/relationships/image" Target="../media/image28.png"/><Relationship Id="rId130" Type="http://schemas.openxmlformats.org/officeDocument/2006/relationships/image" Target="../media/image50.png"/><Relationship Id="rId151" Type="http://schemas.openxmlformats.org/officeDocument/2006/relationships/hyperlink" Target="../43%20&#50836;&#54620;&#48373;&#51020;/&#50836;&#54620;&#48373;&#51020;.pptx" TargetMode="External"/><Relationship Id="rId172" Type="http://schemas.openxmlformats.org/officeDocument/2006/relationships/image" Target="../media/image71.png"/><Relationship Id="rId193" Type="http://schemas.openxmlformats.org/officeDocument/2006/relationships/hyperlink" Target="..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22&#50500;&#44032;/&#50500;&#44032;.pptx" TargetMode="External"/><Relationship Id="rId34" Type="http://schemas.openxmlformats.org/officeDocument/2006/relationships/image" Target="../media/image2.png"/><Relationship Id="rId55" Type="http://schemas.openxmlformats.org/officeDocument/2006/relationships/hyperlink" Target="&#44256;&#47536;&#46020;&#51204;&#49436;12&#51109;.pptx" TargetMode="External"/><Relationship Id="rId76" Type="http://schemas.openxmlformats.org/officeDocument/2006/relationships/image" Target="../media/image23.png"/><Relationship Id="rId97" Type="http://schemas.openxmlformats.org/officeDocument/2006/relationships/hyperlink" Target="../../&#44396;&#50557;PPT/16&#45712;&#54756;&#48120;&#50556;/&#45712;&#54756;&#48120;&#50556;.pptx" TargetMode="External"/><Relationship Id="rId120" Type="http://schemas.openxmlformats.org/officeDocument/2006/relationships/image" Target="../media/image45.png"/><Relationship Id="rId141" Type="http://schemas.openxmlformats.org/officeDocument/2006/relationships/hyperlink" Target="../../&#44396;&#50557;PPT/38&#49828;&#44032;&#47028;/&#49828;&#44032;&#47028;.pptx" TargetMode="External"/><Relationship Id="rId7" Type="http://schemas.openxmlformats.org/officeDocument/2006/relationships/slide" Target="slide23.xml"/><Relationship Id="rId71" Type="http://schemas.openxmlformats.org/officeDocument/2006/relationships/hyperlink" Target="../../&#44396;&#50557;PPT/03&#47112;&#50948;&#44592;/&#47112;&#50948;&#44592;.pptx" TargetMode="External"/><Relationship Id="rId92" Type="http://schemas.openxmlformats.org/officeDocument/2006/relationships/image" Target="../media/image31.png"/><Relationship Id="rId162" Type="http://schemas.openxmlformats.org/officeDocument/2006/relationships/image" Target="../media/image66.png"/><Relationship Id="rId183" Type="http://schemas.openxmlformats.org/officeDocument/2006/relationships/hyperlink" Target="..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image" Target="../media/image5.png"/><Relationship Id="rId45" Type="http://schemas.openxmlformats.org/officeDocument/2006/relationships/hyperlink" Target="&#44256;&#47536;&#46020;&#51204;&#49436;07&#51109;.pptx" TargetMode="External"/><Relationship Id="rId66" Type="http://schemas.openxmlformats.org/officeDocument/2006/relationships/image" Target="../media/image18.png"/><Relationship Id="rId87" Type="http://schemas.openxmlformats.org/officeDocument/2006/relationships/hyperlink" Target="../../&#44396;&#50557;PPT/12&#50676;&#50773;&#44592;&#54616;/&#50676;&#50773;&#44592;&#54616;.pptx" TargetMode="External"/><Relationship Id="rId110" Type="http://schemas.openxmlformats.org/officeDocument/2006/relationships/image" Target="../media/image40.png"/><Relationship Id="rId115" Type="http://schemas.openxmlformats.org/officeDocument/2006/relationships/hyperlink" Target="../../&#44396;&#50557;PPT/25&#50696;&#47112;&#48120;&#50556;&#50528;&#44032;/&#50696;&#47112;&#48120;&#50556;&#50528;&#44032;.pptx" TargetMode="External"/><Relationship Id="rId131" Type="http://schemas.openxmlformats.org/officeDocument/2006/relationships/hyperlink" Target="../../&#44396;&#50557;PPT/33&#48120;&#44032;/&#48120;&#44032;.pptx" TargetMode="External"/><Relationship Id="rId136" Type="http://schemas.openxmlformats.org/officeDocument/2006/relationships/image" Target="../media/image53.png"/><Relationship Id="rId157" Type="http://schemas.openxmlformats.org/officeDocument/2006/relationships/hyperlink" Target="../46%20&#44256;&#47536;&#46020;&#51204;&#49436;/&#44256;&#47536;&#46020;&#51204;&#49436;.pptx" TargetMode="External"/><Relationship Id="rId178" Type="http://schemas.openxmlformats.org/officeDocument/2006/relationships/image" Target="../media/image74.png"/><Relationship Id="rId61" Type="http://schemas.openxmlformats.org/officeDocument/2006/relationships/hyperlink" Target="&#44256;&#47536;&#46020;&#51204;&#49436;15&#51109;.pptx" TargetMode="External"/><Relationship Id="rId82" Type="http://schemas.openxmlformats.org/officeDocument/2006/relationships/image" Target="../media/image26.png"/><Relationship Id="rId152" Type="http://schemas.openxmlformats.org/officeDocument/2006/relationships/image" Target="../media/image61.png"/><Relationship Id="rId173" Type="http://schemas.openxmlformats.org/officeDocument/2006/relationships/hyperlink" Target="../54%20&#46356;&#47784;&#45936;&#51204;&#49436;/&#46356;&#47784;&#45936;&#51204;&#49436;.pptx" TargetMode="External"/><Relationship Id="rId194" Type="http://schemas.openxmlformats.org/officeDocument/2006/relationships/image" Target="../media/image82.png"/><Relationship Id="rId199" Type="http://schemas.openxmlformats.org/officeDocument/2006/relationships/image" Target="../media/image85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hyperlink" Target="&#44256;&#47536;&#46020;&#51204;&#49436;02&#51109;.pptx" TargetMode="External"/><Relationship Id="rId56" Type="http://schemas.openxmlformats.org/officeDocument/2006/relationships/image" Target="../media/image13.png"/><Relationship Id="rId77" Type="http://schemas.openxmlformats.org/officeDocument/2006/relationships/hyperlink" Target="../../&#44396;&#50557;PPT/06&#50668;&#54840;&#49688;&#50500;/&#50668;&#54840;&#49688;&#50500;.pptx" TargetMode="External"/><Relationship Id="rId100" Type="http://schemas.openxmlformats.org/officeDocument/2006/relationships/image" Target="../media/image35.png"/><Relationship Id="rId105" Type="http://schemas.openxmlformats.org/officeDocument/2006/relationships/hyperlink" Target="../../&#44396;&#50557;PPT/20&#51104;&#50616;/&#51104;&#50616;.pptx" TargetMode="External"/><Relationship Id="rId126" Type="http://schemas.openxmlformats.org/officeDocument/2006/relationships/image" Target="../media/image48.png"/><Relationship Id="rId147" Type="http://schemas.openxmlformats.org/officeDocument/2006/relationships/hyperlink" Target="../41%20&#47560;&#44032;&#48373;&#51020;/&#47560;&#44032;&#48373;&#51020;.pptx" TargetMode="External"/><Relationship Id="rId168" Type="http://schemas.openxmlformats.org/officeDocument/2006/relationships/image" Target="../media/image69.png"/><Relationship Id="rId8" Type="http://schemas.openxmlformats.org/officeDocument/2006/relationships/slide" Target="slide4.xml"/><Relationship Id="rId51" Type="http://schemas.openxmlformats.org/officeDocument/2006/relationships/hyperlink" Target="&#44256;&#47536;&#46020;&#51204;&#49436;10&#51109;.pptx" TargetMode="External"/><Relationship Id="rId72" Type="http://schemas.openxmlformats.org/officeDocument/2006/relationships/image" Target="../media/image21.png"/><Relationship Id="rId93" Type="http://schemas.openxmlformats.org/officeDocument/2006/relationships/hyperlink" Target="../../&#44396;&#50557;PPT/14&#50669;&#45824;&#54616;/&#50669;&#45824;&#54616;.pptx" TargetMode="External"/><Relationship Id="rId98" Type="http://schemas.openxmlformats.org/officeDocument/2006/relationships/image" Target="../media/image34.png"/><Relationship Id="rId121" Type="http://schemas.openxmlformats.org/officeDocument/2006/relationships/hyperlink" Target="../../&#44396;&#50557;PPT/28&#54840;&#49464;&#50500;/&#54840;&#49464;&#50500;.pptx" TargetMode="External"/><Relationship Id="rId142" Type="http://schemas.openxmlformats.org/officeDocument/2006/relationships/image" Target="../media/image56.png"/><Relationship Id="rId163" Type="http://schemas.openxmlformats.org/officeDocument/2006/relationships/hyperlink" Target="../49%20&#50640;&#48288;&#49548;&#49436;/&#50640;&#48288;&#49548;&#49436;.pptx" TargetMode="External"/><Relationship Id="rId184" Type="http://schemas.openxmlformats.org/officeDocument/2006/relationships/image" Target="../media/image77.png"/><Relationship Id="rId189" Type="http://schemas.openxmlformats.org/officeDocument/2006/relationships/hyperlink" Target="../62%20&#50836;&#54620;&#51068;&#49436;/&#50836;&#54620;&#51068;&#49436;.pptx" TargetMode="External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image" Target="../media/image8.png"/><Relationship Id="rId67" Type="http://schemas.openxmlformats.org/officeDocument/2006/relationships/hyperlink" Target="../../&#44396;&#50557;PPT/02&#52636;&#50528;&#44413;&#44592;/&#52636;&#50528;&#44413;&#44592;.pptx" TargetMode="External"/><Relationship Id="rId116" Type="http://schemas.openxmlformats.org/officeDocument/2006/relationships/image" Target="../media/image43.png"/><Relationship Id="rId137" Type="http://schemas.openxmlformats.org/officeDocument/2006/relationships/hyperlink" Target="../../&#44396;&#50557;PPT/36&#49828;&#48148;&#45264;/&#49828;&#48148;&#45264;.pptx" TargetMode="External"/><Relationship Id="rId158" Type="http://schemas.openxmlformats.org/officeDocument/2006/relationships/image" Target="../media/image64.png"/><Relationship Id="rId20" Type="http://schemas.openxmlformats.org/officeDocument/2006/relationships/slide" Target="slide10.xml"/><Relationship Id="rId41" Type="http://schemas.openxmlformats.org/officeDocument/2006/relationships/hyperlink" Target="&#44256;&#47536;&#46020;&#51204;&#49436;05&#51109;.pptx" TargetMode="External"/><Relationship Id="rId62" Type="http://schemas.openxmlformats.org/officeDocument/2006/relationships/image" Target="../media/image16.png"/><Relationship Id="rId83" Type="http://schemas.openxmlformats.org/officeDocument/2006/relationships/hyperlink" Target="../../&#44396;&#50557;PPT/09&#49324;&#47924;&#50648;&#49345;/&#49324;&#47924;&#50648;&#49345;.pptx" TargetMode="External"/><Relationship Id="rId88" Type="http://schemas.openxmlformats.org/officeDocument/2006/relationships/image" Target="../media/image29.png"/><Relationship Id="rId111" Type="http://schemas.openxmlformats.org/officeDocument/2006/relationships/hyperlink" Target="../../&#44396;&#50557;PPT/23&#51060;&#49324;&#50556;/&#51060;&#49324;&#50556;.pptx" TargetMode="External"/><Relationship Id="rId132" Type="http://schemas.openxmlformats.org/officeDocument/2006/relationships/image" Target="../media/image51.png"/><Relationship Id="rId153" Type="http://schemas.openxmlformats.org/officeDocument/2006/relationships/hyperlink" Target="../44%20&#49324;&#46020;&#54665;&#51204;/&#49324;&#46020;&#54665;&#51204;.pptx" TargetMode="External"/><Relationship Id="rId174" Type="http://schemas.openxmlformats.org/officeDocument/2006/relationships/image" Target="../media/image72.png"/><Relationship Id="rId179" Type="http://schemas.openxmlformats.org/officeDocument/2006/relationships/hyperlink" Target="../57%20&#48716;&#47112;&#47788;&#49436;/&#48716;&#47112;&#47788;&#49436;1&#51109;.pptx" TargetMode="External"/><Relationship Id="rId195" Type="http://schemas.openxmlformats.org/officeDocument/2006/relationships/hyperlink" Target="../65%20&#50976;&#45796;&#49436;/&#50976;&#45796;&#49436;1&#51109;.pptx" TargetMode="External"/><Relationship Id="rId190" Type="http://schemas.openxmlformats.org/officeDocument/2006/relationships/image" Target="../media/image80.png"/><Relationship Id="rId15" Type="http://schemas.openxmlformats.org/officeDocument/2006/relationships/slide" Target="slide27.xml"/><Relationship Id="rId36" Type="http://schemas.openxmlformats.org/officeDocument/2006/relationships/image" Target="../media/image3.png"/><Relationship Id="rId57" Type="http://schemas.openxmlformats.org/officeDocument/2006/relationships/hyperlink" Target="&#44256;&#47536;&#46020;&#51204;&#49436;13&#51109;.pptx" TargetMode="External"/><Relationship Id="rId106" Type="http://schemas.openxmlformats.org/officeDocument/2006/relationships/image" Target="../media/image38.png"/><Relationship Id="rId127" Type="http://schemas.openxmlformats.org/officeDocument/2006/relationships/hyperlink" Target="../../&#44396;&#50557;PPT/31&#50724;&#48148;&#45852;/&#50724;&#48148;&#45852;1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image" Target="../media/image11.png"/><Relationship Id="rId73" Type="http://schemas.openxmlformats.org/officeDocument/2006/relationships/hyperlink" Target="../../&#44396;&#50557;PPT/04&#48124;&#49688;&#44592;/&#48124;&#49688;&#44592;.pptx" TargetMode="External"/><Relationship Id="rId78" Type="http://schemas.openxmlformats.org/officeDocument/2006/relationships/image" Target="../media/image24.png"/><Relationship Id="rId94" Type="http://schemas.openxmlformats.org/officeDocument/2006/relationships/image" Target="../media/image32.png"/><Relationship Id="rId99" Type="http://schemas.openxmlformats.org/officeDocument/2006/relationships/hyperlink" Target="../../&#44396;&#50557;PPT/17&#50640;&#49828;&#45908;/&#50640;&#49828;&#45908;.pptx" TargetMode="External"/><Relationship Id="rId101" Type="http://schemas.openxmlformats.org/officeDocument/2006/relationships/hyperlink" Target="../../&#44396;&#50557;PPT/18&#50853;&#44592;/&#50853;&#44592;.pptx" TargetMode="External"/><Relationship Id="rId122" Type="http://schemas.openxmlformats.org/officeDocument/2006/relationships/image" Target="../media/image46.png"/><Relationship Id="rId143" Type="http://schemas.openxmlformats.org/officeDocument/2006/relationships/hyperlink" Target="../../&#44396;&#50557;PPT/39&#47568;&#46972;&#44592;/&#47568;&#46972;&#44592;.pptx" TargetMode="External"/><Relationship Id="rId148" Type="http://schemas.openxmlformats.org/officeDocument/2006/relationships/image" Target="../media/image59.png"/><Relationship Id="rId164" Type="http://schemas.openxmlformats.org/officeDocument/2006/relationships/image" Target="../media/image67.png"/><Relationship Id="rId169" Type="http://schemas.openxmlformats.org/officeDocument/2006/relationships/hyperlink" Target="../52%20&#45936;&#49332;&#47196;&#45768;&#44032;&#51204;&#49436;/&#45936;&#49332;&#47196;&#45768;&#44032;&#51204;&#49436;.pptx" TargetMode="External"/><Relationship Id="rId185" Type="http://schemas.openxmlformats.org/officeDocument/2006/relationships/hyperlink" Target="../60%20&#48288;&#46300;&#47196;&#51204;&#49436;/&#48288;&#46300;&#47196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5.png"/><Relationship Id="rId26" Type="http://schemas.openxmlformats.org/officeDocument/2006/relationships/slide" Target="slide14.xml"/><Relationship Id="rId47" Type="http://schemas.openxmlformats.org/officeDocument/2006/relationships/hyperlink" Target="&#44256;&#47536;&#46020;&#51204;&#49436;08&#51109;.pptx" TargetMode="External"/><Relationship Id="rId68" Type="http://schemas.openxmlformats.org/officeDocument/2006/relationships/image" Target="../media/image19.png"/><Relationship Id="rId89" Type="http://schemas.openxmlformats.org/officeDocument/2006/relationships/hyperlink" Target="../../&#44396;&#50557;PPT/11&#50676;&#50773;&#44592;&#49345;/&#50676;&#50773;&#44592;&#49345;.pptx" TargetMode="External"/><Relationship Id="rId112" Type="http://schemas.openxmlformats.org/officeDocument/2006/relationships/image" Target="../media/image41.png"/><Relationship Id="rId133" Type="http://schemas.openxmlformats.org/officeDocument/2006/relationships/hyperlink" Target="../../&#44396;&#50557;PPT/34&#45208;&#54996;/&#45208;&#54996;.pptx" TargetMode="External"/><Relationship Id="rId154" Type="http://schemas.openxmlformats.org/officeDocument/2006/relationships/image" Target="../media/image62.png"/><Relationship Id="rId175" Type="http://schemas.openxmlformats.org/officeDocument/2006/relationships/hyperlink" Target="../55%20&#46356;&#47784;&#45936;&#54980;&#49436;/&#46356;&#47784;&#45936;&#54980;&#49436;.pptx" TargetMode="External"/><Relationship Id="rId196" Type="http://schemas.openxmlformats.org/officeDocument/2006/relationships/image" Target="../media/image83.png"/><Relationship Id="rId200" Type="http://schemas.openxmlformats.org/officeDocument/2006/relationships/image" Target="../media/image94.png"/><Relationship Id="rId16" Type="http://schemas.openxmlformats.org/officeDocument/2006/relationships/slide" Target="slide8.xml"/><Relationship Id="rId37" Type="http://schemas.openxmlformats.org/officeDocument/2006/relationships/hyperlink" Target="&#44256;&#47536;&#46020;&#51204;&#49436;03&#51109;.pptx" TargetMode="External"/><Relationship Id="rId58" Type="http://schemas.openxmlformats.org/officeDocument/2006/relationships/image" Target="../media/image14.png"/><Relationship Id="rId79" Type="http://schemas.openxmlformats.org/officeDocument/2006/relationships/hyperlink" Target="../../&#44396;&#50557;PPT/07&#49324;&#49324;&#44592;/&#49324;&#49324;&#44592;.pptx" TargetMode="External"/><Relationship Id="rId102" Type="http://schemas.openxmlformats.org/officeDocument/2006/relationships/image" Target="../media/image36.png"/><Relationship Id="rId123" Type="http://schemas.openxmlformats.org/officeDocument/2006/relationships/hyperlink" Target="../../&#44396;&#50557;PPT/29&#50836;&#50648;/&#50836;&#50648;.pptx" TargetMode="External"/><Relationship Id="rId144" Type="http://schemas.openxmlformats.org/officeDocument/2006/relationships/image" Target="../media/image57.png"/><Relationship Id="rId90" Type="http://schemas.openxmlformats.org/officeDocument/2006/relationships/image" Target="../media/image30.png"/><Relationship Id="rId165" Type="http://schemas.openxmlformats.org/officeDocument/2006/relationships/hyperlink" Target="../50%20&#48716;&#47549;&#48372;&#49436;/&#48716;&#47549;&#48372;&#49436;.pptx" TargetMode="External"/><Relationship Id="rId186" Type="http://schemas.openxmlformats.org/officeDocument/2006/relationships/image" Target="../media/image78.png"/><Relationship Id="rId27" Type="http://schemas.openxmlformats.org/officeDocument/2006/relationships/slide" Target="slide15.xml"/><Relationship Id="rId48" Type="http://schemas.openxmlformats.org/officeDocument/2006/relationships/image" Target="../media/image9.png"/><Relationship Id="rId69" Type="http://schemas.openxmlformats.org/officeDocument/2006/relationships/hyperlink" Target="../../&#44396;&#50557;PPT/01&#52285;&#49464;&#44592;/&#52285;&#49464;&#44592;.pptx" TargetMode="External"/><Relationship Id="rId113" Type="http://schemas.openxmlformats.org/officeDocument/2006/relationships/hyperlink" Target="../../&#44396;&#50557;PPT/24&#50696;&#47112;&#48120;&#50556;/&#50696;&#47112;&#48120;&#50556;.pptx" TargetMode="External"/><Relationship Id="rId134" Type="http://schemas.openxmlformats.org/officeDocument/2006/relationships/image" Target="../media/image52.png"/><Relationship Id="rId80" Type="http://schemas.openxmlformats.org/officeDocument/2006/relationships/image" Target="../media/image25.png"/><Relationship Id="rId155" Type="http://schemas.openxmlformats.org/officeDocument/2006/relationships/hyperlink" Target="../45%20&#47196;&#47560;&#49436;/&#47196;&#47560;&#49436;.pptx" TargetMode="External"/><Relationship Id="rId176" Type="http://schemas.openxmlformats.org/officeDocument/2006/relationships/image" Target="../media/image73.png"/><Relationship Id="rId197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4.png"/><Relationship Id="rId59" Type="http://schemas.openxmlformats.org/officeDocument/2006/relationships/hyperlink" Target="&#44256;&#47536;&#46020;&#51204;&#49436;14&#51109;.pptx" TargetMode="External"/><Relationship Id="rId103" Type="http://schemas.openxmlformats.org/officeDocument/2006/relationships/hyperlink" Target="../../&#44396;&#50557;PPT/19&#49884;&#54200;/&#49884;&#54200;.pptx" TargetMode="External"/><Relationship Id="rId124" Type="http://schemas.openxmlformats.org/officeDocument/2006/relationships/image" Target="../media/image47.png"/><Relationship Id="rId70" Type="http://schemas.openxmlformats.org/officeDocument/2006/relationships/image" Target="../media/image20.png"/><Relationship Id="rId91" Type="http://schemas.openxmlformats.org/officeDocument/2006/relationships/hyperlink" Target="../../&#44396;&#50557;PPT/13&#50669;&#45824;&#49345;/&#50669;&#45824;&#49345;.pptx" TargetMode="External"/><Relationship Id="rId145" Type="http://schemas.openxmlformats.org/officeDocument/2006/relationships/hyperlink" Target="&#47560;&#53468;&#48373;&#51020;.pptx" TargetMode="External"/><Relationship Id="rId166" Type="http://schemas.openxmlformats.org/officeDocument/2006/relationships/image" Target="../media/image68.png"/><Relationship Id="rId187" Type="http://schemas.openxmlformats.org/officeDocument/2006/relationships/hyperlink" Target="../61%20&#48288;&#46300;&#47196;&#54980;&#49436;/&#48288;&#46300;&#47196;&#54980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slide" Target="slide16.xml"/><Relationship Id="rId49" Type="http://schemas.openxmlformats.org/officeDocument/2006/relationships/hyperlink" Target="&#44256;&#47536;&#46020;&#51204;&#49436;09&#51109;.pptx" TargetMode="External"/><Relationship Id="rId114" Type="http://schemas.openxmlformats.org/officeDocument/2006/relationships/image" Target="../media/image42.png"/><Relationship Id="rId60" Type="http://schemas.openxmlformats.org/officeDocument/2006/relationships/image" Target="../media/image15.png"/><Relationship Id="rId81" Type="http://schemas.openxmlformats.org/officeDocument/2006/relationships/hyperlink" Target="../../&#44396;&#50557;PPT/08&#47355;&#44592;/&#47355;&#44592;.pptx" TargetMode="External"/><Relationship Id="rId135" Type="http://schemas.openxmlformats.org/officeDocument/2006/relationships/hyperlink" Target="../../&#44396;&#50557;PPT/35&#54616;&#48149;&#44397;/&#54616;&#48149;&#44397;.pptx" TargetMode="External"/><Relationship Id="rId156" Type="http://schemas.openxmlformats.org/officeDocument/2006/relationships/image" Target="../media/image63.png"/><Relationship Id="rId177" Type="http://schemas.openxmlformats.org/officeDocument/2006/relationships/hyperlink" Target="../56%20&#46356;&#46020;&#49436;/&#46356;&#46020;&#49436;.pptx" TargetMode="External"/><Relationship Id="rId198" Type="http://schemas.openxmlformats.org/officeDocument/2006/relationships/image" Target="../media/image84.png"/><Relationship Id="rId18" Type="http://schemas.openxmlformats.org/officeDocument/2006/relationships/slide" Target="slide9.xml"/><Relationship Id="rId39" Type="http://schemas.openxmlformats.org/officeDocument/2006/relationships/hyperlink" Target="&#44256;&#47536;&#46020;&#51204;&#49436;04&#51109;.pptx" TargetMode="External"/><Relationship Id="rId50" Type="http://schemas.openxmlformats.org/officeDocument/2006/relationships/image" Target="../media/image10.png"/><Relationship Id="rId104" Type="http://schemas.openxmlformats.org/officeDocument/2006/relationships/image" Target="../media/image37.png"/><Relationship Id="rId125" Type="http://schemas.openxmlformats.org/officeDocument/2006/relationships/hyperlink" Target="../../&#44396;&#50557;PPT/30&#50500;&#47784;&#49828;/&#50500;&#47784;&#49828;.pptx" TargetMode="External"/><Relationship Id="rId146" Type="http://schemas.openxmlformats.org/officeDocument/2006/relationships/image" Target="../media/image58.png"/><Relationship Id="rId167" Type="http://schemas.openxmlformats.org/officeDocument/2006/relationships/hyperlink" Target="../51%20&#44264;&#47196;&#49352;&#49436;/&#44264;&#47196;&#49352;&#49436;.pptx" TargetMode="External"/><Relationship Id="rId188" Type="http://schemas.openxmlformats.org/officeDocument/2006/relationships/image" Target="../media/image79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26&#50640;&#49828;&#44180;/&#50640;&#49828;&#44180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6.png"/><Relationship Id="rId63" Type="http://schemas.openxmlformats.org/officeDocument/2006/relationships/hyperlink" Target="&#44256;&#47536;&#46020;&#51204;&#49436;16&#51109;.pptx" TargetMode="External"/><Relationship Id="rId84" Type="http://schemas.openxmlformats.org/officeDocument/2006/relationships/image" Target="../media/image27.png"/><Relationship Id="rId138" Type="http://schemas.openxmlformats.org/officeDocument/2006/relationships/image" Target="../media/image54.png"/><Relationship Id="rId159" Type="http://schemas.openxmlformats.org/officeDocument/2006/relationships/hyperlink" Target="../47%20&#44256;&#47536;&#46020;&#54980;&#49436;/&#44256;&#47536;&#46020;&#54980;&#49436;.pptx" TargetMode="External"/><Relationship Id="rId170" Type="http://schemas.openxmlformats.org/officeDocument/2006/relationships/image" Target="../media/image70.png"/><Relationship Id="rId191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hyperlink" Target="../../&#44396;&#50557;PPT/21&#51204;&#46020;&#49436;/&#51204;&#46020;&#49436;.pptx" TargetMode="External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hyperlink" Target="&#44256;&#47536;&#46020;&#51204;&#49436;11&#51109;.pptx" TargetMode="External"/><Relationship Id="rId74" Type="http://schemas.openxmlformats.org/officeDocument/2006/relationships/image" Target="../media/image22.png"/><Relationship Id="rId128" Type="http://schemas.openxmlformats.org/officeDocument/2006/relationships/image" Target="../media/image49.png"/><Relationship Id="rId149" Type="http://schemas.openxmlformats.org/officeDocument/2006/relationships/hyperlink" Target="../42%20&#45572;&#44032;&#48373;&#51020;/&#45572;&#44032;&#48373;&#5102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15&#50640;&#49828;&#46972;/&#50640;&#49828;&#46972;.pptx" TargetMode="External"/><Relationship Id="rId160" Type="http://schemas.openxmlformats.org/officeDocument/2006/relationships/image" Target="../media/image65.png"/><Relationship Id="rId181" Type="http://schemas.openxmlformats.org/officeDocument/2006/relationships/hyperlink" Target="../58%20&#55176;&#48652;&#47532;&#49436;/&#55176;&#48652;&#47532;&#49436;.pptx" TargetMode="External"/><Relationship Id="rId22" Type="http://schemas.openxmlformats.org/officeDocument/2006/relationships/slide" Target="slide11.xml"/><Relationship Id="rId43" Type="http://schemas.openxmlformats.org/officeDocument/2006/relationships/hyperlink" Target="&#44256;&#47536;&#46020;&#51204;&#49436;06&#51109;.pptx" TargetMode="External"/><Relationship Id="rId64" Type="http://schemas.openxmlformats.org/officeDocument/2006/relationships/image" Target="../media/image17.png"/><Relationship Id="rId118" Type="http://schemas.openxmlformats.org/officeDocument/2006/relationships/image" Target="../media/image44.png"/><Relationship Id="rId139" Type="http://schemas.openxmlformats.org/officeDocument/2006/relationships/hyperlink" Target="../../&#44396;&#50557;PPT/37&#54617;&#44060;/&#54617;&#44060;.pptx" TargetMode="External"/><Relationship Id="rId85" Type="http://schemas.openxmlformats.org/officeDocument/2006/relationships/hyperlink" Target="../../&#44396;&#50557;PPT/10&#49324;&#47924;&#50648;&#54616;/&#49324;&#47924;&#50648;&#54616;.pptx" TargetMode="External"/><Relationship Id="rId150" Type="http://schemas.openxmlformats.org/officeDocument/2006/relationships/image" Target="../media/image60.png"/><Relationship Id="rId171" Type="http://schemas.openxmlformats.org/officeDocument/2006/relationships/hyperlink" Target="../53%20&#45936;&#49332;&#47196;&#45768;&#44032;&#54980;&#49436;/&#45936;&#49332;&#47196;&#45768;&#44032;&#54980;&#49436;.pptx" TargetMode="External"/><Relationship Id="rId192" Type="http://schemas.openxmlformats.org/officeDocument/2006/relationships/image" Target="../media/image81.png"/><Relationship Id="rId12" Type="http://schemas.openxmlformats.org/officeDocument/2006/relationships/slide" Target="slide6.xml"/><Relationship Id="rId33" Type="http://schemas.openxmlformats.org/officeDocument/2006/relationships/hyperlink" Target="&#44256;&#47536;&#46020;&#51204;&#49436;01&#51109;.pptx" TargetMode="External"/><Relationship Id="rId108" Type="http://schemas.openxmlformats.org/officeDocument/2006/relationships/image" Target="../media/image39.png"/><Relationship Id="rId129" Type="http://schemas.openxmlformats.org/officeDocument/2006/relationships/hyperlink" Target="../../&#44396;&#50557;PPT/32&#50836;&#45208;/&#50836;&#45208;.pptx" TargetMode="External"/><Relationship Id="rId54" Type="http://schemas.openxmlformats.org/officeDocument/2006/relationships/image" Target="../media/image12.png"/><Relationship Id="rId75" Type="http://schemas.openxmlformats.org/officeDocument/2006/relationships/hyperlink" Target="../../&#44396;&#50557;PPT/05&#49888;&#47749;&#44592;/&#49888;&#47749;&#44592;.pptx" TargetMode="External"/><Relationship Id="rId96" Type="http://schemas.openxmlformats.org/officeDocument/2006/relationships/image" Target="../media/image33.png"/><Relationship Id="rId140" Type="http://schemas.openxmlformats.org/officeDocument/2006/relationships/image" Target="../media/image55.png"/><Relationship Id="rId161" Type="http://schemas.openxmlformats.org/officeDocument/2006/relationships/hyperlink" Target="../48%20&#44040;&#46972;&#46356;&#50500;&#49436;/&#44040;&#46972;&#46356;&#50500;&#49436;.pptx" TargetMode="External"/><Relationship Id="rId182" Type="http://schemas.openxmlformats.org/officeDocument/2006/relationships/image" Target="../media/image76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27&#45796;&#45768;&#50648;/&#45796;&#45768;&#50648;.pptx" TargetMode="External"/><Relationship Id="rId44" Type="http://schemas.openxmlformats.org/officeDocument/2006/relationships/image" Target="../media/image7.png"/><Relationship Id="rId65" Type="http://schemas.openxmlformats.org/officeDocument/2006/relationships/hyperlink" Target="../../&#44396;-&#49888;&#50557;%20&#49457;&#44221;&#47785;&#47197;.pptx" TargetMode="External"/><Relationship Id="rId86" Type="http://schemas.openxmlformats.org/officeDocument/2006/relationships/image" Target="../media/image28.png"/><Relationship Id="rId130" Type="http://schemas.openxmlformats.org/officeDocument/2006/relationships/image" Target="../media/image50.png"/><Relationship Id="rId151" Type="http://schemas.openxmlformats.org/officeDocument/2006/relationships/hyperlink" Target="../43%20&#50836;&#54620;&#48373;&#51020;/&#50836;&#54620;&#48373;&#51020;.pptx" TargetMode="External"/><Relationship Id="rId172" Type="http://schemas.openxmlformats.org/officeDocument/2006/relationships/image" Target="../media/image71.png"/><Relationship Id="rId193" Type="http://schemas.openxmlformats.org/officeDocument/2006/relationships/hyperlink" Target="..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22&#50500;&#44032;/&#50500;&#44032;.pptx" TargetMode="External"/><Relationship Id="rId34" Type="http://schemas.openxmlformats.org/officeDocument/2006/relationships/image" Target="../media/image2.png"/><Relationship Id="rId55" Type="http://schemas.openxmlformats.org/officeDocument/2006/relationships/hyperlink" Target="&#44256;&#47536;&#46020;&#51204;&#49436;12&#51109;.pptx" TargetMode="External"/><Relationship Id="rId76" Type="http://schemas.openxmlformats.org/officeDocument/2006/relationships/image" Target="../media/image23.png"/><Relationship Id="rId97" Type="http://schemas.openxmlformats.org/officeDocument/2006/relationships/hyperlink" Target="../../&#44396;&#50557;PPT/16&#45712;&#54756;&#48120;&#50556;/&#45712;&#54756;&#48120;&#50556;.pptx" TargetMode="External"/><Relationship Id="rId120" Type="http://schemas.openxmlformats.org/officeDocument/2006/relationships/image" Target="../media/image45.png"/><Relationship Id="rId141" Type="http://schemas.openxmlformats.org/officeDocument/2006/relationships/hyperlink" Target="../../&#44396;&#50557;PPT/38&#49828;&#44032;&#47028;/&#49828;&#44032;&#47028;.pptx" TargetMode="External"/><Relationship Id="rId7" Type="http://schemas.openxmlformats.org/officeDocument/2006/relationships/slide" Target="slide23.xml"/><Relationship Id="rId71" Type="http://schemas.openxmlformats.org/officeDocument/2006/relationships/hyperlink" Target="../../&#44396;&#50557;PPT/03&#47112;&#50948;&#44592;/&#47112;&#50948;&#44592;.pptx" TargetMode="External"/><Relationship Id="rId92" Type="http://schemas.openxmlformats.org/officeDocument/2006/relationships/image" Target="../media/image31.png"/><Relationship Id="rId162" Type="http://schemas.openxmlformats.org/officeDocument/2006/relationships/image" Target="../media/image66.png"/><Relationship Id="rId183" Type="http://schemas.openxmlformats.org/officeDocument/2006/relationships/hyperlink" Target="..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image" Target="../media/image5.png"/><Relationship Id="rId45" Type="http://schemas.openxmlformats.org/officeDocument/2006/relationships/hyperlink" Target="&#44256;&#47536;&#46020;&#51204;&#49436;07&#51109;.pptx" TargetMode="External"/><Relationship Id="rId66" Type="http://schemas.openxmlformats.org/officeDocument/2006/relationships/image" Target="../media/image18.png"/><Relationship Id="rId87" Type="http://schemas.openxmlformats.org/officeDocument/2006/relationships/hyperlink" Target="../../&#44396;&#50557;PPT/12&#50676;&#50773;&#44592;&#54616;/&#50676;&#50773;&#44592;&#54616;.pptx" TargetMode="External"/><Relationship Id="rId110" Type="http://schemas.openxmlformats.org/officeDocument/2006/relationships/image" Target="../media/image40.png"/><Relationship Id="rId115" Type="http://schemas.openxmlformats.org/officeDocument/2006/relationships/hyperlink" Target="../../&#44396;&#50557;PPT/25&#50696;&#47112;&#48120;&#50556;&#50528;&#44032;/&#50696;&#47112;&#48120;&#50556;&#50528;&#44032;.pptx" TargetMode="External"/><Relationship Id="rId131" Type="http://schemas.openxmlformats.org/officeDocument/2006/relationships/hyperlink" Target="../../&#44396;&#50557;PPT/33&#48120;&#44032;/&#48120;&#44032;.pptx" TargetMode="External"/><Relationship Id="rId136" Type="http://schemas.openxmlformats.org/officeDocument/2006/relationships/image" Target="../media/image53.png"/><Relationship Id="rId157" Type="http://schemas.openxmlformats.org/officeDocument/2006/relationships/hyperlink" Target="../46%20&#44256;&#47536;&#46020;&#51204;&#49436;/&#44256;&#47536;&#46020;&#51204;&#49436;.pptx" TargetMode="External"/><Relationship Id="rId178" Type="http://schemas.openxmlformats.org/officeDocument/2006/relationships/image" Target="../media/image74.png"/><Relationship Id="rId61" Type="http://schemas.openxmlformats.org/officeDocument/2006/relationships/hyperlink" Target="&#44256;&#47536;&#46020;&#51204;&#49436;15&#51109;.pptx" TargetMode="External"/><Relationship Id="rId82" Type="http://schemas.openxmlformats.org/officeDocument/2006/relationships/image" Target="../media/image26.png"/><Relationship Id="rId152" Type="http://schemas.openxmlformats.org/officeDocument/2006/relationships/image" Target="../media/image61.png"/><Relationship Id="rId173" Type="http://schemas.openxmlformats.org/officeDocument/2006/relationships/hyperlink" Target="../54%20&#46356;&#47784;&#45936;&#51204;&#49436;/&#46356;&#47784;&#45936;&#51204;&#49436;.pptx" TargetMode="External"/><Relationship Id="rId194" Type="http://schemas.openxmlformats.org/officeDocument/2006/relationships/image" Target="../media/image82.png"/><Relationship Id="rId199" Type="http://schemas.openxmlformats.org/officeDocument/2006/relationships/image" Target="../media/image85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hyperlink" Target="&#44256;&#47536;&#46020;&#51204;&#49436;02&#51109;.pptx" TargetMode="External"/><Relationship Id="rId56" Type="http://schemas.openxmlformats.org/officeDocument/2006/relationships/image" Target="../media/image13.png"/><Relationship Id="rId77" Type="http://schemas.openxmlformats.org/officeDocument/2006/relationships/hyperlink" Target="../../&#44396;&#50557;PPT/06&#50668;&#54840;&#49688;&#50500;/&#50668;&#54840;&#49688;&#50500;.pptx" TargetMode="External"/><Relationship Id="rId100" Type="http://schemas.openxmlformats.org/officeDocument/2006/relationships/image" Target="../media/image35.png"/><Relationship Id="rId105" Type="http://schemas.openxmlformats.org/officeDocument/2006/relationships/hyperlink" Target="../../&#44396;&#50557;PPT/20&#51104;&#50616;/&#51104;&#50616;.pptx" TargetMode="External"/><Relationship Id="rId126" Type="http://schemas.openxmlformats.org/officeDocument/2006/relationships/image" Target="../media/image48.png"/><Relationship Id="rId147" Type="http://schemas.openxmlformats.org/officeDocument/2006/relationships/hyperlink" Target="../41%20&#47560;&#44032;&#48373;&#51020;/&#47560;&#44032;&#48373;&#51020;.pptx" TargetMode="External"/><Relationship Id="rId168" Type="http://schemas.openxmlformats.org/officeDocument/2006/relationships/image" Target="../media/image69.png"/><Relationship Id="rId8" Type="http://schemas.openxmlformats.org/officeDocument/2006/relationships/slide" Target="slide4.xml"/><Relationship Id="rId51" Type="http://schemas.openxmlformats.org/officeDocument/2006/relationships/hyperlink" Target="&#44256;&#47536;&#46020;&#51204;&#49436;10&#51109;.pptx" TargetMode="External"/><Relationship Id="rId72" Type="http://schemas.openxmlformats.org/officeDocument/2006/relationships/image" Target="../media/image21.png"/><Relationship Id="rId93" Type="http://schemas.openxmlformats.org/officeDocument/2006/relationships/hyperlink" Target="../../&#44396;&#50557;PPT/14&#50669;&#45824;&#54616;/&#50669;&#45824;&#54616;.pptx" TargetMode="External"/><Relationship Id="rId98" Type="http://schemas.openxmlformats.org/officeDocument/2006/relationships/image" Target="../media/image34.png"/><Relationship Id="rId121" Type="http://schemas.openxmlformats.org/officeDocument/2006/relationships/hyperlink" Target="../../&#44396;&#50557;PPT/28&#54840;&#49464;&#50500;/&#54840;&#49464;&#50500;.pptx" TargetMode="External"/><Relationship Id="rId142" Type="http://schemas.openxmlformats.org/officeDocument/2006/relationships/image" Target="../media/image56.png"/><Relationship Id="rId163" Type="http://schemas.openxmlformats.org/officeDocument/2006/relationships/hyperlink" Target="../49%20&#50640;&#48288;&#49548;&#49436;/&#50640;&#48288;&#49548;&#49436;.pptx" TargetMode="External"/><Relationship Id="rId184" Type="http://schemas.openxmlformats.org/officeDocument/2006/relationships/image" Target="../media/image77.png"/><Relationship Id="rId189" Type="http://schemas.openxmlformats.org/officeDocument/2006/relationships/hyperlink" Target="../62%20&#50836;&#54620;&#51068;&#49436;/&#50836;&#54620;&#51068;&#49436;.pptx" TargetMode="External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image" Target="../media/image8.png"/><Relationship Id="rId67" Type="http://schemas.openxmlformats.org/officeDocument/2006/relationships/hyperlink" Target="../../&#44396;&#50557;PPT/02&#52636;&#50528;&#44413;&#44592;/&#52636;&#50528;&#44413;&#44592;.pptx" TargetMode="External"/><Relationship Id="rId116" Type="http://schemas.openxmlformats.org/officeDocument/2006/relationships/image" Target="../media/image43.png"/><Relationship Id="rId137" Type="http://schemas.openxmlformats.org/officeDocument/2006/relationships/hyperlink" Target="../../&#44396;&#50557;PPT/36&#49828;&#48148;&#45264;/&#49828;&#48148;&#45264;.pptx" TargetMode="External"/><Relationship Id="rId158" Type="http://schemas.openxmlformats.org/officeDocument/2006/relationships/image" Target="../media/image64.png"/><Relationship Id="rId20" Type="http://schemas.openxmlformats.org/officeDocument/2006/relationships/slide" Target="slide10.xml"/><Relationship Id="rId41" Type="http://schemas.openxmlformats.org/officeDocument/2006/relationships/hyperlink" Target="&#44256;&#47536;&#46020;&#51204;&#49436;05&#51109;.pptx" TargetMode="External"/><Relationship Id="rId62" Type="http://schemas.openxmlformats.org/officeDocument/2006/relationships/image" Target="../media/image16.png"/><Relationship Id="rId83" Type="http://schemas.openxmlformats.org/officeDocument/2006/relationships/hyperlink" Target="../../&#44396;&#50557;PPT/09&#49324;&#47924;&#50648;&#49345;/&#49324;&#47924;&#50648;&#49345;.pptx" TargetMode="External"/><Relationship Id="rId88" Type="http://schemas.openxmlformats.org/officeDocument/2006/relationships/image" Target="../media/image29.png"/><Relationship Id="rId111" Type="http://schemas.openxmlformats.org/officeDocument/2006/relationships/hyperlink" Target="../../&#44396;&#50557;PPT/23&#51060;&#49324;&#50556;/&#51060;&#49324;&#50556;.pptx" TargetMode="External"/><Relationship Id="rId132" Type="http://schemas.openxmlformats.org/officeDocument/2006/relationships/image" Target="../media/image51.png"/><Relationship Id="rId153" Type="http://schemas.openxmlformats.org/officeDocument/2006/relationships/hyperlink" Target="../44%20&#49324;&#46020;&#54665;&#51204;/&#49324;&#46020;&#54665;&#51204;.pptx" TargetMode="External"/><Relationship Id="rId174" Type="http://schemas.openxmlformats.org/officeDocument/2006/relationships/image" Target="../media/image72.png"/><Relationship Id="rId179" Type="http://schemas.openxmlformats.org/officeDocument/2006/relationships/hyperlink" Target="../57%20&#48716;&#47112;&#47788;&#49436;/&#48716;&#47112;&#47788;&#49436;1&#51109;.pptx" TargetMode="External"/><Relationship Id="rId195" Type="http://schemas.openxmlformats.org/officeDocument/2006/relationships/hyperlink" Target="../65%20&#50976;&#45796;&#49436;/&#50976;&#45796;&#49436;1&#51109;.pptx" TargetMode="External"/><Relationship Id="rId190" Type="http://schemas.openxmlformats.org/officeDocument/2006/relationships/image" Target="../media/image80.png"/><Relationship Id="rId15" Type="http://schemas.openxmlformats.org/officeDocument/2006/relationships/slide" Target="slide27.xml"/><Relationship Id="rId36" Type="http://schemas.openxmlformats.org/officeDocument/2006/relationships/image" Target="../media/image3.png"/><Relationship Id="rId57" Type="http://schemas.openxmlformats.org/officeDocument/2006/relationships/hyperlink" Target="&#44256;&#47536;&#46020;&#51204;&#49436;13&#51109;.pptx" TargetMode="External"/><Relationship Id="rId106" Type="http://schemas.openxmlformats.org/officeDocument/2006/relationships/image" Target="../media/image38.png"/><Relationship Id="rId127" Type="http://schemas.openxmlformats.org/officeDocument/2006/relationships/hyperlink" Target="../../&#44396;&#50557;PPT/31&#50724;&#48148;&#45852;/&#50724;&#48148;&#45852;1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image" Target="../media/image11.png"/><Relationship Id="rId73" Type="http://schemas.openxmlformats.org/officeDocument/2006/relationships/hyperlink" Target="../../&#44396;&#50557;PPT/04&#48124;&#49688;&#44592;/&#48124;&#49688;&#44592;.pptx" TargetMode="External"/><Relationship Id="rId78" Type="http://schemas.openxmlformats.org/officeDocument/2006/relationships/image" Target="../media/image24.png"/><Relationship Id="rId94" Type="http://schemas.openxmlformats.org/officeDocument/2006/relationships/image" Target="../media/image32.png"/><Relationship Id="rId99" Type="http://schemas.openxmlformats.org/officeDocument/2006/relationships/hyperlink" Target="../../&#44396;&#50557;PPT/17&#50640;&#49828;&#45908;/&#50640;&#49828;&#45908;.pptx" TargetMode="External"/><Relationship Id="rId101" Type="http://schemas.openxmlformats.org/officeDocument/2006/relationships/hyperlink" Target="../../&#44396;&#50557;PPT/18&#50853;&#44592;/&#50853;&#44592;.pptx" TargetMode="External"/><Relationship Id="rId122" Type="http://schemas.openxmlformats.org/officeDocument/2006/relationships/image" Target="../media/image46.png"/><Relationship Id="rId143" Type="http://schemas.openxmlformats.org/officeDocument/2006/relationships/hyperlink" Target="../../&#44396;&#50557;PPT/39&#47568;&#46972;&#44592;/&#47568;&#46972;&#44592;.pptx" TargetMode="External"/><Relationship Id="rId148" Type="http://schemas.openxmlformats.org/officeDocument/2006/relationships/image" Target="../media/image59.png"/><Relationship Id="rId164" Type="http://schemas.openxmlformats.org/officeDocument/2006/relationships/image" Target="../media/image67.png"/><Relationship Id="rId169" Type="http://schemas.openxmlformats.org/officeDocument/2006/relationships/hyperlink" Target="../52%20&#45936;&#49332;&#47196;&#45768;&#44032;&#51204;&#49436;/&#45936;&#49332;&#47196;&#45768;&#44032;&#51204;&#49436;.pptx" TargetMode="External"/><Relationship Id="rId185" Type="http://schemas.openxmlformats.org/officeDocument/2006/relationships/hyperlink" Target="../60%20&#48288;&#46300;&#47196;&#51204;&#49436;/&#48288;&#46300;&#47196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5.png"/><Relationship Id="rId26" Type="http://schemas.openxmlformats.org/officeDocument/2006/relationships/slide" Target="slide14.xml"/><Relationship Id="rId47" Type="http://schemas.openxmlformats.org/officeDocument/2006/relationships/hyperlink" Target="&#44256;&#47536;&#46020;&#51204;&#49436;08&#51109;.pptx" TargetMode="External"/><Relationship Id="rId68" Type="http://schemas.openxmlformats.org/officeDocument/2006/relationships/image" Target="../media/image19.png"/><Relationship Id="rId89" Type="http://schemas.openxmlformats.org/officeDocument/2006/relationships/hyperlink" Target="../../&#44396;&#50557;PPT/11&#50676;&#50773;&#44592;&#49345;/&#50676;&#50773;&#44592;&#49345;.pptx" TargetMode="External"/><Relationship Id="rId112" Type="http://schemas.openxmlformats.org/officeDocument/2006/relationships/image" Target="../media/image41.png"/><Relationship Id="rId133" Type="http://schemas.openxmlformats.org/officeDocument/2006/relationships/hyperlink" Target="../../&#44396;&#50557;PPT/34&#45208;&#54996;/&#45208;&#54996;.pptx" TargetMode="External"/><Relationship Id="rId154" Type="http://schemas.openxmlformats.org/officeDocument/2006/relationships/image" Target="../media/image62.png"/><Relationship Id="rId175" Type="http://schemas.openxmlformats.org/officeDocument/2006/relationships/hyperlink" Target="../55%20&#46356;&#47784;&#45936;&#54980;&#49436;/&#46356;&#47784;&#45936;&#54980;&#49436;.pptx" TargetMode="External"/><Relationship Id="rId196" Type="http://schemas.openxmlformats.org/officeDocument/2006/relationships/image" Target="../media/image83.png"/><Relationship Id="rId200" Type="http://schemas.openxmlformats.org/officeDocument/2006/relationships/image" Target="../media/image95.png"/><Relationship Id="rId16" Type="http://schemas.openxmlformats.org/officeDocument/2006/relationships/slide" Target="slide8.xml"/><Relationship Id="rId37" Type="http://schemas.openxmlformats.org/officeDocument/2006/relationships/hyperlink" Target="&#44256;&#47536;&#46020;&#51204;&#49436;03&#51109;.pptx" TargetMode="External"/><Relationship Id="rId58" Type="http://schemas.openxmlformats.org/officeDocument/2006/relationships/image" Target="../media/image14.png"/><Relationship Id="rId79" Type="http://schemas.openxmlformats.org/officeDocument/2006/relationships/hyperlink" Target="../../&#44396;&#50557;PPT/07&#49324;&#49324;&#44592;/&#49324;&#49324;&#44592;.pptx" TargetMode="External"/><Relationship Id="rId102" Type="http://schemas.openxmlformats.org/officeDocument/2006/relationships/image" Target="../media/image36.png"/><Relationship Id="rId123" Type="http://schemas.openxmlformats.org/officeDocument/2006/relationships/hyperlink" Target="../../&#44396;&#50557;PPT/29&#50836;&#50648;/&#50836;&#50648;.pptx" TargetMode="External"/><Relationship Id="rId144" Type="http://schemas.openxmlformats.org/officeDocument/2006/relationships/image" Target="../media/image57.png"/><Relationship Id="rId90" Type="http://schemas.openxmlformats.org/officeDocument/2006/relationships/image" Target="../media/image30.png"/><Relationship Id="rId165" Type="http://schemas.openxmlformats.org/officeDocument/2006/relationships/hyperlink" Target="../50%20&#48716;&#47549;&#48372;&#49436;/&#48716;&#47549;&#48372;&#49436;.pptx" TargetMode="External"/><Relationship Id="rId186" Type="http://schemas.openxmlformats.org/officeDocument/2006/relationships/image" Target="../media/image78.png"/><Relationship Id="rId27" Type="http://schemas.openxmlformats.org/officeDocument/2006/relationships/slide" Target="slide15.xml"/><Relationship Id="rId48" Type="http://schemas.openxmlformats.org/officeDocument/2006/relationships/image" Target="../media/image9.png"/><Relationship Id="rId69" Type="http://schemas.openxmlformats.org/officeDocument/2006/relationships/hyperlink" Target="../../&#44396;&#50557;PPT/01&#52285;&#49464;&#44592;/&#52285;&#49464;&#44592;.pptx" TargetMode="External"/><Relationship Id="rId113" Type="http://schemas.openxmlformats.org/officeDocument/2006/relationships/hyperlink" Target="../../&#44396;&#50557;PPT/24&#50696;&#47112;&#48120;&#50556;/&#50696;&#47112;&#48120;&#50556;.pptx" TargetMode="External"/><Relationship Id="rId134" Type="http://schemas.openxmlformats.org/officeDocument/2006/relationships/image" Target="../media/image52.png"/><Relationship Id="rId80" Type="http://schemas.openxmlformats.org/officeDocument/2006/relationships/image" Target="../media/image25.png"/><Relationship Id="rId155" Type="http://schemas.openxmlformats.org/officeDocument/2006/relationships/hyperlink" Target="../45%20&#47196;&#47560;&#49436;/&#47196;&#47560;&#49436;.pptx" TargetMode="External"/><Relationship Id="rId176" Type="http://schemas.openxmlformats.org/officeDocument/2006/relationships/image" Target="../media/image73.png"/><Relationship Id="rId197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4.png"/><Relationship Id="rId59" Type="http://schemas.openxmlformats.org/officeDocument/2006/relationships/hyperlink" Target="&#44256;&#47536;&#46020;&#51204;&#49436;14&#51109;.pptx" TargetMode="External"/><Relationship Id="rId103" Type="http://schemas.openxmlformats.org/officeDocument/2006/relationships/hyperlink" Target="../../&#44396;&#50557;PPT/19&#49884;&#54200;/&#49884;&#54200;.pptx" TargetMode="External"/><Relationship Id="rId124" Type="http://schemas.openxmlformats.org/officeDocument/2006/relationships/image" Target="../media/image47.png"/><Relationship Id="rId70" Type="http://schemas.openxmlformats.org/officeDocument/2006/relationships/image" Target="../media/image20.png"/><Relationship Id="rId91" Type="http://schemas.openxmlformats.org/officeDocument/2006/relationships/hyperlink" Target="../../&#44396;&#50557;PPT/13&#50669;&#45824;&#49345;/&#50669;&#45824;&#49345;.pptx" TargetMode="External"/><Relationship Id="rId145" Type="http://schemas.openxmlformats.org/officeDocument/2006/relationships/hyperlink" Target="&#47560;&#53468;&#48373;&#51020;.pptx" TargetMode="External"/><Relationship Id="rId166" Type="http://schemas.openxmlformats.org/officeDocument/2006/relationships/image" Target="../media/image68.png"/><Relationship Id="rId187" Type="http://schemas.openxmlformats.org/officeDocument/2006/relationships/hyperlink" Target="../61%20&#48288;&#46300;&#47196;&#54980;&#49436;/&#48288;&#46300;&#47196;&#54980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slide" Target="slide16.xml"/><Relationship Id="rId49" Type="http://schemas.openxmlformats.org/officeDocument/2006/relationships/hyperlink" Target="&#44256;&#47536;&#46020;&#51204;&#49436;09&#51109;.pptx" TargetMode="External"/><Relationship Id="rId114" Type="http://schemas.openxmlformats.org/officeDocument/2006/relationships/image" Target="../media/image42.png"/><Relationship Id="rId60" Type="http://schemas.openxmlformats.org/officeDocument/2006/relationships/image" Target="../media/image15.png"/><Relationship Id="rId81" Type="http://schemas.openxmlformats.org/officeDocument/2006/relationships/hyperlink" Target="../../&#44396;&#50557;PPT/08&#47355;&#44592;/&#47355;&#44592;.pptx" TargetMode="External"/><Relationship Id="rId135" Type="http://schemas.openxmlformats.org/officeDocument/2006/relationships/hyperlink" Target="../../&#44396;&#50557;PPT/35&#54616;&#48149;&#44397;/&#54616;&#48149;&#44397;.pptx" TargetMode="External"/><Relationship Id="rId156" Type="http://schemas.openxmlformats.org/officeDocument/2006/relationships/image" Target="../media/image63.png"/><Relationship Id="rId177" Type="http://schemas.openxmlformats.org/officeDocument/2006/relationships/hyperlink" Target="../56%20&#46356;&#46020;&#49436;/&#46356;&#46020;&#49436;.pptx" TargetMode="External"/><Relationship Id="rId198" Type="http://schemas.openxmlformats.org/officeDocument/2006/relationships/image" Target="../media/image84.png"/><Relationship Id="rId18" Type="http://schemas.openxmlformats.org/officeDocument/2006/relationships/slide" Target="slide9.xml"/><Relationship Id="rId39" Type="http://schemas.openxmlformats.org/officeDocument/2006/relationships/hyperlink" Target="&#44256;&#47536;&#46020;&#51204;&#49436;04&#51109;.pptx" TargetMode="External"/><Relationship Id="rId50" Type="http://schemas.openxmlformats.org/officeDocument/2006/relationships/image" Target="../media/image10.png"/><Relationship Id="rId104" Type="http://schemas.openxmlformats.org/officeDocument/2006/relationships/image" Target="../media/image37.png"/><Relationship Id="rId125" Type="http://schemas.openxmlformats.org/officeDocument/2006/relationships/hyperlink" Target="../../&#44396;&#50557;PPT/30&#50500;&#47784;&#49828;/&#50500;&#47784;&#49828;.pptx" TargetMode="External"/><Relationship Id="rId146" Type="http://schemas.openxmlformats.org/officeDocument/2006/relationships/image" Target="../media/image58.png"/><Relationship Id="rId167" Type="http://schemas.openxmlformats.org/officeDocument/2006/relationships/hyperlink" Target="../51%20&#44264;&#47196;&#49352;&#49436;/&#44264;&#47196;&#49352;&#49436;.pptx" TargetMode="External"/><Relationship Id="rId188" Type="http://schemas.openxmlformats.org/officeDocument/2006/relationships/image" Target="../media/image79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26&#50640;&#49828;&#44180;/&#50640;&#49828;&#44180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6.png"/><Relationship Id="rId63" Type="http://schemas.openxmlformats.org/officeDocument/2006/relationships/hyperlink" Target="&#44256;&#47536;&#46020;&#51204;&#49436;16&#51109;.pptx" TargetMode="External"/><Relationship Id="rId84" Type="http://schemas.openxmlformats.org/officeDocument/2006/relationships/image" Target="../media/image27.png"/><Relationship Id="rId138" Type="http://schemas.openxmlformats.org/officeDocument/2006/relationships/image" Target="../media/image54.png"/><Relationship Id="rId159" Type="http://schemas.openxmlformats.org/officeDocument/2006/relationships/hyperlink" Target="../47%20&#44256;&#47536;&#46020;&#54980;&#49436;/&#44256;&#47536;&#46020;&#54980;&#49436;.pptx" TargetMode="External"/><Relationship Id="rId170" Type="http://schemas.openxmlformats.org/officeDocument/2006/relationships/image" Target="../media/image70.png"/><Relationship Id="rId191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hyperlink" Target="../../&#44396;&#50557;PPT/21&#51204;&#46020;&#49436;/&#51204;&#46020;&#49436;.pptx" TargetMode="External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hyperlink" Target="&#44256;&#47536;&#46020;&#51204;&#49436;11&#51109;.pptx" TargetMode="External"/><Relationship Id="rId74" Type="http://schemas.openxmlformats.org/officeDocument/2006/relationships/image" Target="../media/image22.png"/><Relationship Id="rId128" Type="http://schemas.openxmlformats.org/officeDocument/2006/relationships/image" Target="../media/image49.png"/><Relationship Id="rId149" Type="http://schemas.openxmlformats.org/officeDocument/2006/relationships/hyperlink" Target="../42%20&#45572;&#44032;&#48373;&#51020;/&#45572;&#44032;&#48373;&#5102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15&#50640;&#49828;&#46972;/&#50640;&#49828;&#46972;.pptx" TargetMode="External"/><Relationship Id="rId160" Type="http://schemas.openxmlformats.org/officeDocument/2006/relationships/image" Target="../media/image65.png"/><Relationship Id="rId181" Type="http://schemas.openxmlformats.org/officeDocument/2006/relationships/hyperlink" Target="../58%20&#55176;&#48652;&#47532;&#49436;/&#55176;&#48652;&#47532;&#49436;.pptx" TargetMode="External"/><Relationship Id="rId22" Type="http://schemas.openxmlformats.org/officeDocument/2006/relationships/slide" Target="slide11.xml"/><Relationship Id="rId43" Type="http://schemas.openxmlformats.org/officeDocument/2006/relationships/hyperlink" Target="&#44256;&#47536;&#46020;&#51204;&#49436;06&#51109;.pptx" TargetMode="External"/><Relationship Id="rId64" Type="http://schemas.openxmlformats.org/officeDocument/2006/relationships/image" Target="../media/image17.png"/><Relationship Id="rId118" Type="http://schemas.openxmlformats.org/officeDocument/2006/relationships/image" Target="../media/image44.png"/><Relationship Id="rId139" Type="http://schemas.openxmlformats.org/officeDocument/2006/relationships/hyperlink" Target="../../&#44396;&#50557;PPT/37&#54617;&#44060;/&#54617;&#44060;.pptx" TargetMode="External"/><Relationship Id="rId85" Type="http://schemas.openxmlformats.org/officeDocument/2006/relationships/hyperlink" Target="../../&#44396;&#50557;PPT/10&#49324;&#47924;&#50648;&#54616;/&#49324;&#47924;&#50648;&#54616;.pptx" TargetMode="External"/><Relationship Id="rId150" Type="http://schemas.openxmlformats.org/officeDocument/2006/relationships/image" Target="../media/image60.png"/><Relationship Id="rId171" Type="http://schemas.openxmlformats.org/officeDocument/2006/relationships/hyperlink" Target="../53%20&#45936;&#49332;&#47196;&#45768;&#44032;&#54980;&#49436;/&#45936;&#49332;&#47196;&#45768;&#44032;&#54980;&#49436;.pptx" TargetMode="External"/><Relationship Id="rId192" Type="http://schemas.openxmlformats.org/officeDocument/2006/relationships/image" Target="../media/image81.png"/><Relationship Id="rId12" Type="http://schemas.openxmlformats.org/officeDocument/2006/relationships/slide" Target="slide6.xml"/><Relationship Id="rId33" Type="http://schemas.openxmlformats.org/officeDocument/2006/relationships/hyperlink" Target="&#44256;&#47536;&#46020;&#51204;&#49436;01&#51109;.pptx" TargetMode="External"/><Relationship Id="rId108" Type="http://schemas.openxmlformats.org/officeDocument/2006/relationships/image" Target="../media/image39.png"/><Relationship Id="rId129" Type="http://schemas.openxmlformats.org/officeDocument/2006/relationships/hyperlink" Target="../../&#44396;&#50557;PPT/32&#50836;&#45208;/&#50836;&#45208;.pptx" TargetMode="External"/><Relationship Id="rId54" Type="http://schemas.openxmlformats.org/officeDocument/2006/relationships/image" Target="../media/image12.png"/><Relationship Id="rId75" Type="http://schemas.openxmlformats.org/officeDocument/2006/relationships/hyperlink" Target="../../&#44396;&#50557;PPT/05&#49888;&#47749;&#44592;/&#49888;&#47749;&#44592;.pptx" TargetMode="External"/><Relationship Id="rId96" Type="http://schemas.openxmlformats.org/officeDocument/2006/relationships/image" Target="../media/image33.png"/><Relationship Id="rId140" Type="http://schemas.openxmlformats.org/officeDocument/2006/relationships/image" Target="../media/image55.png"/><Relationship Id="rId161" Type="http://schemas.openxmlformats.org/officeDocument/2006/relationships/hyperlink" Target="../48%20&#44040;&#46972;&#46356;&#50500;&#49436;/&#44040;&#46972;&#46356;&#50500;&#49436;.pptx" TargetMode="External"/><Relationship Id="rId182" Type="http://schemas.openxmlformats.org/officeDocument/2006/relationships/image" Target="../media/image76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27&#45796;&#45768;&#50648;/&#45796;&#45768;&#50648;.pptx" TargetMode="External"/><Relationship Id="rId44" Type="http://schemas.openxmlformats.org/officeDocument/2006/relationships/image" Target="../media/image7.png"/><Relationship Id="rId65" Type="http://schemas.openxmlformats.org/officeDocument/2006/relationships/hyperlink" Target="../../&#44396;-&#49888;&#50557;%20&#49457;&#44221;&#47785;&#47197;.pptx" TargetMode="External"/><Relationship Id="rId86" Type="http://schemas.openxmlformats.org/officeDocument/2006/relationships/image" Target="../media/image28.png"/><Relationship Id="rId130" Type="http://schemas.openxmlformats.org/officeDocument/2006/relationships/image" Target="../media/image50.png"/><Relationship Id="rId151" Type="http://schemas.openxmlformats.org/officeDocument/2006/relationships/hyperlink" Target="../43%20&#50836;&#54620;&#48373;&#51020;/&#50836;&#54620;&#48373;&#51020;.pptx" TargetMode="External"/><Relationship Id="rId172" Type="http://schemas.openxmlformats.org/officeDocument/2006/relationships/image" Target="../media/image71.png"/><Relationship Id="rId193" Type="http://schemas.openxmlformats.org/officeDocument/2006/relationships/hyperlink" Target="..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22&#50500;&#44032;/&#50500;&#44032;.pptx" TargetMode="External"/><Relationship Id="rId34" Type="http://schemas.openxmlformats.org/officeDocument/2006/relationships/image" Target="../media/image2.png"/><Relationship Id="rId55" Type="http://schemas.openxmlformats.org/officeDocument/2006/relationships/hyperlink" Target="&#44256;&#47536;&#46020;&#51204;&#49436;12&#51109;.pptx" TargetMode="External"/><Relationship Id="rId76" Type="http://schemas.openxmlformats.org/officeDocument/2006/relationships/image" Target="../media/image23.png"/><Relationship Id="rId97" Type="http://schemas.openxmlformats.org/officeDocument/2006/relationships/hyperlink" Target="../../&#44396;&#50557;PPT/16&#45712;&#54756;&#48120;&#50556;/&#45712;&#54756;&#48120;&#50556;.pptx" TargetMode="External"/><Relationship Id="rId120" Type="http://schemas.openxmlformats.org/officeDocument/2006/relationships/image" Target="../media/image45.png"/><Relationship Id="rId141" Type="http://schemas.openxmlformats.org/officeDocument/2006/relationships/hyperlink" Target="../../&#44396;&#50557;PPT/38&#49828;&#44032;&#47028;/&#49828;&#44032;&#47028;.pptx" TargetMode="External"/><Relationship Id="rId7" Type="http://schemas.openxmlformats.org/officeDocument/2006/relationships/slide" Target="slide23.xml"/><Relationship Id="rId71" Type="http://schemas.openxmlformats.org/officeDocument/2006/relationships/hyperlink" Target="../../&#44396;&#50557;PPT/03&#47112;&#50948;&#44592;/&#47112;&#50948;&#44592;.pptx" TargetMode="External"/><Relationship Id="rId92" Type="http://schemas.openxmlformats.org/officeDocument/2006/relationships/image" Target="../media/image31.png"/><Relationship Id="rId162" Type="http://schemas.openxmlformats.org/officeDocument/2006/relationships/image" Target="../media/image66.png"/><Relationship Id="rId183" Type="http://schemas.openxmlformats.org/officeDocument/2006/relationships/hyperlink" Target="..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image" Target="../media/image5.png"/><Relationship Id="rId45" Type="http://schemas.openxmlformats.org/officeDocument/2006/relationships/hyperlink" Target="&#44256;&#47536;&#46020;&#51204;&#49436;07&#51109;.pptx" TargetMode="External"/><Relationship Id="rId66" Type="http://schemas.openxmlformats.org/officeDocument/2006/relationships/image" Target="../media/image18.png"/><Relationship Id="rId87" Type="http://schemas.openxmlformats.org/officeDocument/2006/relationships/hyperlink" Target="../../&#44396;&#50557;PPT/12&#50676;&#50773;&#44592;&#54616;/&#50676;&#50773;&#44592;&#54616;.pptx" TargetMode="External"/><Relationship Id="rId110" Type="http://schemas.openxmlformats.org/officeDocument/2006/relationships/image" Target="../media/image40.png"/><Relationship Id="rId115" Type="http://schemas.openxmlformats.org/officeDocument/2006/relationships/hyperlink" Target="../../&#44396;&#50557;PPT/25&#50696;&#47112;&#48120;&#50556;&#50528;&#44032;/&#50696;&#47112;&#48120;&#50556;&#50528;&#44032;.pptx" TargetMode="External"/><Relationship Id="rId131" Type="http://schemas.openxmlformats.org/officeDocument/2006/relationships/hyperlink" Target="../../&#44396;&#50557;PPT/33&#48120;&#44032;/&#48120;&#44032;.pptx" TargetMode="External"/><Relationship Id="rId136" Type="http://schemas.openxmlformats.org/officeDocument/2006/relationships/image" Target="../media/image53.png"/><Relationship Id="rId157" Type="http://schemas.openxmlformats.org/officeDocument/2006/relationships/hyperlink" Target="../46%20&#44256;&#47536;&#46020;&#51204;&#49436;/&#44256;&#47536;&#46020;&#51204;&#49436;.pptx" TargetMode="External"/><Relationship Id="rId178" Type="http://schemas.openxmlformats.org/officeDocument/2006/relationships/image" Target="../media/image74.png"/><Relationship Id="rId61" Type="http://schemas.openxmlformats.org/officeDocument/2006/relationships/hyperlink" Target="&#44256;&#47536;&#46020;&#51204;&#49436;15&#51109;.pptx" TargetMode="External"/><Relationship Id="rId82" Type="http://schemas.openxmlformats.org/officeDocument/2006/relationships/image" Target="../media/image26.png"/><Relationship Id="rId152" Type="http://schemas.openxmlformats.org/officeDocument/2006/relationships/image" Target="../media/image61.png"/><Relationship Id="rId173" Type="http://schemas.openxmlformats.org/officeDocument/2006/relationships/hyperlink" Target="../54%20&#46356;&#47784;&#45936;&#51204;&#49436;/&#46356;&#47784;&#45936;&#51204;&#49436;.pptx" TargetMode="External"/><Relationship Id="rId194" Type="http://schemas.openxmlformats.org/officeDocument/2006/relationships/image" Target="../media/image82.png"/><Relationship Id="rId199" Type="http://schemas.openxmlformats.org/officeDocument/2006/relationships/image" Target="../media/image85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hyperlink" Target="&#44256;&#47536;&#46020;&#51204;&#49436;02&#51109;.pptx" TargetMode="External"/><Relationship Id="rId56" Type="http://schemas.openxmlformats.org/officeDocument/2006/relationships/image" Target="../media/image13.png"/><Relationship Id="rId77" Type="http://schemas.openxmlformats.org/officeDocument/2006/relationships/hyperlink" Target="../../&#44396;&#50557;PPT/06&#50668;&#54840;&#49688;&#50500;/&#50668;&#54840;&#49688;&#50500;.pptx" TargetMode="External"/><Relationship Id="rId100" Type="http://schemas.openxmlformats.org/officeDocument/2006/relationships/image" Target="../media/image35.png"/><Relationship Id="rId105" Type="http://schemas.openxmlformats.org/officeDocument/2006/relationships/hyperlink" Target="../../&#44396;&#50557;PPT/20&#51104;&#50616;/&#51104;&#50616;.pptx" TargetMode="External"/><Relationship Id="rId126" Type="http://schemas.openxmlformats.org/officeDocument/2006/relationships/image" Target="../media/image48.png"/><Relationship Id="rId147" Type="http://schemas.openxmlformats.org/officeDocument/2006/relationships/hyperlink" Target="../41%20&#47560;&#44032;&#48373;&#51020;/&#47560;&#44032;&#48373;&#51020;.pptx" TargetMode="External"/><Relationship Id="rId168" Type="http://schemas.openxmlformats.org/officeDocument/2006/relationships/image" Target="../media/image69.png"/><Relationship Id="rId8" Type="http://schemas.openxmlformats.org/officeDocument/2006/relationships/slide" Target="slide4.xml"/><Relationship Id="rId51" Type="http://schemas.openxmlformats.org/officeDocument/2006/relationships/hyperlink" Target="&#44256;&#47536;&#46020;&#51204;&#49436;10&#51109;.pptx" TargetMode="External"/><Relationship Id="rId72" Type="http://schemas.openxmlformats.org/officeDocument/2006/relationships/image" Target="../media/image21.png"/><Relationship Id="rId93" Type="http://schemas.openxmlformats.org/officeDocument/2006/relationships/hyperlink" Target="../../&#44396;&#50557;PPT/14&#50669;&#45824;&#54616;/&#50669;&#45824;&#54616;.pptx" TargetMode="External"/><Relationship Id="rId98" Type="http://schemas.openxmlformats.org/officeDocument/2006/relationships/image" Target="../media/image34.png"/><Relationship Id="rId121" Type="http://schemas.openxmlformats.org/officeDocument/2006/relationships/hyperlink" Target="../../&#44396;&#50557;PPT/28&#54840;&#49464;&#50500;/&#54840;&#49464;&#50500;.pptx" TargetMode="External"/><Relationship Id="rId142" Type="http://schemas.openxmlformats.org/officeDocument/2006/relationships/image" Target="../media/image56.png"/><Relationship Id="rId163" Type="http://schemas.openxmlformats.org/officeDocument/2006/relationships/hyperlink" Target="../49%20&#50640;&#48288;&#49548;&#49436;/&#50640;&#48288;&#49548;&#49436;.pptx" TargetMode="External"/><Relationship Id="rId184" Type="http://schemas.openxmlformats.org/officeDocument/2006/relationships/image" Target="../media/image77.png"/><Relationship Id="rId189" Type="http://schemas.openxmlformats.org/officeDocument/2006/relationships/hyperlink" Target="../62%20&#50836;&#54620;&#51068;&#49436;/&#50836;&#54620;&#51068;&#49436;.pptx" TargetMode="External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image" Target="../media/image8.png"/><Relationship Id="rId67" Type="http://schemas.openxmlformats.org/officeDocument/2006/relationships/hyperlink" Target="../../&#44396;&#50557;PPT/02&#52636;&#50528;&#44413;&#44592;/&#52636;&#50528;&#44413;&#44592;.pptx" TargetMode="External"/><Relationship Id="rId116" Type="http://schemas.openxmlformats.org/officeDocument/2006/relationships/image" Target="../media/image43.png"/><Relationship Id="rId137" Type="http://schemas.openxmlformats.org/officeDocument/2006/relationships/hyperlink" Target="../../&#44396;&#50557;PPT/36&#49828;&#48148;&#45264;/&#49828;&#48148;&#45264;.pptx" TargetMode="External"/><Relationship Id="rId158" Type="http://schemas.openxmlformats.org/officeDocument/2006/relationships/image" Target="../media/image64.png"/><Relationship Id="rId20" Type="http://schemas.openxmlformats.org/officeDocument/2006/relationships/slide" Target="slide10.xml"/><Relationship Id="rId41" Type="http://schemas.openxmlformats.org/officeDocument/2006/relationships/hyperlink" Target="&#44256;&#47536;&#46020;&#51204;&#49436;05&#51109;.pptx" TargetMode="External"/><Relationship Id="rId62" Type="http://schemas.openxmlformats.org/officeDocument/2006/relationships/image" Target="../media/image16.png"/><Relationship Id="rId83" Type="http://schemas.openxmlformats.org/officeDocument/2006/relationships/hyperlink" Target="../../&#44396;&#50557;PPT/09&#49324;&#47924;&#50648;&#49345;/&#49324;&#47924;&#50648;&#49345;.pptx" TargetMode="External"/><Relationship Id="rId88" Type="http://schemas.openxmlformats.org/officeDocument/2006/relationships/image" Target="../media/image29.png"/><Relationship Id="rId111" Type="http://schemas.openxmlformats.org/officeDocument/2006/relationships/hyperlink" Target="../../&#44396;&#50557;PPT/23&#51060;&#49324;&#50556;/&#51060;&#49324;&#50556;.pptx" TargetMode="External"/><Relationship Id="rId132" Type="http://schemas.openxmlformats.org/officeDocument/2006/relationships/image" Target="../media/image51.png"/><Relationship Id="rId153" Type="http://schemas.openxmlformats.org/officeDocument/2006/relationships/hyperlink" Target="../44%20&#49324;&#46020;&#54665;&#51204;/&#49324;&#46020;&#54665;&#51204;.pptx" TargetMode="External"/><Relationship Id="rId174" Type="http://schemas.openxmlformats.org/officeDocument/2006/relationships/image" Target="../media/image72.png"/><Relationship Id="rId179" Type="http://schemas.openxmlformats.org/officeDocument/2006/relationships/hyperlink" Target="../57%20&#48716;&#47112;&#47788;&#49436;/&#48716;&#47112;&#47788;&#49436;1&#51109;.pptx" TargetMode="External"/><Relationship Id="rId195" Type="http://schemas.openxmlformats.org/officeDocument/2006/relationships/hyperlink" Target="../65%20&#50976;&#45796;&#49436;/&#50976;&#45796;&#49436;1&#51109;.pptx" TargetMode="External"/><Relationship Id="rId190" Type="http://schemas.openxmlformats.org/officeDocument/2006/relationships/image" Target="../media/image80.png"/><Relationship Id="rId15" Type="http://schemas.openxmlformats.org/officeDocument/2006/relationships/slide" Target="slide27.xml"/><Relationship Id="rId36" Type="http://schemas.openxmlformats.org/officeDocument/2006/relationships/image" Target="../media/image3.png"/><Relationship Id="rId57" Type="http://schemas.openxmlformats.org/officeDocument/2006/relationships/hyperlink" Target="&#44256;&#47536;&#46020;&#51204;&#49436;13&#51109;.pptx" TargetMode="External"/><Relationship Id="rId106" Type="http://schemas.openxmlformats.org/officeDocument/2006/relationships/image" Target="../media/image38.png"/><Relationship Id="rId127" Type="http://schemas.openxmlformats.org/officeDocument/2006/relationships/hyperlink" Target="../../&#44396;&#50557;PPT/31&#50724;&#48148;&#45852;/&#50724;&#48148;&#45852;1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image" Target="../media/image11.png"/><Relationship Id="rId73" Type="http://schemas.openxmlformats.org/officeDocument/2006/relationships/hyperlink" Target="../../&#44396;&#50557;PPT/04&#48124;&#49688;&#44592;/&#48124;&#49688;&#44592;.pptx" TargetMode="External"/><Relationship Id="rId78" Type="http://schemas.openxmlformats.org/officeDocument/2006/relationships/image" Target="../media/image24.png"/><Relationship Id="rId94" Type="http://schemas.openxmlformats.org/officeDocument/2006/relationships/image" Target="../media/image32.png"/><Relationship Id="rId99" Type="http://schemas.openxmlformats.org/officeDocument/2006/relationships/hyperlink" Target="../../&#44396;&#50557;PPT/17&#50640;&#49828;&#45908;/&#50640;&#49828;&#45908;.pptx" TargetMode="External"/><Relationship Id="rId101" Type="http://schemas.openxmlformats.org/officeDocument/2006/relationships/hyperlink" Target="../../&#44396;&#50557;PPT/18&#50853;&#44592;/&#50853;&#44592;.pptx" TargetMode="External"/><Relationship Id="rId122" Type="http://schemas.openxmlformats.org/officeDocument/2006/relationships/image" Target="../media/image46.png"/><Relationship Id="rId143" Type="http://schemas.openxmlformats.org/officeDocument/2006/relationships/hyperlink" Target="../../&#44396;&#50557;PPT/39&#47568;&#46972;&#44592;/&#47568;&#46972;&#44592;.pptx" TargetMode="External"/><Relationship Id="rId148" Type="http://schemas.openxmlformats.org/officeDocument/2006/relationships/image" Target="../media/image59.png"/><Relationship Id="rId164" Type="http://schemas.openxmlformats.org/officeDocument/2006/relationships/image" Target="../media/image67.png"/><Relationship Id="rId169" Type="http://schemas.openxmlformats.org/officeDocument/2006/relationships/hyperlink" Target="../52%20&#45936;&#49332;&#47196;&#45768;&#44032;&#51204;&#49436;/&#45936;&#49332;&#47196;&#45768;&#44032;&#51204;&#49436;.pptx" TargetMode="External"/><Relationship Id="rId185" Type="http://schemas.openxmlformats.org/officeDocument/2006/relationships/hyperlink" Target="../60%20&#48288;&#46300;&#47196;&#51204;&#49436;/&#48288;&#46300;&#47196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5.png"/><Relationship Id="rId26" Type="http://schemas.openxmlformats.org/officeDocument/2006/relationships/slide" Target="slide14.xml"/><Relationship Id="rId47" Type="http://schemas.openxmlformats.org/officeDocument/2006/relationships/hyperlink" Target="&#44256;&#47536;&#46020;&#51204;&#49436;08&#51109;.pptx" TargetMode="External"/><Relationship Id="rId68" Type="http://schemas.openxmlformats.org/officeDocument/2006/relationships/image" Target="../media/image19.png"/><Relationship Id="rId89" Type="http://schemas.openxmlformats.org/officeDocument/2006/relationships/hyperlink" Target="../../&#44396;&#50557;PPT/11&#50676;&#50773;&#44592;&#49345;/&#50676;&#50773;&#44592;&#49345;.pptx" TargetMode="External"/><Relationship Id="rId112" Type="http://schemas.openxmlformats.org/officeDocument/2006/relationships/image" Target="../media/image41.png"/><Relationship Id="rId133" Type="http://schemas.openxmlformats.org/officeDocument/2006/relationships/hyperlink" Target="../../&#44396;&#50557;PPT/34&#45208;&#54996;/&#45208;&#54996;.pptx" TargetMode="External"/><Relationship Id="rId154" Type="http://schemas.openxmlformats.org/officeDocument/2006/relationships/image" Target="../media/image62.png"/><Relationship Id="rId175" Type="http://schemas.openxmlformats.org/officeDocument/2006/relationships/hyperlink" Target="../55%20&#46356;&#47784;&#45936;&#54980;&#49436;/&#46356;&#47784;&#45936;&#54980;&#49436;.pptx" TargetMode="External"/><Relationship Id="rId196" Type="http://schemas.openxmlformats.org/officeDocument/2006/relationships/image" Target="../media/image83.png"/><Relationship Id="rId200" Type="http://schemas.openxmlformats.org/officeDocument/2006/relationships/image" Target="../media/image96.png"/><Relationship Id="rId16" Type="http://schemas.openxmlformats.org/officeDocument/2006/relationships/slide" Target="slide8.xml"/><Relationship Id="rId37" Type="http://schemas.openxmlformats.org/officeDocument/2006/relationships/hyperlink" Target="&#44256;&#47536;&#46020;&#51204;&#49436;03&#51109;.pptx" TargetMode="External"/><Relationship Id="rId58" Type="http://schemas.openxmlformats.org/officeDocument/2006/relationships/image" Target="../media/image14.png"/><Relationship Id="rId79" Type="http://schemas.openxmlformats.org/officeDocument/2006/relationships/hyperlink" Target="../../&#44396;&#50557;PPT/07&#49324;&#49324;&#44592;/&#49324;&#49324;&#44592;.pptx" TargetMode="External"/><Relationship Id="rId102" Type="http://schemas.openxmlformats.org/officeDocument/2006/relationships/image" Target="../media/image36.png"/><Relationship Id="rId123" Type="http://schemas.openxmlformats.org/officeDocument/2006/relationships/hyperlink" Target="../../&#44396;&#50557;PPT/29&#50836;&#50648;/&#50836;&#50648;.pptx" TargetMode="External"/><Relationship Id="rId144" Type="http://schemas.openxmlformats.org/officeDocument/2006/relationships/image" Target="../media/image57.png"/><Relationship Id="rId90" Type="http://schemas.openxmlformats.org/officeDocument/2006/relationships/image" Target="../media/image30.png"/><Relationship Id="rId165" Type="http://schemas.openxmlformats.org/officeDocument/2006/relationships/hyperlink" Target="../50%20&#48716;&#47549;&#48372;&#49436;/&#48716;&#47549;&#48372;&#49436;.pptx" TargetMode="External"/><Relationship Id="rId186" Type="http://schemas.openxmlformats.org/officeDocument/2006/relationships/image" Target="../media/image78.png"/><Relationship Id="rId27" Type="http://schemas.openxmlformats.org/officeDocument/2006/relationships/slide" Target="slide15.xml"/><Relationship Id="rId48" Type="http://schemas.openxmlformats.org/officeDocument/2006/relationships/image" Target="../media/image9.png"/><Relationship Id="rId69" Type="http://schemas.openxmlformats.org/officeDocument/2006/relationships/hyperlink" Target="../../&#44396;&#50557;PPT/01&#52285;&#49464;&#44592;/&#52285;&#49464;&#44592;.pptx" TargetMode="External"/><Relationship Id="rId113" Type="http://schemas.openxmlformats.org/officeDocument/2006/relationships/hyperlink" Target="../../&#44396;&#50557;PPT/24&#50696;&#47112;&#48120;&#50556;/&#50696;&#47112;&#48120;&#50556;.pptx" TargetMode="External"/><Relationship Id="rId134" Type="http://schemas.openxmlformats.org/officeDocument/2006/relationships/image" Target="../media/image52.png"/><Relationship Id="rId80" Type="http://schemas.openxmlformats.org/officeDocument/2006/relationships/image" Target="../media/image25.png"/><Relationship Id="rId155" Type="http://schemas.openxmlformats.org/officeDocument/2006/relationships/hyperlink" Target="../45%20&#47196;&#47560;&#49436;/&#47196;&#47560;&#49436;.pptx" TargetMode="External"/><Relationship Id="rId176" Type="http://schemas.openxmlformats.org/officeDocument/2006/relationships/image" Target="../media/image73.png"/><Relationship Id="rId197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4.png"/><Relationship Id="rId59" Type="http://schemas.openxmlformats.org/officeDocument/2006/relationships/hyperlink" Target="&#44256;&#47536;&#46020;&#51204;&#49436;14&#51109;.pptx" TargetMode="External"/><Relationship Id="rId103" Type="http://schemas.openxmlformats.org/officeDocument/2006/relationships/hyperlink" Target="../../&#44396;&#50557;PPT/19&#49884;&#54200;/&#49884;&#54200;.pptx" TargetMode="External"/><Relationship Id="rId124" Type="http://schemas.openxmlformats.org/officeDocument/2006/relationships/image" Target="../media/image47.png"/><Relationship Id="rId70" Type="http://schemas.openxmlformats.org/officeDocument/2006/relationships/image" Target="../media/image20.png"/><Relationship Id="rId91" Type="http://schemas.openxmlformats.org/officeDocument/2006/relationships/hyperlink" Target="../../&#44396;&#50557;PPT/13&#50669;&#45824;&#49345;/&#50669;&#45824;&#49345;.pptx" TargetMode="External"/><Relationship Id="rId145" Type="http://schemas.openxmlformats.org/officeDocument/2006/relationships/hyperlink" Target="&#47560;&#53468;&#48373;&#51020;.pptx" TargetMode="External"/><Relationship Id="rId166" Type="http://schemas.openxmlformats.org/officeDocument/2006/relationships/image" Target="../media/image68.png"/><Relationship Id="rId187" Type="http://schemas.openxmlformats.org/officeDocument/2006/relationships/hyperlink" Target="../61%20&#48288;&#46300;&#47196;&#54980;&#49436;/&#48288;&#46300;&#47196;&#54980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slide" Target="slide16.xml"/><Relationship Id="rId49" Type="http://schemas.openxmlformats.org/officeDocument/2006/relationships/hyperlink" Target="&#44256;&#47536;&#46020;&#51204;&#49436;09&#51109;.pptx" TargetMode="External"/><Relationship Id="rId114" Type="http://schemas.openxmlformats.org/officeDocument/2006/relationships/image" Target="../media/image42.png"/><Relationship Id="rId60" Type="http://schemas.openxmlformats.org/officeDocument/2006/relationships/image" Target="../media/image15.png"/><Relationship Id="rId81" Type="http://schemas.openxmlformats.org/officeDocument/2006/relationships/hyperlink" Target="../../&#44396;&#50557;PPT/08&#47355;&#44592;/&#47355;&#44592;.pptx" TargetMode="External"/><Relationship Id="rId135" Type="http://schemas.openxmlformats.org/officeDocument/2006/relationships/hyperlink" Target="../../&#44396;&#50557;PPT/35&#54616;&#48149;&#44397;/&#54616;&#48149;&#44397;.pptx" TargetMode="External"/><Relationship Id="rId156" Type="http://schemas.openxmlformats.org/officeDocument/2006/relationships/image" Target="../media/image63.png"/><Relationship Id="rId177" Type="http://schemas.openxmlformats.org/officeDocument/2006/relationships/hyperlink" Target="../56%20&#46356;&#46020;&#49436;/&#46356;&#46020;&#49436;.pptx" TargetMode="External"/><Relationship Id="rId198" Type="http://schemas.openxmlformats.org/officeDocument/2006/relationships/image" Target="../media/image84.png"/><Relationship Id="rId18" Type="http://schemas.openxmlformats.org/officeDocument/2006/relationships/slide" Target="slide9.xml"/><Relationship Id="rId39" Type="http://schemas.openxmlformats.org/officeDocument/2006/relationships/hyperlink" Target="&#44256;&#47536;&#46020;&#51204;&#49436;04&#51109;.pptx" TargetMode="External"/><Relationship Id="rId50" Type="http://schemas.openxmlformats.org/officeDocument/2006/relationships/image" Target="../media/image10.png"/><Relationship Id="rId104" Type="http://schemas.openxmlformats.org/officeDocument/2006/relationships/image" Target="../media/image37.png"/><Relationship Id="rId125" Type="http://schemas.openxmlformats.org/officeDocument/2006/relationships/hyperlink" Target="../../&#44396;&#50557;PPT/30&#50500;&#47784;&#49828;/&#50500;&#47784;&#49828;.pptx" TargetMode="External"/><Relationship Id="rId146" Type="http://schemas.openxmlformats.org/officeDocument/2006/relationships/image" Target="../media/image58.png"/><Relationship Id="rId167" Type="http://schemas.openxmlformats.org/officeDocument/2006/relationships/hyperlink" Target="../51%20&#44264;&#47196;&#49352;&#49436;/&#44264;&#47196;&#49352;&#49436;.pptx" TargetMode="External"/><Relationship Id="rId188" Type="http://schemas.openxmlformats.org/officeDocument/2006/relationships/image" Target="../media/image79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26&#50640;&#49828;&#44180;/&#50640;&#49828;&#44180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6.png"/><Relationship Id="rId63" Type="http://schemas.openxmlformats.org/officeDocument/2006/relationships/hyperlink" Target="&#44256;&#47536;&#46020;&#51204;&#49436;16&#51109;.pptx" TargetMode="External"/><Relationship Id="rId84" Type="http://schemas.openxmlformats.org/officeDocument/2006/relationships/image" Target="../media/image27.png"/><Relationship Id="rId138" Type="http://schemas.openxmlformats.org/officeDocument/2006/relationships/image" Target="../media/image54.png"/><Relationship Id="rId159" Type="http://schemas.openxmlformats.org/officeDocument/2006/relationships/hyperlink" Target="../47%20&#44256;&#47536;&#46020;&#54980;&#49436;/&#44256;&#47536;&#46020;&#54980;&#49436;.pptx" TargetMode="External"/><Relationship Id="rId170" Type="http://schemas.openxmlformats.org/officeDocument/2006/relationships/image" Target="../media/image70.png"/><Relationship Id="rId191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hyperlink" Target="../../&#44396;&#50557;PPT/21&#51204;&#46020;&#49436;/&#51204;&#46020;&#49436;.pptx" TargetMode="External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hyperlink" Target="&#44256;&#47536;&#46020;&#51204;&#49436;11&#51109;.pptx" TargetMode="External"/><Relationship Id="rId74" Type="http://schemas.openxmlformats.org/officeDocument/2006/relationships/image" Target="../media/image22.png"/><Relationship Id="rId128" Type="http://schemas.openxmlformats.org/officeDocument/2006/relationships/image" Target="../media/image49.png"/><Relationship Id="rId149" Type="http://schemas.openxmlformats.org/officeDocument/2006/relationships/hyperlink" Target="../42%20&#45572;&#44032;&#48373;&#51020;/&#45572;&#44032;&#48373;&#5102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15&#50640;&#49828;&#46972;/&#50640;&#49828;&#46972;.pptx" TargetMode="External"/><Relationship Id="rId160" Type="http://schemas.openxmlformats.org/officeDocument/2006/relationships/image" Target="../media/image65.png"/><Relationship Id="rId181" Type="http://schemas.openxmlformats.org/officeDocument/2006/relationships/hyperlink" Target="../58%20&#55176;&#48652;&#47532;&#49436;/&#55176;&#48652;&#47532;&#49436;.pptx" TargetMode="External"/><Relationship Id="rId22" Type="http://schemas.openxmlformats.org/officeDocument/2006/relationships/slide" Target="slide11.xml"/><Relationship Id="rId43" Type="http://schemas.openxmlformats.org/officeDocument/2006/relationships/hyperlink" Target="&#44256;&#47536;&#46020;&#51204;&#49436;06&#51109;.pptx" TargetMode="External"/><Relationship Id="rId64" Type="http://schemas.openxmlformats.org/officeDocument/2006/relationships/image" Target="../media/image17.png"/><Relationship Id="rId118" Type="http://schemas.openxmlformats.org/officeDocument/2006/relationships/image" Target="../media/image44.png"/><Relationship Id="rId139" Type="http://schemas.openxmlformats.org/officeDocument/2006/relationships/hyperlink" Target="../../&#44396;&#50557;PPT/37&#54617;&#44060;/&#54617;&#44060;.pptx" TargetMode="External"/><Relationship Id="rId85" Type="http://schemas.openxmlformats.org/officeDocument/2006/relationships/hyperlink" Target="../../&#44396;&#50557;PPT/10&#49324;&#47924;&#50648;&#54616;/&#49324;&#47924;&#50648;&#54616;.pptx" TargetMode="External"/><Relationship Id="rId150" Type="http://schemas.openxmlformats.org/officeDocument/2006/relationships/image" Target="../media/image60.png"/><Relationship Id="rId171" Type="http://schemas.openxmlformats.org/officeDocument/2006/relationships/hyperlink" Target="../53%20&#45936;&#49332;&#47196;&#45768;&#44032;&#54980;&#49436;/&#45936;&#49332;&#47196;&#45768;&#44032;&#54980;&#49436;.pptx" TargetMode="External"/><Relationship Id="rId192" Type="http://schemas.openxmlformats.org/officeDocument/2006/relationships/image" Target="../media/image81.png"/><Relationship Id="rId12" Type="http://schemas.openxmlformats.org/officeDocument/2006/relationships/slide" Target="slide6.xml"/><Relationship Id="rId33" Type="http://schemas.openxmlformats.org/officeDocument/2006/relationships/hyperlink" Target="&#44256;&#47536;&#46020;&#51204;&#49436;01&#51109;.pptx" TargetMode="External"/><Relationship Id="rId108" Type="http://schemas.openxmlformats.org/officeDocument/2006/relationships/image" Target="../media/image39.png"/><Relationship Id="rId129" Type="http://schemas.openxmlformats.org/officeDocument/2006/relationships/hyperlink" Target="../../&#44396;&#50557;PPT/32&#50836;&#45208;/&#50836;&#45208;.pptx" TargetMode="External"/><Relationship Id="rId54" Type="http://schemas.openxmlformats.org/officeDocument/2006/relationships/image" Target="../media/image12.png"/><Relationship Id="rId75" Type="http://schemas.openxmlformats.org/officeDocument/2006/relationships/hyperlink" Target="../../&#44396;&#50557;PPT/05&#49888;&#47749;&#44592;/&#49888;&#47749;&#44592;.pptx" TargetMode="External"/><Relationship Id="rId96" Type="http://schemas.openxmlformats.org/officeDocument/2006/relationships/image" Target="../media/image33.png"/><Relationship Id="rId140" Type="http://schemas.openxmlformats.org/officeDocument/2006/relationships/image" Target="../media/image55.png"/><Relationship Id="rId161" Type="http://schemas.openxmlformats.org/officeDocument/2006/relationships/hyperlink" Target="../48%20&#44040;&#46972;&#46356;&#50500;&#49436;/&#44040;&#46972;&#46356;&#50500;&#49436;.pptx" TargetMode="External"/><Relationship Id="rId182" Type="http://schemas.openxmlformats.org/officeDocument/2006/relationships/image" Target="../media/image76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27&#45796;&#45768;&#50648;/&#45796;&#45768;&#50648;.pptx" TargetMode="External"/><Relationship Id="rId44" Type="http://schemas.openxmlformats.org/officeDocument/2006/relationships/image" Target="../media/image7.png"/><Relationship Id="rId65" Type="http://schemas.openxmlformats.org/officeDocument/2006/relationships/hyperlink" Target="../../&#44396;-&#49888;&#50557;%20&#49457;&#44221;&#47785;&#47197;.pptx" TargetMode="External"/><Relationship Id="rId86" Type="http://schemas.openxmlformats.org/officeDocument/2006/relationships/image" Target="../media/image28.png"/><Relationship Id="rId130" Type="http://schemas.openxmlformats.org/officeDocument/2006/relationships/image" Target="../media/image50.png"/><Relationship Id="rId151" Type="http://schemas.openxmlformats.org/officeDocument/2006/relationships/hyperlink" Target="../43%20&#50836;&#54620;&#48373;&#51020;/&#50836;&#54620;&#48373;&#51020;.pptx" TargetMode="External"/><Relationship Id="rId172" Type="http://schemas.openxmlformats.org/officeDocument/2006/relationships/image" Target="../media/image71.png"/><Relationship Id="rId193" Type="http://schemas.openxmlformats.org/officeDocument/2006/relationships/hyperlink" Target="..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22&#50500;&#44032;/&#50500;&#44032;.pptx" TargetMode="External"/><Relationship Id="rId34" Type="http://schemas.openxmlformats.org/officeDocument/2006/relationships/image" Target="../media/image2.png"/><Relationship Id="rId55" Type="http://schemas.openxmlformats.org/officeDocument/2006/relationships/hyperlink" Target="&#44256;&#47536;&#46020;&#51204;&#49436;12&#51109;.pptx" TargetMode="External"/><Relationship Id="rId76" Type="http://schemas.openxmlformats.org/officeDocument/2006/relationships/image" Target="../media/image23.png"/><Relationship Id="rId97" Type="http://schemas.openxmlformats.org/officeDocument/2006/relationships/hyperlink" Target="../../&#44396;&#50557;PPT/16&#45712;&#54756;&#48120;&#50556;/&#45712;&#54756;&#48120;&#50556;.pptx" TargetMode="External"/><Relationship Id="rId120" Type="http://schemas.openxmlformats.org/officeDocument/2006/relationships/image" Target="../media/image45.png"/><Relationship Id="rId141" Type="http://schemas.openxmlformats.org/officeDocument/2006/relationships/hyperlink" Target="../../&#44396;&#50557;PPT/38&#49828;&#44032;&#47028;/&#49828;&#44032;&#47028;.pptx" TargetMode="External"/><Relationship Id="rId7" Type="http://schemas.openxmlformats.org/officeDocument/2006/relationships/slide" Target="slide23.xml"/><Relationship Id="rId71" Type="http://schemas.openxmlformats.org/officeDocument/2006/relationships/hyperlink" Target="../../&#44396;&#50557;PPT/03&#47112;&#50948;&#44592;/&#47112;&#50948;&#44592;.pptx" TargetMode="External"/><Relationship Id="rId92" Type="http://schemas.openxmlformats.org/officeDocument/2006/relationships/image" Target="../media/image31.png"/><Relationship Id="rId162" Type="http://schemas.openxmlformats.org/officeDocument/2006/relationships/image" Target="../media/image66.png"/><Relationship Id="rId183" Type="http://schemas.openxmlformats.org/officeDocument/2006/relationships/hyperlink" Target="..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image" Target="../media/image5.png"/><Relationship Id="rId45" Type="http://schemas.openxmlformats.org/officeDocument/2006/relationships/hyperlink" Target="&#44256;&#47536;&#46020;&#51204;&#49436;07&#51109;.pptx" TargetMode="External"/><Relationship Id="rId66" Type="http://schemas.openxmlformats.org/officeDocument/2006/relationships/image" Target="../media/image18.png"/><Relationship Id="rId87" Type="http://schemas.openxmlformats.org/officeDocument/2006/relationships/hyperlink" Target="../../&#44396;&#50557;PPT/12&#50676;&#50773;&#44592;&#54616;/&#50676;&#50773;&#44592;&#54616;.pptx" TargetMode="External"/><Relationship Id="rId110" Type="http://schemas.openxmlformats.org/officeDocument/2006/relationships/image" Target="../media/image40.png"/><Relationship Id="rId115" Type="http://schemas.openxmlformats.org/officeDocument/2006/relationships/hyperlink" Target="../../&#44396;&#50557;PPT/25&#50696;&#47112;&#48120;&#50556;&#50528;&#44032;/&#50696;&#47112;&#48120;&#50556;&#50528;&#44032;.pptx" TargetMode="External"/><Relationship Id="rId131" Type="http://schemas.openxmlformats.org/officeDocument/2006/relationships/hyperlink" Target="../../&#44396;&#50557;PPT/33&#48120;&#44032;/&#48120;&#44032;.pptx" TargetMode="External"/><Relationship Id="rId136" Type="http://schemas.openxmlformats.org/officeDocument/2006/relationships/image" Target="../media/image53.png"/><Relationship Id="rId157" Type="http://schemas.openxmlformats.org/officeDocument/2006/relationships/hyperlink" Target="../46%20&#44256;&#47536;&#46020;&#51204;&#49436;/&#44256;&#47536;&#46020;&#51204;&#49436;.pptx" TargetMode="External"/><Relationship Id="rId178" Type="http://schemas.openxmlformats.org/officeDocument/2006/relationships/image" Target="../media/image74.png"/><Relationship Id="rId61" Type="http://schemas.openxmlformats.org/officeDocument/2006/relationships/hyperlink" Target="&#44256;&#47536;&#46020;&#51204;&#49436;15&#51109;.pptx" TargetMode="External"/><Relationship Id="rId82" Type="http://schemas.openxmlformats.org/officeDocument/2006/relationships/image" Target="../media/image26.png"/><Relationship Id="rId152" Type="http://schemas.openxmlformats.org/officeDocument/2006/relationships/image" Target="../media/image61.png"/><Relationship Id="rId173" Type="http://schemas.openxmlformats.org/officeDocument/2006/relationships/hyperlink" Target="../54%20&#46356;&#47784;&#45936;&#51204;&#49436;/&#46356;&#47784;&#45936;&#51204;&#49436;.pptx" TargetMode="External"/><Relationship Id="rId194" Type="http://schemas.openxmlformats.org/officeDocument/2006/relationships/image" Target="../media/image82.png"/><Relationship Id="rId199" Type="http://schemas.openxmlformats.org/officeDocument/2006/relationships/image" Target="../media/image85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hyperlink" Target="&#44256;&#47536;&#46020;&#51204;&#49436;02&#51109;.pptx" TargetMode="External"/><Relationship Id="rId56" Type="http://schemas.openxmlformats.org/officeDocument/2006/relationships/image" Target="../media/image13.png"/><Relationship Id="rId77" Type="http://schemas.openxmlformats.org/officeDocument/2006/relationships/hyperlink" Target="../../&#44396;&#50557;PPT/06&#50668;&#54840;&#49688;&#50500;/&#50668;&#54840;&#49688;&#50500;.pptx" TargetMode="External"/><Relationship Id="rId100" Type="http://schemas.openxmlformats.org/officeDocument/2006/relationships/image" Target="../media/image35.png"/><Relationship Id="rId105" Type="http://schemas.openxmlformats.org/officeDocument/2006/relationships/hyperlink" Target="../../&#44396;&#50557;PPT/20&#51104;&#50616;/&#51104;&#50616;.pptx" TargetMode="External"/><Relationship Id="rId126" Type="http://schemas.openxmlformats.org/officeDocument/2006/relationships/image" Target="../media/image48.png"/><Relationship Id="rId147" Type="http://schemas.openxmlformats.org/officeDocument/2006/relationships/hyperlink" Target="../41%20&#47560;&#44032;&#48373;&#51020;/&#47560;&#44032;&#48373;&#51020;.pptx" TargetMode="External"/><Relationship Id="rId168" Type="http://schemas.openxmlformats.org/officeDocument/2006/relationships/image" Target="../media/image69.png"/><Relationship Id="rId8" Type="http://schemas.openxmlformats.org/officeDocument/2006/relationships/slide" Target="slide4.xml"/><Relationship Id="rId51" Type="http://schemas.openxmlformats.org/officeDocument/2006/relationships/hyperlink" Target="&#44256;&#47536;&#46020;&#51204;&#49436;10&#51109;.pptx" TargetMode="External"/><Relationship Id="rId72" Type="http://schemas.openxmlformats.org/officeDocument/2006/relationships/image" Target="../media/image21.png"/><Relationship Id="rId93" Type="http://schemas.openxmlformats.org/officeDocument/2006/relationships/hyperlink" Target="../../&#44396;&#50557;PPT/14&#50669;&#45824;&#54616;/&#50669;&#45824;&#54616;.pptx" TargetMode="External"/><Relationship Id="rId98" Type="http://schemas.openxmlformats.org/officeDocument/2006/relationships/image" Target="../media/image34.png"/><Relationship Id="rId121" Type="http://schemas.openxmlformats.org/officeDocument/2006/relationships/hyperlink" Target="../../&#44396;&#50557;PPT/28&#54840;&#49464;&#50500;/&#54840;&#49464;&#50500;.pptx" TargetMode="External"/><Relationship Id="rId142" Type="http://schemas.openxmlformats.org/officeDocument/2006/relationships/image" Target="../media/image56.png"/><Relationship Id="rId163" Type="http://schemas.openxmlformats.org/officeDocument/2006/relationships/hyperlink" Target="../49%20&#50640;&#48288;&#49548;&#49436;/&#50640;&#48288;&#49548;&#49436;.pptx" TargetMode="External"/><Relationship Id="rId184" Type="http://schemas.openxmlformats.org/officeDocument/2006/relationships/image" Target="../media/image77.png"/><Relationship Id="rId189" Type="http://schemas.openxmlformats.org/officeDocument/2006/relationships/hyperlink" Target="../62%20&#50836;&#54620;&#51068;&#49436;/&#50836;&#54620;&#51068;&#49436;.pptx" TargetMode="External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image" Target="../media/image8.png"/><Relationship Id="rId67" Type="http://schemas.openxmlformats.org/officeDocument/2006/relationships/hyperlink" Target="../../&#44396;&#50557;PPT/02&#52636;&#50528;&#44413;&#44592;/&#52636;&#50528;&#44413;&#44592;.pptx" TargetMode="External"/><Relationship Id="rId116" Type="http://schemas.openxmlformats.org/officeDocument/2006/relationships/image" Target="../media/image43.png"/><Relationship Id="rId137" Type="http://schemas.openxmlformats.org/officeDocument/2006/relationships/hyperlink" Target="../../&#44396;&#50557;PPT/36&#49828;&#48148;&#45264;/&#49828;&#48148;&#45264;.pptx" TargetMode="External"/><Relationship Id="rId158" Type="http://schemas.openxmlformats.org/officeDocument/2006/relationships/image" Target="../media/image64.png"/><Relationship Id="rId20" Type="http://schemas.openxmlformats.org/officeDocument/2006/relationships/slide" Target="slide10.xml"/><Relationship Id="rId41" Type="http://schemas.openxmlformats.org/officeDocument/2006/relationships/hyperlink" Target="&#44256;&#47536;&#46020;&#51204;&#49436;05&#51109;.pptx" TargetMode="External"/><Relationship Id="rId62" Type="http://schemas.openxmlformats.org/officeDocument/2006/relationships/image" Target="../media/image16.png"/><Relationship Id="rId83" Type="http://schemas.openxmlformats.org/officeDocument/2006/relationships/hyperlink" Target="../../&#44396;&#50557;PPT/09&#49324;&#47924;&#50648;&#49345;/&#49324;&#47924;&#50648;&#49345;.pptx" TargetMode="External"/><Relationship Id="rId88" Type="http://schemas.openxmlformats.org/officeDocument/2006/relationships/image" Target="../media/image29.png"/><Relationship Id="rId111" Type="http://schemas.openxmlformats.org/officeDocument/2006/relationships/hyperlink" Target="../../&#44396;&#50557;PPT/23&#51060;&#49324;&#50556;/&#51060;&#49324;&#50556;.pptx" TargetMode="External"/><Relationship Id="rId132" Type="http://schemas.openxmlformats.org/officeDocument/2006/relationships/image" Target="../media/image51.png"/><Relationship Id="rId153" Type="http://schemas.openxmlformats.org/officeDocument/2006/relationships/hyperlink" Target="../44%20&#49324;&#46020;&#54665;&#51204;/&#49324;&#46020;&#54665;&#51204;.pptx" TargetMode="External"/><Relationship Id="rId174" Type="http://schemas.openxmlformats.org/officeDocument/2006/relationships/image" Target="../media/image72.png"/><Relationship Id="rId179" Type="http://schemas.openxmlformats.org/officeDocument/2006/relationships/hyperlink" Target="../57%20&#48716;&#47112;&#47788;&#49436;/&#48716;&#47112;&#47788;&#49436;1&#51109;.pptx" TargetMode="External"/><Relationship Id="rId195" Type="http://schemas.openxmlformats.org/officeDocument/2006/relationships/hyperlink" Target="../65%20&#50976;&#45796;&#49436;/&#50976;&#45796;&#49436;1&#51109;.pptx" TargetMode="External"/><Relationship Id="rId190" Type="http://schemas.openxmlformats.org/officeDocument/2006/relationships/image" Target="../media/image80.png"/><Relationship Id="rId15" Type="http://schemas.openxmlformats.org/officeDocument/2006/relationships/slide" Target="slide27.xml"/><Relationship Id="rId36" Type="http://schemas.openxmlformats.org/officeDocument/2006/relationships/image" Target="../media/image3.png"/><Relationship Id="rId57" Type="http://schemas.openxmlformats.org/officeDocument/2006/relationships/hyperlink" Target="&#44256;&#47536;&#46020;&#51204;&#49436;13&#51109;.pptx" TargetMode="External"/><Relationship Id="rId106" Type="http://schemas.openxmlformats.org/officeDocument/2006/relationships/image" Target="../media/image38.png"/><Relationship Id="rId127" Type="http://schemas.openxmlformats.org/officeDocument/2006/relationships/hyperlink" Target="../../&#44396;&#50557;PPT/31&#50724;&#48148;&#45852;/&#50724;&#48148;&#45852;1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image" Target="../media/image11.png"/><Relationship Id="rId73" Type="http://schemas.openxmlformats.org/officeDocument/2006/relationships/hyperlink" Target="../../&#44396;&#50557;PPT/04&#48124;&#49688;&#44592;/&#48124;&#49688;&#44592;.pptx" TargetMode="External"/><Relationship Id="rId78" Type="http://schemas.openxmlformats.org/officeDocument/2006/relationships/image" Target="../media/image24.png"/><Relationship Id="rId94" Type="http://schemas.openxmlformats.org/officeDocument/2006/relationships/image" Target="../media/image32.png"/><Relationship Id="rId99" Type="http://schemas.openxmlformats.org/officeDocument/2006/relationships/hyperlink" Target="../../&#44396;&#50557;PPT/17&#50640;&#49828;&#45908;/&#50640;&#49828;&#45908;.pptx" TargetMode="External"/><Relationship Id="rId101" Type="http://schemas.openxmlformats.org/officeDocument/2006/relationships/hyperlink" Target="../../&#44396;&#50557;PPT/18&#50853;&#44592;/&#50853;&#44592;.pptx" TargetMode="External"/><Relationship Id="rId122" Type="http://schemas.openxmlformats.org/officeDocument/2006/relationships/image" Target="../media/image46.png"/><Relationship Id="rId143" Type="http://schemas.openxmlformats.org/officeDocument/2006/relationships/hyperlink" Target="../../&#44396;&#50557;PPT/39&#47568;&#46972;&#44592;/&#47568;&#46972;&#44592;.pptx" TargetMode="External"/><Relationship Id="rId148" Type="http://schemas.openxmlformats.org/officeDocument/2006/relationships/image" Target="../media/image59.png"/><Relationship Id="rId164" Type="http://schemas.openxmlformats.org/officeDocument/2006/relationships/image" Target="../media/image67.png"/><Relationship Id="rId169" Type="http://schemas.openxmlformats.org/officeDocument/2006/relationships/hyperlink" Target="../52%20&#45936;&#49332;&#47196;&#45768;&#44032;&#51204;&#49436;/&#45936;&#49332;&#47196;&#45768;&#44032;&#51204;&#49436;.pptx" TargetMode="External"/><Relationship Id="rId185" Type="http://schemas.openxmlformats.org/officeDocument/2006/relationships/hyperlink" Target="../60%20&#48288;&#46300;&#47196;&#51204;&#49436;/&#48288;&#46300;&#47196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5.png"/><Relationship Id="rId26" Type="http://schemas.openxmlformats.org/officeDocument/2006/relationships/slide" Target="slide14.xml"/><Relationship Id="rId47" Type="http://schemas.openxmlformats.org/officeDocument/2006/relationships/hyperlink" Target="&#44256;&#47536;&#46020;&#51204;&#49436;08&#51109;.pptx" TargetMode="External"/><Relationship Id="rId68" Type="http://schemas.openxmlformats.org/officeDocument/2006/relationships/image" Target="../media/image19.png"/><Relationship Id="rId89" Type="http://schemas.openxmlformats.org/officeDocument/2006/relationships/hyperlink" Target="../../&#44396;&#50557;PPT/11&#50676;&#50773;&#44592;&#49345;/&#50676;&#50773;&#44592;&#49345;.pptx" TargetMode="External"/><Relationship Id="rId112" Type="http://schemas.openxmlformats.org/officeDocument/2006/relationships/image" Target="../media/image41.png"/><Relationship Id="rId133" Type="http://schemas.openxmlformats.org/officeDocument/2006/relationships/hyperlink" Target="../../&#44396;&#50557;PPT/34&#45208;&#54996;/&#45208;&#54996;.pptx" TargetMode="External"/><Relationship Id="rId154" Type="http://schemas.openxmlformats.org/officeDocument/2006/relationships/image" Target="../media/image62.png"/><Relationship Id="rId175" Type="http://schemas.openxmlformats.org/officeDocument/2006/relationships/hyperlink" Target="../55%20&#46356;&#47784;&#45936;&#54980;&#49436;/&#46356;&#47784;&#45936;&#54980;&#49436;.pptx" TargetMode="External"/><Relationship Id="rId196" Type="http://schemas.openxmlformats.org/officeDocument/2006/relationships/image" Target="../media/image83.png"/><Relationship Id="rId200" Type="http://schemas.openxmlformats.org/officeDocument/2006/relationships/image" Target="../media/image97.png"/><Relationship Id="rId16" Type="http://schemas.openxmlformats.org/officeDocument/2006/relationships/slide" Target="slide8.xml"/><Relationship Id="rId37" Type="http://schemas.openxmlformats.org/officeDocument/2006/relationships/hyperlink" Target="&#44256;&#47536;&#46020;&#51204;&#49436;03&#51109;.pptx" TargetMode="External"/><Relationship Id="rId58" Type="http://schemas.openxmlformats.org/officeDocument/2006/relationships/image" Target="../media/image14.png"/><Relationship Id="rId79" Type="http://schemas.openxmlformats.org/officeDocument/2006/relationships/hyperlink" Target="../../&#44396;&#50557;PPT/07&#49324;&#49324;&#44592;/&#49324;&#49324;&#44592;.pptx" TargetMode="External"/><Relationship Id="rId102" Type="http://schemas.openxmlformats.org/officeDocument/2006/relationships/image" Target="../media/image36.png"/><Relationship Id="rId123" Type="http://schemas.openxmlformats.org/officeDocument/2006/relationships/hyperlink" Target="../../&#44396;&#50557;PPT/29&#50836;&#50648;/&#50836;&#50648;.pptx" TargetMode="External"/><Relationship Id="rId144" Type="http://schemas.openxmlformats.org/officeDocument/2006/relationships/image" Target="../media/image57.png"/><Relationship Id="rId90" Type="http://schemas.openxmlformats.org/officeDocument/2006/relationships/image" Target="../media/image30.png"/><Relationship Id="rId165" Type="http://schemas.openxmlformats.org/officeDocument/2006/relationships/hyperlink" Target="../50%20&#48716;&#47549;&#48372;&#49436;/&#48716;&#47549;&#48372;&#49436;.pptx" TargetMode="External"/><Relationship Id="rId186" Type="http://schemas.openxmlformats.org/officeDocument/2006/relationships/image" Target="../media/image78.png"/><Relationship Id="rId27" Type="http://schemas.openxmlformats.org/officeDocument/2006/relationships/slide" Target="slide15.xml"/><Relationship Id="rId48" Type="http://schemas.openxmlformats.org/officeDocument/2006/relationships/image" Target="../media/image9.png"/><Relationship Id="rId69" Type="http://schemas.openxmlformats.org/officeDocument/2006/relationships/hyperlink" Target="../../&#44396;&#50557;PPT/01&#52285;&#49464;&#44592;/&#52285;&#49464;&#44592;.pptx" TargetMode="External"/><Relationship Id="rId113" Type="http://schemas.openxmlformats.org/officeDocument/2006/relationships/hyperlink" Target="../../&#44396;&#50557;PPT/24&#50696;&#47112;&#48120;&#50556;/&#50696;&#47112;&#48120;&#50556;.pptx" TargetMode="External"/><Relationship Id="rId134" Type="http://schemas.openxmlformats.org/officeDocument/2006/relationships/image" Target="../media/image52.png"/><Relationship Id="rId80" Type="http://schemas.openxmlformats.org/officeDocument/2006/relationships/image" Target="../media/image25.png"/><Relationship Id="rId155" Type="http://schemas.openxmlformats.org/officeDocument/2006/relationships/hyperlink" Target="../45%20&#47196;&#47560;&#49436;/&#47196;&#47560;&#49436;.pptx" TargetMode="External"/><Relationship Id="rId176" Type="http://schemas.openxmlformats.org/officeDocument/2006/relationships/image" Target="../media/image73.png"/><Relationship Id="rId197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4.png"/><Relationship Id="rId59" Type="http://schemas.openxmlformats.org/officeDocument/2006/relationships/hyperlink" Target="&#44256;&#47536;&#46020;&#51204;&#49436;14&#51109;.pptx" TargetMode="External"/><Relationship Id="rId103" Type="http://schemas.openxmlformats.org/officeDocument/2006/relationships/hyperlink" Target="../../&#44396;&#50557;PPT/19&#49884;&#54200;/&#49884;&#54200;.pptx" TargetMode="External"/><Relationship Id="rId124" Type="http://schemas.openxmlformats.org/officeDocument/2006/relationships/image" Target="../media/image47.png"/><Relationship Id="rId70" Type="http://schemas.openxmlformats.org/officeDocument/2006/relationships/image" Target="../media/image20.png"/><Relationship Id="rId91" Type="http://schemas.openxmlformats.org/officeDocument/2006/relationships/hyperlink" Target="../../&#44396;&#50557;PPT/13&#50669;&#45824;&#49345;/&#50669;&#45824;&#49345;.pptx" TargetMode="External"/><Relationship Id="rId145" Type="http://schemas.openxmlformats.org/officeDocument/2006/relationships/hyperlink" Target="&#47560;&#53468;&#48373;&#51020;.pptx" TargetMode="External"/><Relationship Id="rId166" Type="http://schemas.openxmlformats.org/officeDocument/2006/relationships/image" Target="../media/image68.png"/><Relationship Id="rId187" Type="http://schemas.openxmlformats.org/officeDocument/2006/relationships/hyperlink" Target="../61%20&#48288;&#46300;&#47196;&#54980;&#49436;/&#48288;&#46300;&#47196;&#54980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slide" Target="slide16.xml"/><Relationship Id="rId49" Type="http://schemas.openxmlformats.org/officeDocument/2006/relationships/hyperlink" Target="&#44256;&#47536;&#46020;&#51204;&#49436;09&#51109;.pptx" TargetMode="External"/><Relationship Id="rId114" Type="http://schemas.openxmlformats.org/officeDocument/2006/relationships/image" Target="../media/image42.png"/><Relationship Id="rId60" Type="http://schemas.openxmlformats.org/officeDocument/2006/relationships/image" Target="../media/image15.png"/><Relationship Id="rId81" Type="http://schemas.openxmlformats.org/officeDocument/2006/relationships/hyperlink" Target="../../&#44396;&#50557;PPT/08&#47355;&#44592;/&#47355;&#44592;.pptx" TargetMode="External"/><Relationship Id="rId135" Type="http://schemas.openxmlformats.org/officeDocument/2006/relationships/hyperlink" Target="../../&#44396;&#50557;PPT/35&#54616;&#48149;&#44397;/&#54616;&#48149;&#44397;.pptx" TargetMode="External"/><Relationship Id="rId156" Type="http://schemas.openxmlformats.org/officeDocument/2006/relationships/image" Target="../media/image63.png"/><Relationship Id="rId177" Type="http://schemas.openxmlformats.org/officeDocument/2006/relationships/hyperlink" Target="../56%20&#46356;&#46020;&#49436;/&#46356;&#46020;&#49436;.pptx" TargetMode="External"/><Relationship Id="rId198" Type="http://schemas.openxmlformats.org/officeDocument/2006/relationships/image" Target="../media/image84.png"/><Relationship Id="rId18" Type="http://schemas.openxmlformats.org/officeDocument/2006/relationships/slide" Target="slide9.xml"/><Relationship Id="rId39" Type="http://schemas.openxmlformats.org/officeDocument/2006/relationships/hyperlink" Target="&#44256;&#47536;&#46020;&#51204;&#49436;04&#51109;.pptx" TargetMode="External"/><Relationship Id="rId50" Type="http://schemas.openxmlformats.org/officeDocument/2006/relationships/image" Target="../media/image10.png"/><Relationship Id="rId104" Type="http://schemas.openxmlformats.org/officeDocument/2006/relationships/image" Target="../media/image37.png"/><Relationship Id="rId125" Type="http://schemas.openxmlformats.org/officeDocument/2006/relationships/hyperlink" Target="../../&#44396;&#50557;PPT/30&#50500;&#47784;&#49828;/&#50500;&#47784;&#49828;.pptx" TargetMode="External"/><Relationship Id="rId146" Type="http://schemas.openxmlformats.org/officeDocument/2006/relationships/image" Target="../media/image58.png"/><Relationship Id="rId167" Type="http://schemas.openxmlformats.org/officeDocument/2006/relationships/hyperlink" Target="../51%20&#44264;&#47196;&#49352;&#49436;/&#44264;&#47196;&#49352;&#49436;.pptx" TargetMode="External"/><Relationship Id="rId188" Type="http://schemas.openxmlformats.org/officeDocument/2006/relationships/image" Target="../media/image79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26&#50640;&#49828;&#44180;/&#50640;&#49828;&#44180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6.png"/><Relationship Id="rId63" Type="http://schemas.openxmlformats.org/officeDocument/2006/relationships/hyperlink" Target="&#44256;&#47536;&#46020;&#51204;&#49436;16&#51109;.pptx" TargetMode="External"/><Relationship Id="rId84" Type="http://schemas.openxmlformats.org/officeDocument/2006/relationships/image" Target="../media/image27.png"/><Relationship Id="rId138" Type="http://schemas.openxmlformats.org/officeDocument/2006/relationships/image" Target="../media/image54.png"/><Relationship Id="rId159" Type="http://schemas.openxmlformats.org/officeDocument/2006/relationships/hyperlink" Target="../47%20&#44256;&#47536;&#46020;&#54980;&#49436;/&#44256;&#47536;&#46020;&#54980;&#49436;.pptx" TargetMode="External"/><Relationship Id="rId170" Type="http://schemas.openxmlformats.org/officeDocument/2006/relationships/image" Target="../media/image70.png"/><Relationship Id="rId191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hyperlink" Target="../../&#44396;&#50557;PPT/21&#51204;&#46020;&#49436;/&#51204;&#46020;&#49436;.pptx" TargetMode="External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hyperlink" Target="&#44256;&#47536;&#46020;&#51204;&#49436;11&#51109;.pptx" TargetMode="External"/><Relationship Id="rId74" Type="http://schemas.openxmlformats.org/officeDocument/2006/relationships/image" Target="../media/image22.png"/><Relationship Id="rId128" Type="http://schemas.openxmlformats.org/officeDocument/2006/relationships/image" Target="../media/image49.png"/><Relationship Id="rId149" Type="http://schemas.openxmlformats.org/officeDocument/2006/relationships/hyperlink" Target="../42%20&#45572;&#44032;&#48373;&#51020;/&#45572;&#44032;&#48373;&#5102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15&#50640;&#49828;&#46972;/&#50640;&#49828;&#46972;.pptx" TargetMode="External"/><Relationship Id="rId160" Type="http://schemas.openxmlformats.org/officeDocument/2006/relationships/image" Target="../media/image65.png"/><Relationship Id="rId181" Type="http://schemas.openxmlformats.org/officeDocument/2006/relationships/hyperlink" Target="../58%20&#55176;&#48652;&#47532;&#49436;/&#55176;&#48652;&#47532;&#49436;.pptx" TargetMode="External"/><Relationship Id="rId22" Type="http://schemas.openxmlformats.org/officeDocument/2006/relationships/slide" Target="slide11.xml"/><Relationship Id="rId43" Type="http://schemas.openxmlformats.org/officeDocument/2006/relationships/hyperlink" Target="&#44256;&#47536;&#46020;&#51204;&#49436;06&#51109;.pptx" TargetMode="External"/><Relationship Id="rId64" Type="http://schemas.openxmlformats.org/officeDocument/2006/relationships/image" Target="../media/image17.png"/><Relationship Id="rId118" Type="http://schemas.openxmlformats.org/officeDocument/2006/relationships/image" Target="../media/image44.png"/><Relationship Id="rId139" Type="http://schemas.openxmlformats.org/officeDocument/2006/relationships/hyperlink" Target="../../&#44396;&#50557;PPT/37&#54617;&#44060;/&#54617;&#44060;.pptx" TargetMode="External"/><Relationship Id="rId85" Type="http://schemas.openxmlformats.org/officeDocument/2006/relationships/hyperlink" Target="../../&#44396;&#50557;PPT/10&#49324;&#47924;&#50648;&#54616;/&#49324;&#47924;&#50648;&#54616;.pptx" TargetMode="External"/><Relationship Id="rId150" Type="http://schemas.openxmlformats.org/officeDocument/2006/relationships/image" Target="../media/image60.png"/><Relationship Id="rId171" Type="http://schemas.openxmlformats.org/officeDocument/2006/relationships/hyperlink" Target="../53%20&#45936;&#49332;&#47196;&#45768;&#44032;&#54980;&#49436;/&#45936;&#49332;&#47196;&#45768;&#44032;&#54980;&#49436;.pptx" TargetMode="External"/><Relationship Id="rId192" Type="http://schemas.openxmlformats.org/officeDocument/2006/relationships/image" Target="../media/image81.png"/><Relationship Id="rId12" Type="http://schemas.openxmlformats.org/officeDocument/2006/relationships/slide" Target="slide6.xml"/><Relationship Id="rId33" Type="http://schemas.openxmlformats.org/officeDocument/2006/relationships/hyperlink" Target="&#44256;&#47536;&#46020;&#51204;&#49436;01&#51109;.pptx" TargetMode="External"/><Relationship Id="rId108" Type="http://schemas.openxmlformats.org/officeDocument/2006/relationships/image" Target="../media/image39.png"/><Relationship Id="rId129" Type="http://schemas.openxmlformats.org/officeDocument/2006/relationships/hyperlink" Target="../../&#44396;&#50557;PPT/32&#50836;&#45208;/&#50836;&#45208;.pptx" TargetMode="External"/><Relationship Id="rId54" Type="http://schemas.openxmlformats.org/officeDocument/2006/relationships/image" Target="../media/image12.png"/><Relationship Id="rId75" Type="http://schemas.openxmlformats.org/officeDocument/2006/relationships/hyperlink" Target="../../&#44396;&#50557;PPT/05&#49888;&#47749;&#44592;/&#49888;&#47749;&#44592;.pptx" TargetMode="External"/><Relationship Id="rId96" Type="http://schemas.openxmlformats.org/officeDocument/2006/relationships/image" Target="../media/image33.png"/><Relationship Id="rId140" Type="http://schemas.openxmlformats.org/officeDocument/2006/relationships/image" Target="../media/image55.png"/><Relationship Id="rId161" Type="http://schemas.openxmlformats.org/officeDocument/2006/relationships/hyperlink" Target="../48%20&#44040;&#46972;&#46356;&#50500;&#49436;/&#44040;&#46972;&#46356;&#50500;&#49436;.pptx" TargetMode="External"/><Relationship Id="rId182" Type="http://schemas.openxmlformats.org/officeDocument/2006/relationships/image" Target="../media/image76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27&#45796;&#45768;&#50648;/&#45796;&#45768;&#50648;.pptx" TargetMode="External"/><Relationship Id="rId44" Type="http://schemas.openxmlformats.org/officeDocument/2006/relationships/image" Target="../media/image7.png"/><Relationship Id="rId65" Type="http://schemas.openxmlformats.org/officeDocument/2006/relationships/hyperlink" Target="../../&#44396;-&#49888;&#50557;%20&#49457;&#44221;&#47785;&#47197;.pptx" TargetMode="External"/><Relationship Id="rId86" Type="http://schemas.openxmlformats.org/officeDocument/2006/relationships/image" Target="../media/image28.png"/><Relationship Id="rId130" Type="http://schemas.openxmlformats.org/officeDocument/2006/relationships/image" Target="../media/image50.png"/><Relationship Id="rId151" Type="http://schemas.openxmlformats.org/officeDocument/2006/relationships/hyperlink" Target="../43%20&#50836;&#54620;&#48373;&#51020;/&#50836;&#54620;&#48373;&#51020;.pptx" TargetMode="External"/><Relationship Id="rId172" Type="http://schemas.openxmlformats.org/officeDocument/2006/relationships/image" Target="../media/image71.png"/><Relationship Id="rId193" Type="http://schemas.openxmlformats.org/officeDocument/2006/relationships/hyperlink" Target="..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22&#50500;&#44032;/&#50500;&#44032;.pptx" TargetMode="External"/><Relationship Id="rId34" Type="http://schemas.openxmlformats.org/officeDocument/2006/relationships/image" Target="../media/image2.png"/><Relationship Id="rId55" Type="http://schemas.openxmlformats.org/officeDocument/2006/relationships/hyperlink" Target="&#44256;&#47536;&#46020;&#51204;&#49436;12&#51109;.pptx" TargetMode="External"/><Relationship Id="rId76" Type="http://schemas.openxmlformats.org/officeDocument/2006/relationships/image" Target="../media/image23.png"/><Relationship Id="rId97" Type="http://schemas.openxmlformats.org/officeDocument/2006/relationships/hyperlink" Target="../../&#44396;&#50557;PPT/16&#45712;&#54756;&#48120;&#50556;/&#45712;&#54756;&#48120;&#50556;.pptx" TargetMode="External"/><Relationship Id="rId120" Type="http://schemas.openxmlformats.org/officeDocument/2006/relationships/image" Target="../media/image45.png"/><Relationship Id="rId141" Type="http://schemas.openxmlformats.org/officeDocument/2006/relationships/hyperlink" Target="../../&#44396;&#50557;PPT/38&#49828;&#44032;&#47028;/&#49828;&#44032;&#47028;.pptx" TargetMode="External"/><Relationship Id="rId7" Type="http://schemas.openxmlformats.org/officeDocument/2006/relationships/slide" Target="slide23.xml"/><Relationship Id="rId71" Type="http://schemas.openxmlformats.org/officeDocument/2006/relationships/hyperlink" Target="../../&#44396;&#50557;PPT/03&#47112;&#50948;&#44592;/&#47112;&#50948;&#44592;.pptx" TargetMode="External"/><Relationship Id="rId92" Type="http://schemas.openxmlformats.org/officeDocument/2006/relationships/image" Target="../media/image31.png"/><Relationship Id="rId162" Type="http://schemas.openxmlformats.org/officeDocument/2006/relationships/image" Target="../media/image66.png"/><Relationship Id="rId183" Type="http://schemas.openxmlformats.org/officeDocument/2006/relationships/hyperlink" Target="..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image" Target="../media/image5.png"/><Relationship Id="rId45" Type="http://schemas.openxmlformats.org/officeDocument/2006/relationships/hyperlink" Target="&#44256;&#47536;&#46020;&#51204;&#49436;07&#51109;.pptx" TargetMode="External"/><Relationship Id="rId66" Type="http://schemas.openxmlformats.org/officeDocument/2006/relationships/image" Target="../media/image18.png"/><Relationship Id="rId87" Type="http://schemas.openxmlformats.org/officeDocument/2006/relationships/hyperlink" Target="../../&#44396;&#50557;PPT/12&#50676;&#50773;&#44592;&#54616;/&#50676;&#50773;&#44592;&#54616;.pptx" TargetMode="External"/><Relationship Id="rId110" Type="http://schemas.openxmlformats.org/officeDocument/2006/relationships/image" Target="../media/image40.png"/><Relationship Id="rId115" Type="http://schemas.openxmlformats.org/officeDocument/2006/relationships/hyperlink" Target="../../&#44396;&#50557;PPT/25&#50696;&#47112;&#48120;&#50556;&#50528;&#44032;/&#50696;&#47112;&#48120;&#50556;&#50528;&#44032;.pptx" TargetMode="External"/><Relationship Id="rId131" Type="http://schemas.openxmlformats.org/officeDocument/2006/relationships/hyperlink" Target="../../&#44396;&#50557;PPT/33&#48120;&#44032;/&#48120;&#44032;.pptx" TargetMode="External"/><Relationship Id="rId136" Type="http://schemas.openxmlformats.org/officeDocument/2006/relationships/image" Target="../media/image53.png"/><Relationship Id="rId157" Type="http://schemas.openxmlformats.org/officeDocument/2006/relationships/hyperlink" Target="../46%20&#44256;&#47536;&#46020;&#51204;&#49436;/&#44256;&#47536;&#46020;&#51204;&#49436;.pptx" TargetMode="External"/><Relationship Id="rId178" Type="http://schemas.openxmlformats.org/officeDocument/2006/relationships/image" Target="../media/image74.png"/><Relationship Id="rId61" Type="http://schemas.openxmlformats.org/officeDocument/2006/relationships/hyperlink" Target="&#44256;&#47536;&#46020;&#51204;&#49436;15&#51109;.pptx" TargetMode="External"/><Relationship Id="rId82" Type="http://schemas.openxmlformats.org/officeDocument/2006/relationships/image" Target="../media/image26.png"/><Relationship Id="rId152" Type="http://schemas.openxmlformats.org/officeDocument/2006/relationships/image" Target="../media/image61.png"/><Relationship Id="rId173" Type="http://schemas.openxmlformats.org/officeDocument/2006/relationships/hyperlink" Target="../54%20&#46356;&#47784;&#45936;&#51204;&#49436;/&#46356;&#47784;&#45936;&#51204;&#49436;.pptx" TargetMode="External"/><Relationship Id="rId194" Type="http://schemas.openxmlformats.org/officeDocument/2006/relationships/image" Target="../media/image82.png"/><Relationship Id="rId199" Type="http://schemas.openxmlformats.org/officeDocument/2006/relationships/image" Target="../media/image85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hyperlink" Target="&#44256;&#47536;&#46020;&#51204;&#49436;02&#51109;.pptx" TargetMode="External"/><Relationship Id="rId56" Type="http://schemas.openxmlformats.org/officeDocument/2006/relationships/image" Target="../media/image13.png"/><Relationship Id="rId77" Type="http://schemas.openxmlformats.org/officeDocument/2006/relationships/hyperlink" Target="../../&#44396;&#50557;PPT/06&#50668;&#54840;&#49688;&#50500;/&#50668;&#54840;&#49688;&#50500;.pptx" TargetMode="External"/><Relationship Id="rId100" Type="http://schemas.openxmlformats.org/officeDocument/2006/relationships/image" Target="../media/image35.png"/><Relationship Id="rId105" Type="http://schemas.openxmlformats.org/officeDocument/2006/relationships/hyperlink" Target="../../&#44396;&#50557;PPT/20&#51104;&#50616;/&#51104;&#50616;.pptx" TargetMode="External"/><Relationship Id="rId126" Type="http://schemas.openxmlformats.org/officeDocument/2006/relationships/image" Target="../media/image48.png"/><Relationship Id="rId147" Type="http://schemas.openxmlformats.org/officeDocument/2006/relationships/hyperlink" Target="../41%20&#47560;&#44032;&#48373;&#51020;/&#47560;&#44032;&#48373;&#51020;.pptx" TargetMode="External"/><Relationship Id="rId168" Type="http://schemas.openxmlformats.org/officeDocument/2006/relationships/image" Target="../media/image69.png"/><Relationship Id="rId8" Type="http://schemas.openxmlformats.org/officeDocument/2006/relationships/slide" Target="slide4.xml"/><Relationship Id="rId51" Type="http://schemas.openxmlformats.org/officeDocument/2006/relationships/hyperlink" Target="&#44256;&#47536;&#46020;&#51204;&#49436;10&#51109;.pptx" TargetMode="External"/><Relationship Id="rId72" Type="http://schemas.openxmlformats.org/officeDocument/2006/relationships/image" Target="../media/image21.png"/><Relationship Id="rId93" Type="http://schemas.openxmlformats.org/officeDocument/2006/relationships/hyperlink" Target="../../&#44396;&#50557;PPT/14&#50669;&#45824;&#54616;/&#50669;&#45824;&#54616;.pptx" TargetMode="External"/><Relationship Id="rId98" Type="http://schemas.openxmlformats.org/officeDocument/2006/relationships/image" Target="../media/image34.png"/><Relationship Id="rId121" Type="http://schemas.openxmlformats.org/officeDocument/2006/relationships/hyperlink" Target="../../&#44396;&#50557;PPT/28&#54840;&#49464;&#50500;/&#54840;&#49464;&#50500;.pptx" TargetMode="External"/><Relationship Id="rId142" Type="http://schemas.openxmlformats.org/officeDocument/2006/relationships/image" Target="../media/image56.png"/><Relationship Id="rId163" Type="http://schemas.openxmlformats.org/officeDocument/2006/relationships/hyperlink" Target="../49%20&#50640;&#48288;&#49548;&#49436;/&#50640;&#48288;&#49548;&#49436;.pptx" TargetMode="External"/><Relationship Id="rId184" Type="http://schemas.openxmlformats.org/officeDocument/2006/relationships/image" Target="../media/image77.png"/><Relationship Id="rId189" Type="http://schemas.openxmlformats.org/officeDocument/2006/relationships/hyperlink" Target="../62%20&#50836;&#54620;&#51068;&#49436;/&#50836;&#54620;&#51068;&#49436;.pptx" TargetMode="External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image" Target="../media/image8.png"/><Relationship Id="rId67" Type="http://schemas.openxmlformats.org/officeDocument/2006/relationships/hyperlink" Target="../../&#44396;&#50557;PPT/02&#52636;&#50528;&#44413;&#44592;/&#52636;&#50528;&#44413;&#44592;.pptx" TargetMode="External"/><Relationship Id="rId116" Type="http://schemas.openxmlformats.org/officeDocument/2006/relationships/image" Target="../media/image43.png"/><Relationship Id="rId137" Type="http://schemas.openxmlformats.org/officeDocument/2006/relationships/hyperlink" Target="../../&#44396;&#50557;PPT/36&#49828;&#48148;&#45264;/&#49828;&#48148;&#45264;.pptx" TargetMode="External"/><Relationship Id="rId158" Type="http://schemas.openxmlformats.org/officeDocument/2006/relationships/image" Target="../media/image64.png"/><Relationship Id="rId20" Type="http://schemas.openxmlformats.org/officeDocument/2006/relationships/slide" Target="slide10.xml"/><Relationship Id="rId41" Type="http://schemas.openxmlformats.org/officeDocument/2006/relationships/hyperlink" Target="&#44256;&#47536;&#46020;&#51204;&#49436;05&#51109;.pptx" TargetMode="External"/><Relationship Id="rId62" Type="http://schemas.openxmlformats.org/officeDocument/2006/relationships/image" Target="../media/image16.png"/><Relationship Id="rId83" Type="http://schemas.openxmlformats.org/officeDocument/2006/relationships/hyperlink" Target="../../&#44396;&#50557;PPT/09&#49324;&#47924;&#50648;&#49345;/&#49324;&#47924;&#50648;&#49345;.pptx" TargetMode="External"/><Relationship Id="rId88" Type="http://schemas.openxmlformats.org/officeDocument/2006/relationships/image" Target="../media/image29.png"/><Relationship Id="rId111" Type="http://schemas.openxmlformats.org/officeDocument/2006/relationships/hyperlink" Target="../../&#44396;&#50557;PPT/23&#51060;&#49324;&#50556;/&#51060;&#49324;&#50556;.pptx" TargetMode="External"/><Relationship Id="rId132" Type="http://schemas.openxmlformats.org/officeDocument/2006/relationships/image" Target="../media/image51.png"/><Relationship Id="rId153" Type="http://schemas.openxmlformats.org/officeDocument/2006/relationships/hyperlink" Target="../44%20&#49324;&#46020;&#54665;&#51204;/&#49324;&#46020;&#54665;&#51204;.pptx" TargetMode="External"/><Relationship Id="rId174" Type="http://schemas.openxmlformats.org/officeDocument/2006/relationships/image" Target="../media/image72.png"/><Relationship Id="rId179" Type="http://schemas.openxmlformats.org/officeDocument/2006/relationships/hyperlink" Target="../57%20&#48716;&#47112;&#47788;&#49436;/&#48716;&#47112;&#47788;&#49436;1&#51109;.pptx" TargetMode="External"/><Relationship Id="rId195" Type="http://schemas.openxmlformats.org/officeDocument/2006/relationships/hyperlink" Target="../65%20&#50976;&#45796;&#49436;/&#50976;&#45796;&#49436;1&#51109;.pptx" TargetMode="External"/><Relationship Id="rId190" Type="http://schemas.openxmlformats.org/officeDocument/2006/relationships/image" Target="../media/image80.png"/><Relationship Id="rId15" Type="http://schemas.openxmlformats.org/officeDocument/2006/relationships/slide" Target="slide27.xml"/><Relationship Id="rId36" Type="http://schemas.openxmlformats.org/officeDocument/2006/relationships/image" Target="../media/image3.png"/><Relationship Id="rId57" Type="http://schemas.openxmlformats.org/officeDocument/2006/relationships/hyperlink" Target="&#44256;&#47536;&#46020;&#51204;&#49436;13&#51109;.pptx" TargetMode="External"/><Relationship Id="rId106" Type="http://schemas.openxmlformats.org/officeDocument/2006/relationships/image" Target="../media/image38.png"/><Relationship Id="rId127" Type="http://schemas.openxmlformats.org/officeDocument/2006/relationships/hyperlink" Target="../../&#44396;&#50557;PPT/31&#50724;&#48148;&#45852;/&#50724;&#48148;&#45852;1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image" Target="../media/image11.png"/><Relationship Id="rId73" Type="http://schemas.openxmlformats.org/officeDocument/2006/relationships/hyperlink" Target="../../&#44396;&#50557;PPT/04&#48124;&#49688;&#44592;/&#48124;&#49688;&#44592;.pptx" TargetMode="External"/><Relationship Id="rId78" Type="http://schemas.openxmlformats.org/officeDocument/2006/relationships/image" Target="../media/image24.png"/><Relationship Id="rId94" Type="http://schemas.openxmlformats.org/officeDocument/2006/relationships/image" Target="../media/image32.png"/><Relationship Id="rId99" Type="http://schemas.openxmlformats.org/officeDocument/2006/relationships/hyperlink" Target="../../&#44396;&#50557;PPT/17&#50640;&#49828;&#45908;/&#50640;&#49828;&#45908;.pptx" TargetMode="External"/><Relationship Id="rId101" Type="http://schemas.openxmlformats.org/officeDocument/2006/relationships/hyperlink" Target="../../&#44396;&#50557;PPT/18&#50853;&#44592;/&#50853;&#44592;.pptx" TargetMode="External"/><Relationship Id="rId122" Type="http://schemas.openxmlformats.org/officeDocument/2006/relationships/image" Target="../media/image46.png"/><Relationship Id="rId143" Type="http://schemas.openxmlformats.org/officeDocument/2006/relationships/hyperlink" Target="../../&#44396;&#50557;PPT/39&#47568;&#46972;&#44592;/&#47568;&#46972;&#44592;.pptx" TargetMode="External"/><Relationship Id="rId148" Type="http://schemas.openxmlformats.org/officeDocument/2006/relationships/image" Target="../media/image59.png"/><Relationship Id="rId164" Type="http://schemas.openxmlformats.org/officeDocument/2006/relationships/image" Target="../media/image67.png"/><Relationship Id="rId169" Type="http://schemas.openxmlformats.org/officeDocument/2006/relationships/hyperlink" Target="../52%20&#45936;&#49332;&#47196;&#45768;&#44032;&#51204;&#49436;/&#45936;&#49332;&#47196;&#45768;&#44032;&#51204;&#49436;.pptx" TargetMode="External"/><Relationship Id="rId185" Type="http://schemas.openxmlformats.org/officeDocument/2006/relationships/hyperlink" Target="../60%20&#48288;&#46300;&#47196;&#51204;&#49436;/&#48288;&#46300;&#47196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5.png"/><Relationship Id="rId26" Type="http://schemas.openxmlformats.org/officeDocument/2006/relationships/slide" Target="slide14.xml"/><Relationship Id="rId47" Type="http://schemas.openxmlformats.org/officeDocument/2006/relationships/hyperlink" Target="&#44256;&#47536;&#46020;&#51204;&#49436;08&#51109;.pptx" TargetMode="External"/><Relationship Id="rId68" Type="http://schemas.openxmlformats.org/officeDocument/2006/relationships/image" Target="../media/image19.png"/><Relationship Id="rId89" Type="http://schemas.openxmlformats.org/officeDocument/2006/relationships/hyperlink" Target="../../&#44396;&#50557;PPT/11&#50676;&#50773;&#44592;&#49345;/&#50676;&#50773;&#44592;&#49345;.pptx" TargetMode="External"/><Relationship Id="rId112" Type="http://schemas.openxmlformats.org/officeDocument/2006/relationships/image" Target="../media/image41.png"/><Relationship Id="rId133" Type="http://schemas.openxmlformats.org/officeDocument/2006/relationships/hyperlink" Target="../../&#44396;&#50557;PPT/34&#45208;&#54996;/&#45208;&#54996;.pptx" TargetMode="External"/><Relationship Id="rId154" Type="http://schemas.openxmlformats.org/officeDocument/2006/relationships/image" Target="../media/image62.png"/><Relationship Id="rId175" Type="http://schemas.openxmlformats.org/officeDocument/2006/relationships/hyperlink" Target="../55%20&#46356;&#47784;&#45936;&#54980;&#49436;/&#46356;&#47784;&#45936;&#54980;&#49436;.pptx" TargetMode="External"/><Relationship Id="rId196" Type="http://schemas.openxmlformats.org/officeDocument/2006/relationships/image" Target="../media/image83.png"/><Relationship Id="rId200" Type="http://schemas.openxmlformats.org/officeDocument/2006/relationships/image" Target="../media/image98.png"/><Relationship Id="rId16" Type="http://schemas.openxmlformats.org/officeDocument/2006/relationships/slide" Target="slide8.xml"/><Relationship Id="rId37" Type="http://schemas.openxmlformats.org/officeDocument/2006/relationships/hyperlink" Target="&#44256;&#47536;&#46020;&#51204;&#49436;03&#51109;.pptx" TargetMode="External"/><Relationship Id="rId58" Type="http://schemas.openxmlformats.org/officeDocument/2006/relationships/image" Target="../media/image14.png"/><Relationship Id="rId79" Type="http://schemas.openxmlformats.org/officeDocument/2006/relationships/hyperlink" Target="../../&#44396;&#50557;PPT/07&#49324;&#49324;&#44592;/&#49324;&#49324;&#44592;.pptx" TargetMode="External"/><Relationship Id="rId102" Type="http://schemas.openxmlformats.org/officeDocument/2006/relationships/image" Target="../media/image36.png"/><Relationship Id="rId123" Type="http://schemas.openxmlformats.org/officeDocument/2006/relationships/hyperlink" Target="../../&#44396;&#50557;PPT/29&#50836;&#50648;/&#50836;&#50648;.pptx" TargetMode="External"/><Relationship Id="rId144" Type="http://schemas.openxmlformats.org/officeDocument/2006/relationships/image" Target="../media/image57.png"/><Relationship Id="rId90" Type="http://schemas.openxmlformats.org/officeDocument/2006/relationships/image" Target="../media/image30.png"/><Relationship Id="rId165" Type="http://schemas.openxmlformats.org/officeDocument/2006/relationships/hyperlink" Target="../50%20&#48716;&#47549;&#48372;&#49436;/&#48716;&#47549;&#48372;&#49436;.pptx" TargetMode="External"/><Relationship Id="rId186" Type="http://schemas.openxmlformats.org/officeDocument/2006/relationships/image" Target="../media/image78.png"/><Relationship Id="rId27" Type="http://schemas.openxmlformats.org/officeDocument/2006/relationships/slide" Target="slide15.xml"/><Relationship Id="rId48" Type="http://schemas.openxmlformats.org/officeDocument/2006/relationships/image" Target="../media/image9.png"/><Relationship Id="rId69" Type="http://schemas.openxmlformats.org/officeDocument/2006/relationships/hyperlink" Target="../../&#44396;&#50557;PPT/01&#52285;&#49464;&#44592;/&#52285;&#49464;&#44592;.pptx" TargetMode="External"/><Relationship Id="rId113" Type="http://schemas.openxmlformats.org/officeDocument/2006/relationships/hyperlink" Target="../../&#44396;&#50557;PPT/24&#50696;&#47112;&#48120;&#50556;/&#50696;&#47112;&#48120;&#50556;.pptx" TargetMode="External"/><Relationship Id="rId134" Type="http://schemas.openxmlformats.org/officeDocument/2006/relationships/image" Target="../media/image52.png"/><Relationship Id="rId80" Type="http://schemas.openxmlformats.org/officeDocument/2006/relationships/image" Target="../media/image25.png"/><Relationship Id="rId155" Type="http://schemas.openxmlformats.org/officeDocument/2006/relationships/hyperlink" Target="../45%20&#47196;&#47560;&#49436;/&#47196;&#47560;&#49436;.pptx" TargetMode="External"/><Relationship Id="rId176" Type="http://schemas.openxmlformats.org/officeDocument/2006/relationships/image" Target="../media/image73.png"/><Relationship Id="rId197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4.png"/><Relationship Id="rId59" Type="http://schemas.openxmlformats.org/officeDocument/2006/relationships/hyperlink" Target="&#44256;&#47536;&#46020;&#51204;&#49436;14&#51109;.pptx" TargetMode="External"/><Relationship Id="rId103" Type="http://schemas.openxmlformats.org/officeDocument/2006/relationships/hyperlink" Target="../../&#44396;&#50557;PPT/19&#49884;&#54200;/&#49884;&#54200;.pptx" TargetMode="External"/><Relationship Id="rId124" Type="http://schemas.openxmlformats.org/officeDocument/2006/relationships/image" Target="../media/image47.png"/><Relationship Id="rId70" Type="http://schemas.openxmlformats.org/officeDocument/2006/relationships/image" Target="../media/image20.png"/><Relationship Id="rId91" Type="http://schemas.openxmlformats.org/officeDocument/2006/relationships/hyperlink" Target="../../&#44396;&#50557;PPT/13&#50669;&#45824;&#49345;/&#50669;&#45824;&#49345;.pptx" TargetMode="External"/><Relationship Id="rId145" Type="http://schemas.openxmlformats.org/officeDocument/2006/relationships/hyperlink" Target="&#47560;&#53468;&#48373;&#51020;.pptx" TargetMode="External"/><Relationship Id="rId166" Type="http://schemas.openxmlformats.org/officeDocument/2006/relationships/image" Target="../media/image68.png"/><Relationship Id="rId187" Type="http://schemas.openxmlformats.org/officeDocument/2006/relationships/hyperlink" Target="../61%20&#48288;&#46300;&#47196;&#54980;&#49436;/&#48288;&#46300;&#47196;&#54980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slide" Target="slide16.xml"/><Relationship Id="rId49" Type="http://schemas.openxmlformats.org/officeDocument/2006/relationships/hyperlink" Target="&#44256;&#47536;&#46020;&#51204;&#49436;09&#51109;.pptx" TargetMode="External"/><Relationship Id="rId114" Type="http://schemas.openxmlformats.org/officeDocument/2006/relationships/image" Target="../media/image42.png"/><Relationship Id="rId60" Type="http://schemas.openxmlformats.org/officeDocument/2006/relationships/image" Target="../media/image15.png"/><Relationship Id="rId81" Type="http://schemas.openxmlformats.org/officeDocument/2006/relationships/hyperlink" Target="../../&#44396;&#50557;PPT/08&#47355;&#44592;/&#47355;&#44592;.pptx" TargetMode="External"/><Relationship Id="rId135" Type="http://schemas.openxmlformats.org/officeDocument/2006/relationships/hyperlink" Target="../../&#44396;&#50557;PPT/35&#54616;&#48149;&#44397;/&#54616;&#48149;&#44397;.pptx" TargetMode="External"/><Relationship Id="rId156" Type="http://schemas.openxmlformats.org/officeDocument/2006/relationships/image" Target="../media/image63.png"/><Relationship Id="rId177" Type="http://schemas.openxmlformats.org/officeDocument/2006/relationships/hyperlink" Target="../56%20&#46356;&#46020;&#49436;/&#46356;&#46020;&#49436;.pptx" TargetMode="External"/><Relationship Id="rId198" Type="http://schemas.openxmlformats.org/officeDocument/2006/relationships/image" Target="../media/image84.png"/><Relationship Id="rId18" Type="http://schemas.openxmlformats.org/officeDocument/2006/relationships/slide" Target="slide9.xml"/><Relationship Id="rId39" Type="http://schemas.openxmlformats.org/officeDocument/2006/relationships/hyperlink" Target="&#44256;&#47536;&#46020;&#51204;&#49436;04&#51109;.pptx" TargetMode="External"/><Relationship Id="rId50" Type="http://schemas.openxmlformats.org/officeDocument/2006/relationships/image" Target="../media/image10.png"/><Relationship Id="rId104" Type="http://schemas.openxmlformats.org/officeDocument/2006/relationships/image" Target="../media/image37.png"/><Relationship Id="rId125" Type="http://schemas.openxmlformats.org/officeDocument/2006/relationships/hyperlink" Target="../../&#44396;&#50557;PPT/30&#50500;&#47784;&#49828;/&#50500;&#47784;&#49828;.pptx" TargetMode="External"/><Relationship Id="rId146" Type="http://schemas.openxmlformats.org/officeDocument/2006/relationships/image" Target="../media/image58.png"/><Relationship Id="rId167" Type="http://schemas.openxmlformats.org/officeDocument/2006/relationships/hyperlink" Target="../51%20&#44264;&#47196;&#49352;&#49436;/&#44264;&#47196;&#49352;&#49436;.pptx" TargetMode="External"/><Relationship Id="rId188" Type="http://schemas.openxmlformats.org/officeDocument/2006/relationships/image" Target="../media/image79.png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26&#50640;&#49828;&#44180;/&#50640;&#49828;&#44180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6.png"/><Relationship Id="rId63" Type="http://schemas.openxmlformats.org/officeDocument/2006/relationships/hyperlink" Target="&#44256;&#47536;&#46020;&#51204;&#49436;16&#51109;.pptx" TargetMode="External"/><Relationship Id="rId84" Type="http://schemas.openxmlformats.org/officeDocument/2006/relationships/image" Target="../media/image27.png"/><Relationship Id="rId138" Type="http://schemas.openxmlformats.org/officeDocument/2006/relationships/image" Target="../media/image54.png"/><Relationship Id="rId159" Type="http://schemas.openxmlformats.org/officeDocument/2006/relationships/hyperlink" Target="../47%20&#44256;&#47536;&#46020;&#54980;&#49436;/&#44256;&#47536;&#46020;&#54980;&#49436;.pptx" TargetMode="External"/><Relationship Id="rId170" Type="http://schemas.openxmlformats.org/officeDocument/2006/relationships/image" Target="../media/image70.png"/><Relationship Id="rId191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hyperlink" Target="../../&#44396;&#50557;PPT/21&#51204;&#46020;&#49436;/&#51204;&#46020;&#49436;.pptx" TargetMode="External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hyperlink" Target="&#44256;&#47536;&#46020;&#51204;&#49436;11&#51109;.pptx" TargetMode="External"/><Relationship Id="rId74" Type="http://schemas.openxmlformats.org/officeDocument/2006/relationships/image" Target="../media/image22.png"/><Relationship Id="rId128" Type="http://schemas.openxmlformats.org/officeDocument/2006/relationships/image" Target="../media/image49.png"/><Relationship Id="rId149" Type="http://schemas.openxmlformats.org/officeDocument/2006/relationships/hyperlink" Target="../42%20&#45572;&#44032;&#48373;&#51020;/&#45572;&#44032;&#48373;&#5102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15&#50640;&#49828;&#46972;/&#50640;&#49828;&#46972;.pptx" TargetMode="External"/><Relationship Id="rId160" Type="http://schemas.openxmlformats.org/officeDocument/2006/relationships/image" Target="../media/image65.png"/><Relationship Id="rId181" Type="http://schemas.openxmlformats.org/officeDocument/2006/relationships/hyperlink" Target="../58%20&#55176;&#48652;&#47532;&#49436;/&#55176;&#48652;&#47532;&#49436;.pptx" TargetMode="External"/><Relationship Id="rId22" Type="http://schemas.openxmlformats.org/officeDocument/2006/relationships/slide" Target="slide11.xml"/><Relationship Id="rId43" Type="http://schemas.openxmlformats.org/officeDocument/2006/relationships/hyperlink" Target="&#44256;&#47536;&#46020;&#51204;&#49436;06&#51109;.pptx" TargetMode="External"/><Relationship Id="rId64" Type="http://schemas.openxmlformats.org/officeDocument/2006/relationships/image" Target="../media/image17.png"/><Relationship Id="rId118" Type="http://schemas.openxmlformats.org/officeDocument/2006/relationships/image" Target="../media/image44.png"/><Relationship Id="rId139" Type="http://schemas.openxmlformats.org/officeDocument/2006/relationships/hyperlink" Target="../../&#44396;&#50557;PPT/37&#54617;&#44060;/&#54617;&#44060;.pptx" TargetMode="External"/><Relationship Id="rId85" Type="http://schemas.openxmlformats.org/officeDocument/2006/relationships/hyperlink" Target="../../&#44396;&#50557;PPT/10&#49324;&#47924;&#50648;&#54616;/&#49324;&#47924;&#50648;&#54616;.pptx" TargetMode="External"/><Relationship Id="rId150" Type="http://schemas.openxmlformats.org/officeDocument/2006/relationships/image" Target="../media/image60.png"/><Relationship Id="rId171" Type="http://schemas.openxmlformats.org/officeDocument/2006/relationships/hyperlink" Target="../53%20&#45936;&#49332;&#47196;&#45768;&#44032;&#54980;&#49436;/&#45936;&#49332;&#47196;&#45768;&#44032;&#54980;&#49436;.pptx" TargetMode="External"/><Relationship Id="rId192" Type="http://schemas.openxmlformats.org/officeDocument/2006/relationships/image" Target="../media/image81.png"/><Relationship Id="rId12" Type="http://schemas.openxmlformats.org/officeDocument/2006/relationships/slide" Target="slide6.xml"/><Relationship Id="rId33" Type="http://schemas.openxmlformats.org/officeDocument/2006/relationships/hyperlink" Target="&#44256;&#47536;&#46020;&#51204;&#49436;01&#51109;.pptx" TargetMode="External"/><Relationship Id="rId108" Type="http://schemas.openxmlformats.org/officeDocument/2006/relationships/image" Target="../media/image39.png"/><Relationship Id="rId129" Type="http://schemas.openxmlformats.org/officeDocument/2006/relationships/hyperlink" Target="../../&#44396;&#50557;PPT/32&#50836;&#45208;/&#50836;&#45208;.pptx" TargetMode="External"/><Relationship Id="rId54" Type="http://schemas.openxmlformats.org/officeDocument/2006/relationships/image" Target="../media/image12.png"/><Relationship Id="rId75" Type="http://schemas.openxmlformats.org/officeDocument/2006/relationships/hyperlink" Target="../../&#44396;&#50557;PPT/05&#49888;&#47749;&#44592;/&#49888;&#47749;&#44592;.pptx" TargetMode="External"/><Relationship Id="rId96" Type="http://schemas.openxmlformats.org/officeDocument/2006/relationships/image" Target="../media/image33.png"/><Relationship Id="rId140" Type="http://schemas.openxmlformats.org/officeDocument/2006/relationships/image" Target="../media/image55.png"/><Relationship Id="rId161" Type="http://schemas.openxmlformats.org/officeDocument/2006/relationships/hyperlink" Target="../48%20&#44040;&#46972;&#46356;&#50500;&#49436;/&#44040;&#46972;&#46356;&#50500;&#49436;.pptx" TargetMode="External"/><Relationship Id="rId182" Type="http://schemas.openxmlformats.org/officeDocument/2006/relationships/image" Target="../media/image76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27&#45796;&#45768;&#50648;/&#45796;&#45768;&#50648;.pptx" TargetMode="External"/><Relationship Id="rId44" Type="http://schemas.openxmlformats.org/officeDocument/2006/relationships/image" Target="../media/image7.png"/><Relationship Id="rId65" Type="http://schemas.openxmlformats.org/officeDocument/2006/relationships/hyperlink" Target="../../&#44396;-&#49888;&#50557;%20&#49457;&#44221;&#47785;&#47197;.pptx" TargetMode="External"/><Relationship Id="rId86" Type="http://schemas.openxmlformats.org/officeDocument/2006/relationships/image" Target="../media/image28.png"/><Relationship Id="rId130" Type="http://schemas.openxmlformats.org/officeDocument/2006/relationships/image" Target="../media/image50.png"/><Relationship Id="rId151" Type="http://schemas.openxmlformats.org/officeDocument/2006/relationships/hyperlink" Target="../43%20&#50836;&#54620;&#48373;&#51020;/&#50836;&#54620;&#48373;&#51020;.pptx" TargetMode="External"/><Relationship Id="rId172" Type="http://schemas.openxmlformats.org/officeDocument/2006/relationships/image" Target="../media/image71.png"/><Relationship Id="rId193" Type="http://schemas.openxmlformats.org/officeDocument/2006/relationships/hyperlink" Target="..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22&#50500;&#44032;/&#50500;&#44032;.pptx" TargetMode="External"/><Relationship Id="rId34" Type="http://schemas.openxmlformats.org/officeDocument/2006/relationships/image" Target="../media/image2.png"/><Relationship Id="rId55" Type="http://schemas.openxmlformats.org/officeDocument/2006/relationships/hyperlink" Target="&#44256;&#47536;&#46020;&#51204;&#49436;12&#51109;.pptx" TargetMode="External"/><Relationship Id="rId76" Type="http://schemas.openxmlformats.org/officeDocument/2006/relationships/image" Target="../media/image23.png"/><Relationship Id="rId97" Type="http://schemas.openxmlformats.org/officeDocument/2006/relationships/hyperlink" Target="../../&#44396;&#50557;PPT/16&#45712;&#54756;&#48120;&#50556;/&#45712;&#54756;&#48120;&#50556;.pptx" TargetMode="External"/><Relationship Id="rId120" Type="http://schemas.openxmlformats.org/officeDocument/2006/relationships/image" Target="../media/image45.png"/><Relationship Id="rId141" Type="http://schemas.openxmlformats.org/officeDocument/2006/relationships/hyperlink" Target="../../&#44396;&#50557;PPT/38&#49828;&#44032;&#47028;/&#49828;&#44032;&#47028;.pptx" TargetMode="External"/><Relationship Id="rId7" Type="http://schemas.openxmlformats.org/officeDocument/2006/relationships/slide" Target="slide23.xml"/><Relationship Id="rId71" Type="http://schemas.openxmlformats.org/officeDocument/2006/relationships/hyperlink" Target="../../&#44396;&#50557;PPT/03&#47112;&#50948;&#44592;/&#47112;&#50948;&#44592;.pptx" TargetMode="External"/><Relationship Id="rId92" Type="http://schemas.openxmlformats.org/officeDocument/2006/relationships/image" Target="../media/image31.png"/><Relationship Id="rId162" Type="http://schemas.openxmlformats.org/officeDocument/2006/relationships/image" Target="../media/image66.png"/><Relationship Id="rId183" Type="http://schemas.openxmlformats.org/officeDocument/2006/relationships/hyperlink" Target="..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image" Target="../media/image5.png"/><Relationship Id="rId45" Type="http://schemas.openxmlformats.org/officeDocument/2006/relationships/hyperlink" Target="&#44256;&#47536;&#46020;&#51204;&#49436;07&#51109;.pptx" TargetMode="External"/><Relationship Id="rId66" Type="http://schemas.openxmlformats.org/officeDocument/2006/relationships/image" Target="../media/image18.png"/><Relationship Id="rId87" Type="http://schemas.openxmlformats.org/officeDocument/2006/relationships/hyperlink" Target="../../&#44396;&#50557;PPT/12&#50676;&#50773;&#44592;&#54616;/&#50676;&#50773;&#44592;&#54616;.pptx" TargetMode="External"/><Relationship Id="rId110" Type="http://schemas.openxmlformats.org/officeDocument/2006/relationships/image" Target="../media/image40.png"/><Relationship Id="rId115" Type="http://schemas.openxmlformats.org/officeDocument/2006/relationships/hyperlink" Target="../../&#44396;&#50557;PPT/25&#50696;&#47112;&#48120;&#50556;&#50528;&#44032;/&#50696;&#47112;&#48120;&#50556;&#50528;&#44032;.pptx" TargetMode="External"/><Relationship Id="rId131" Type="http://schemas.openxmlformats.org/officeDocument/2006/relationships/hyperlink" Target="../../&#44396;&#50557;PPT/33&#48120;&#44032;/&#48120;&#44032;.pptx" TargetMode="External"/><Relationship Id="rId136" Type="http://schemas.openxmlformats.org/officeDocument/2006/relationships/image" Target="../media/image53.png"/><Relationship Id="rId157" Type="http://schemas.openxmlformats.org/officeDocument/2006/relationships/hyperlink" Target="../46%20&#44256;&#47536;&#46020;&#51204;&#49436;/&#44256;&#47536;&#46020;&#51204;&#49436;.pptx" TargetMode="External"/><Relationship Id="rId178" Type="http://schemas.openxmlformats.org/officeDocument/2006/relationships/image" Target="../media/image74.png"/><Relationship Id="rId61" Type="http://schemas.openxmlformats.org/officeDocument/2006/relationships/hyperlink" Target="&#44256;&#47536;&#46020;&#51204;&#49436;15&#51109;.pptx" TargetMode="External"/><Relationship Id="rId82" Type="http://schemas.openxmlformats.org/officeDocument/2006/relationships/image" Target="../media/image26.png"/><Relationship Id="rId152" Type="http://schemas.openxmlformats.org/officeDocument/2006/relationships/image" Target="../media/image61.png"/><Relationship Id="rId173" Type="http://schemas.openxmlformats.org/officeDocument/2006/relationships/hyperlink" Target="../54%20&#46356;&#47784;&#45936;&#51204;&#49436;/&#46356;&#47784;&#45936;&#51204;&#49436;.pptx" TargetMode="External"/><Relationship Id="rId194" Type="http://schemas.openxmlformats.org/officeDocument/2006/relationships/image" Target="../media/image82.png"/><Relationship Id="rId199" Type="http://schemas.openxmlformats.org/officeDocument/2006/relationships/image" Target="../media/image85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hyperlink" Target="&#44256;&#47536;&#46020;&#51204;&#49436;02&#51109;.pptx" TargetMode="External"/><Relationship Id="rId56" Type="http://schemas.openxmlformats.org/officeDocument/2006/relationships/image" Target="../media/image13.png"/><Relationship Id="rId77" Type="http://schemas.openxmlformats.org/officeDocument/2006/relationships/hyperlink" Target="../../&#44396;&#50557;PPT/06&#50668;&#54840;&#49688;&#50500;/&#50668;&#54840;&#49688;&#50500;.pptx" TargetMode="External"/><Relationship Id="rId100" Type="http://schemas.openxmlformats.org/officeDocument/2006/relationships/image" Target="../media/image35.png"/><Relationship Id="rId105" Type="http://schemas.openxmlformats.org/officeDocument/2006/relationships/hyperlink" Target="../../&#44396;&#50557;PPT/20&#51104;&#50616;/&#51104;&#50616;.pptx" TargetMode="External"/><Relationship Id="rId126" Type="http://schemas.openxmlformats.org/officeDocument/2006/relationships/image" Target="../media/image48.png"/><Relationship Id="rId147" Type="http://schemas.openxmlformats.org/officeDocument/2006/relationships/hyperlink" Target="../41%20&#47560;&#44032;&#48373;&#51020;/&#47560;&#44032;&#48373;&#51020;.pptx" TargetMode="External"/><Relationship Id="rId168" Type="http://schemas.openxmlformats.org/officeDocument/2006/relationships/image" Target="../media/image69.png"/><Relationship Id="rId8" Type="http://schemas.openxmlformats.org/officeDocument/2006/relationships/slide" Target="slide4.xml"/><Relationship Id="rId51" Type="http://schemas.openxmlformats.org/officeDocument/2006/relationships/hyperlink" Target="&#44256;&#47536;&#46020;&#51204;&#49436;10&#51109;.pptx" TargetMode="External"/><Relationship Id="rId72" Type="http://schemas.openxmlformats.org/officeDocument/2006/relationships/image" Target="../media/image21.png"/><Relationship Id="rId93" Type="http://schemas.openxmlformats.org/officeDocument/2006/relationships/hyperlink" Target="../../&#44396;&#50557;PPT/14&#50669;&#45824;&#54616;/&#50669;&#45824;&#54616;.pptx" TargetMode="External"/><Relationship Id="rId98" Type="http://schemas.openxmlformats.org/officeDocument/2006/relationships/image" Target="../media/image34.png"/><Relationship Id="rId121" Type="http://schemas.openxmlformats.org/officeDocument/2006/relationships/hyperlink" Target="../../&#44396;&#50557;PPT/28&#54840;&#49464;&#50500;/&#54840;&#49464;&#50500;.pptx" TargetMode="External"/><Relationship Id="rId142" Type="http://schemas.openxmlformats.org/officeDocument/2006/relationships/image" Target="../media/image56.png"/><Relationship Id="rId163" Type="http://schemas.openxmlformats.org/officeDocument/2006/relationships/hyperlink" Target="../49%20&#50640;&#48288;&#49548;&#49436;/&#50640;&#48288;&#49548;&#49436;.pptx" TargetMode="External"/><Relationship Id="rId184" Type="http://schemas.openxmlformats.org/officeDocument/2006/relationships/image" Target="../media/image77.png"/><Relationship Id="rId189" Type="http://schemas.openxmlformats.org/officeDocument/2006/relationships/hyperlink" Target="../62%20&#50836;&#54620;&#51068;&#49436;/&#50836;&#54620;&#51068;&#49436;.pptx" TargetMode="External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image" Target="../media/image8.png"/><Relationship Id="rId67" Type="http://schemas.openxmlformats.org/officeDocument/2006/relationships/hyperlink" Target="../../&#44396;&#50557;PPT/02&#52636;&#50528;&#44413;&#44592;/&#52636;&#50528;&#44413;&#44592;.pptx" TargetMode="External"/><Relationship Id="rId116" Type="http://schemas.openxmlformats.org/officeDocument/2006/relationships/image" Target="../media/image43.png"/><Relationship Id="rId137" Type="http://schemas.openxmlformats.org/officeDocument/2006/relationships/hyperlink" Target="../../&#44396;&#50557;PPT/36&#49828;&#48148;&#45264;/&#49828;&#48148;&#45264;.pptx" TargetMode="External"/><Relationship Id="rId158" Type="http://schemas.openxmlformats.org/officeDocument/2006/relationships/image" Target="../media/image64.png"/><Relationship Id="rId20" Type="http://schemas.openxmlformats.org/officeDocument/2006/relationships/slide" Target="slide10.xml"/><Relationship Id="rId41" Type="http://schemas.openxmlformats.org/officeDocument/2006/relationships/hyperlink" Target="&#44256;&#47536;&#46020;&#51204;&#49436;05&#51109;.pptx" TargetMode="External"/><Relationship Id="rId62" Type="http://schemas.openxmlformats.org/officeDocument/2006/relationships/image" Target="../media/image16.png"/><Relationship Id="rId83" Type="http://schemas.openxmlformats.org/officeDocument/2006/relationships/hyperlink" Target="../../&#44396;&#50557;PPT/09&#49324;&#47924;&#50648;&#49345;/&#49324;&#47924;&#50648;&#49345;.pptx" TargetMode="External"/><Relationship Id="rId88" Type="http://schemas.openxmlformats.org/officeDocument/2006/relationships/image" Target="../media/image29.png"/><Relationship Id="rId111" Type="http://schemas.openxmlformats.org/officeDocument/2006/relationships/hyperlink" Target="../../&#44396;&#50557;PPT/23&#51060;&#49324;&#50556;/&#51060;&#49324;&#50556;.pptx" TargetMode="External"/><Relationship Id="rId132" Type="http://schemas.openxmlformats.org/officeDocument/2006/relationships/image" Target="../media/image51.png"/><Relationship Id="rId153" Type="http://schemas.openxmlformats.org/officeDocument/2006/relationships/hyperlink" Target="../44%20&#49324;&#46020;&#54665;&#51204;/&#49324;&#46020;&#54665;&#51204;.pptx" TargetMode="External"/><Relationship Id="rId174" Type="http://schemas.openxmlformats.org/officeDocument/2006/relationships/image" Target="../media/image72.png"/><Relationship Id="rId179" Type="http://schemas.openxmlformats.org/officeDocument/2006/relationships/hyperlink" Target="../57%20&#48716;&#47112;&#47788;&#49436;/&#48716;&#47112;&#47788;&#49436;1&#51109;.pptx" TargetMode="External"/><Relationship Id="rId195" Type="http://schemas.openxmlformats.org/officeDocument/2006/relationships/hyperlink" Target="../65%20&#50976;&#45796;&#49436;/&#50976;&#45796;&#49436;1&#51109;.pptx" TargetMode="External"/><Relationship Id="rId190" Type="http://schemas.openxmlformats.org/officeDocument/2006/relationships/image" Target="../media/image80.png"/><Relationship Id="rId15" Type="http://schemas.openxmlformats.org/officeDocument/2006/relationships/slide" Target="slide27.xml"/><Relationship Id="rId36" Type="http://schemas.openxmlformats.org/officeDocument/2006/relationships/image" Target="../media/image3.png"/><Relationship Id="rId57" Type="http://schemas.openxmlformats.org/officeDocument/2006/relationships/hyperlink" Target="&#44256;&#47536;&#46020;&#51204;&#49436;13&#51109;.pptx" TargetMode="External"/><Relationship Id="rId106" Type="http://schemas.openxmlformats.org/officeDocument/2006/relationships/image" Target="../media/image38.png"/><Relationship Id="rId127" Type="http://schemas.openxmlformats.org/officeDocument/2006/relationships/hyperlink" Target="../../&#44396;&#50557;PPT/31&#50724;&#48148;&#45852;/&#50724;&#48148;&#45852;1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image" Target="../media/image11.png"/><Relationship Id="rId73" Type="http://schemas.openxmlformats.org/officeDocument/2006/relationships/hyperlink" Target="../../&#44396;&#50557;PPT/04&#48124;&#49688;&#44592;/&#48124;&#49688;&#44592;.pptx" TargetMode="External"/><Relationship Id="rId78" Type="http://schemas.openxmlformats.org/officeDocument/2006/relationships/image" Target="../media/image24.png"/><Relationship Id="rId94" Type="http://schemas.openxmlformats.org/officeDocument/2006/relationships/image" Target="../media/image32.png"/><Relationship Id="rId99" Type="http://schemas.openxmlformats.org/officeDocument/2006/relationships/hyperlink" Target="../../&#44396;&#50557;PPT/17&#50640;&#49828;&#45908;/&#50640;&#49828;&#45908;.pptx" TargetMode="External"/><Relationship Id="rId101" Type="http://schemas.openxmlformats.org/officeDocument/2006/relationships/hyperlink" Target="../../&#44396;&#50557;PPT/18&#50853;&#44592;/&#50853;&#44592;.pptx" TargetMode="External"/><Relationship Id="rId122" Type="http://schemas.openxmlformats.org/officeDocument/2006/relationships/image" Target="../media/image46.png"/><Relationship Id="rId143" Type="http://schemas.openxmlformats.org/officeDocument/2006/relationships/hyperlink" Target="../../&#44396;&#50557;PPT/39&#47568;&#46972;&#44592;/&#47568;&#46972;&#44592;.pptx" TargetMode="External"/><Relationship Id="rId148" Type="http://schemas.openxmlformats.org/officeDocument/2006/relationships/image" Target="../media/image59.png"/><Relationship Id="rId164" Type="http://schemas.openxmlformats.org/officeDocument/2006/relationships/image" Target="../media/image67.png"/><Relationship Id="rId169" Type="http://schemas.openxmlformats.org/officeDocument/2006/relationships/hyperlink" Target="../52%20&#45936;&#49332;&#47196;&#45768;&#44032;&#51204;&#49436;/&#45936;&#49332;&#47196;&#45768;&#44032;&#51204;&#49436;.pptx" TargetMode="External"/><Relationship Id="rId185" Type="http://schemas.openxmlformats.org/officeDocument/2006/relationships/hyperlink" Target="../60%20&#48288;&#46300;&#47196;&#51204;&#49436;/&#48288;&#46300;&#47196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5.png"/><Relationship Id="rId26" Type="http://schemas.openxmlformats.org/officeDocument/2006/relationships/slide" Target="slide14.xml"/><Relationship Id="rId47" Type="http://schemas.openxmlformats.org/officeDocument/2006/relationships/hyperlink" Target="&#44256;&#47536;&#46020;&#51204;&#49436;08&#51109;.pptx" TargetMode="External"/><Relationship Id="rId68" Type="http://schemas.openxmlformats.org/officeDocument/2006/relationships/image" Target="../media/image19.png"/><Relationship Id="rId89" Type="http://schemas.openxmlformats.org/officeDocument/2006/relationships/hyperlink" Target="../../&#44396;&#50557;PPT/11&#50676;&#50773;&#44592;&#49345;/&#50676;&#50773;&#44592;&#49345;.pptx" TargetMode="External"/><Relationship Id="rId112" Type="http://schemas.openxmlformats.org/officeDocument/2006/relationships/image" Target="../media/image41.png"/><Relationship Id="rId133" Type="http://schemas.openxmlformats.org/officeDocument/2006/relationships/hyperlink" Target="../../&#44396;&#50557;PPT/34&#45208;&#54996;/&#45208;&#54996;.pptx" TargetMode="External"/><Relationship Id="rId154" Type="http://schemas.openxmlformats.org/officeDocument/2006/relationships/image" Target="../media/image62.png"/><Relationship Id="rId175" Type="http://schemas.openxmlformats.org/officeDocument/2006/relationships/hyperlink" Target="../55%20&#46356;&#47784;&#45936;&#54980;&#49436;/&#46356;&#47784;&#45936;&#54980;&#49436;.pptx" TargetMode="External"/><Relationship Id="rId196" Type="http://schemas.openxmlformats.org/officeDocument/2006/relationships/image" Target="../media/image83.png"/><Relationship Id="rId200" Type="http://schemas.openxmlformats.org/officeDocument/2006/relationships/image" Target="../media/image99.png"/><Relationship Id="rId16" Type="http://schemas.openxmlformats.org/officeDocument/2006/relationships/slide" Target="slide8.xml"/><Relationship Id="rId37" Type="http://schemas.openxmlformats.org/officeDocument/2006/relationships/hyperlink" Target="&#44256;&#47536;&#46020;&#51204;&#49436;03&#51109;.pptx" TargetMode="External"/><Relationship Id="rId58" Type="http://schemas.openxmlformats.org/officeDocument/2006/relationships/image" Target="../media/image14.png"/><Relationship Id="rId79" Type="http://schemas.openxmlformats.org/officeDocument/2006/relationships/hyperlink" Target="../../&#44396;&#50557;PPT/07&#49324;&#49324;&#44592;/&#49324;&#49324;&#44592;.pptx" TargetMode="External"/><Relationship Id="rId102" Type="http://schemas.openxmlformats.org/officeDocument/2006/relationships/image" Target="../media/image36.png"/><Relationship Id="rId123" Type="http://schemas.openxmlformats.org/officeDocument/2006/relationships/hyperlink" Target="../../&#44396;&#50557;PPT/29&#50836;&#50648;/&#50836;&#50648;.pptx" TargetMode="External"/><Relationship Id="rId144" Type="http://schemas.openxmlformats.org/officeDocument/2006/relationships/image" Target="../media/image57.png"/><Relationship Id="rId90" Type="http://schemas.openxmlformats.org/officeDocument/2006/relationships/image" Target="../media/image30.png"/><Relationship Id="rId165" Type="http://schemas.openxmlformats.org/officeDocument/2006/relationships/hyperlink" Target="../50%20&#48716;&#47549;&#48372;&#49436;/&#48716;&#47549;&#48372;&#49436;.pptx" TargetMode="External"/><Relationship Id="rId186" Type="http://schemas.openxmlformats.org/officeDocument/2006/relationships/image" Target="../media/image78.png"/><Relationship Id="rId27" Type="http://schemas.openxmlformats.org/officeDocument/2006/relationships/slide" Target="slide15.xml"/><Relationship Id="rId48" Type="http://schemas.openxmlformats.org/officeDocument/2006/relationships/image" Target="../media/image9.png"/><Relationship Id="rId69" Type="http://schemas.openxmlformats.org/officeDocument/2006/relationships/hyperlink" Target="../../&#44396;&#50557;PPT/01&#52285;&#49464;&#44592;/&#52285;&#49464;&#44592;.pptx" TargetMode="External"/><Relationship Id="rId113" Type="http://schemas.openxmlformats.org/officeDocument/2006/relationships/hyperlink" Target="../../&#44396;&#50557;PPT/24&#50696;&#47112;&#48120;&#50556;/&#50696;&#47112;&#48120;&#50556;.pptx" TargetMode="External"/><Relationship Id="rId134" Type="http://schemas.openxmlformats.org/officeDocument/2006/relationships/image" Target="../media/image52.png"/><Relationship Id="rId80" Type="http://schemas.openxmlformats.org/officeDocument/2006/relationships/image" Target="../media/image25.png"/><Relationship Id="rId155" Type="http://schemas.openxmlformats.org/officeDocument/2006/relationships/hyperlink" Target="../45%20&#47196;&#47560;&#49436;/&#47196;&#47560;&#49436;.pptx" TargetMode="External"/><Relationship Id="rId176" Type="http://schemas.openxmlformats.org/officeDocument/2006/relationships/image" Target="../media/image73.png"/><Relationship Id="rId197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4.png"/><Relationship Id="rId59" Type="http://schemas.openxmlformats.org/officeDocument/2006/relationships/hyperlink" Target="&#44256;&#47536;&#46020;&#51204;&#49436;14&#51109;.pptx" TargetMode="External"/><Relationship Id="rId103" Type="http://schemas.openxmlformats.org/officeDocument/2006/relationships/hyperlink" Target="../../&#44396;&#50557;PPT/19&#49884;&#54200;/&#49884;&#54200;.pptx" TargetMode="External"/><Relationship Id="rId124" Type="http://schemas.openxmlformats.org/officeDocument/2006/relationships/image" Target="../media/image47.png"/><Relationship Id="rId70" Type="http://schemas.openxmlformats.org/officeDocument/2006/relationships/image" Target="../media/image20.png"/><Relationship Id="rId91" Type="http://schemas.openxmlformats.org/officeDocument/2006/relationships/hyperlink" Target="../../&#44396;&#50557;PPT/13&#50669;&#45824;&#49345;/&#50669;&#45824;&#49345;.pptx" TargetMode="External"/><Relationship Id="rId145" Type="http://schemas.openxmlformats.org/officeDocument/2006/relationships/hyperlink" Target="&#47560;&#53468;&#48373;&#51020;.pptx" TargetMode="External"/><Relationship Id="rId166" Type="http://schemas.openxmlformats.org/officeDocument/2006/relationships/image" Target="../media/image68.png"/><Relationship Id="rId187" Type="http://schemas.openxmlformats.org/officeDocument/2006/relationships/hyperlink" Target="../61%20&#48288;&#46300;&#47196;&#54980;&#49436;/&#48288;&#46300;&#47196;&#54980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slide" Target="slide16.xml"/><Relationship Id="rId49" Type="http://schemas.openxmlformats.org/officeDocument/2006/relationships/hyperlink" Target="&#44256;&#47536;&#46020;&#51204;&#49436;09&#51109;.pptx" TargetMode="External"/><Relationship Id="rId114" Type="http://schemas.openxmlformats.org/officeDocument/2006/relationships/image" Target="../media/image42.png"/><Relationship Id="rId60" Type="http://schemas.openxmlformats.org/officeDocument/2006/relationships/image" Target="../media/image15.png"/><Relationship Id="rId81" Type="http://schemas.openxmlformats.org/officeDocument/2006/relationships/hyperlink" Target="../../&#44396;&#50557;PPT/08&#47355;&#44592;/&#47355;&#44592;.pptx" TargetMode="External"/><Relationship Id="rId135" Type="http://schemas.openxmlformats.org/officeDocument/2006/relationships/hyperlink" Target="../../&#44396;&#50557;PPT/35&#54616;&#48149;&#44397;/&#54616;&#48149;&#44397;.pptx" TargetMode="External"/><Relationship Id="rId156" Type="http://schemas.openxmlformats.org/officeDocument/2006/relationships/image" Target="../media/image63.png"/><Relationship Id="rId177" Type="http://schemas.openxmlformats.org/officeDocument/2006/relationships/hyperlink" Target="../56%20&#46356;&#46020;&#49436;/&#46356;&#46020;&#49436;.pptx" TargetMode="External"/><Relationship Id="rId198" Type="http://schemas.openxmlformats.org/officeDocument/2006/relationships/image" Target="../media/image84.png"/><Relationship Id="rId18" Type="http://schemas.openxmlformats.org/officeDocument/2006/relationships/slide" Target="slide9.xml"/><Relationship Id="rId39" Type="http://schemas.openxmlformats.org/officeDocument/2006/relationships/hyperlink" Target="&#44256;&#47536;&#46020;&#51204;&#49436;04&#51109;.pptx" TargetMode="External"/><Relationship Id="rId50" Type="http://schemas.openxmlformats.org/officeDocument/2006/relationships/image" Target="../media/image10.png"/><Relationship Id="rId104" Type="http://schemas.openxmlformats.org/officeDocument/2006/relationships/image" Target="../media/image37.png"/><Relationship Id="rId125" Type="http://schemas.openxmlformats.org/officeDocument/2006/relationships/hyperlink" Target="../../&#44396;&#50557;PPT/30&#50500;&#47784;&#49828;/&#50500;&#47784;&#49828;.pptx" TargetMode="External"/><Relationship Id="rId146" Type="http://schemas.openxmlformats.org/officeDocument/2006/relationships/image" Target="../media/image58.png"/><Relationship Id="rId167" Type="http://schemas.openxmlformats.org/officeDocument/2006/relationships/hyperlink" Target="../51%20&#44264;&#47196;&#49352;&#49436;/&#44264;&#47196;&#49352;&#49436;.pptx" TargetMode="External"/><Relationship Id="rId188" Type="http://schemas.openxmlformats.org/officeDocument/2006/relationships/image" Target="../media/image79.png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26&#50640;&#49828;&#44180;/&#50640;&#49828;&#44180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6.png"/><Relationship Id="rId63" Type="http://schemas.openxmlformats.org/officeDocument/2006/relationships/hyperlink" Target="&#44256;&#47536;&#46020;&#51204;&#49436;16&#51109;.pptx" TargetMode="External"/><Relationship Id="rId84" Type="http://schemas.openxmlformats.org/officeDocument/2006/relationships/image" Target="../media/image27.png"/><Relationship Id="rId138" Type="http://schemas.openxmlformats.org/officeDocument/2006/relationships/image" Target="../media/image54.png"/><Relationship Id="rId159" Type="http://schemas.openxmlformats.org/officeDocument/2006/relationships/hyperlink" Target="../47%20&#44256;&#47536;&#46020;&#54980;&#49436;/&#44256;&#47536;&#46020;&#54980;&#49436;.pptx" TargetMode="External"/><Relationship Id="rId170" Type="http://schemas.openxmlformats.org/officeDocument/2006/relationships/image" Target="../media/image70.png"/><Relationship Id="rId191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hyperlink" Target="../../&#44396;&#50557;PPT/21&#51204;&#46020;&#49436;/&#51204;&#46020;&#49436;.pptx" TargetMode="External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hyperlink" Target="&#44256;&#47536;&#46020;&#51204;&#49436;11&#51109;.pptx" TargetMode="External"/><Relationship Id="rId74" Type="http://schemas.openxmlformats.org/officeDocument/2006/relationships/image" Target="../media/image22.png"/><Relationship Id="rId128" Type="http://schemas.openxmlformats.org/officeDocument/2006/relationships/image" Target="../media/image49.png"/><Relationship Id="rId149" Type="http://schemas.openxmlformats.org/officeDocument/2006/relationships/hyperlink" Target="../42%20&#45572;&#44032;&#48373;&#51020;/&#45572;&#44032;&#48373;&#5102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15&#50640;&#49828;&#46972;/&#50640;&#49828;&#46972;.pptx" TargetMode="External"/><Relationship Id="rId160" Type="http://schemas.openxmlformats.org/officeDocument/2006/relationships/image" Target="../media/image65.png"/><Relationship Id="rId181" Type="http://schemas.openxmlformats.org/officeDocument/2006/relationships/hyperlink" Target="../58%20&#55176;&#48652;&#47532;&#49436;/&#55176;&#48652;&#47532;&#49436;.pptx" TargetMode="External"/><Relationship Id="rId22" Type="http://schemas.openxmlformats.org/officeDocument/2006/relationships/slide" Target="slide11.xml"/><Relationship Id="rId43" Type="http://schemas.openxmlformats.org/officeDocument/2006/relationships/hyperlink" Target="&#44256;&#47536;&#46020;&#51204;&#49436;06&#51109;.pptx" TargetMode="External"/><Relationship Id="rId64" Type="http://schemas.openxmlformats.org/officeDocument/2006/relationships/image" Target="../media/image17.png"/><Relationship Id="rId118" Type="http://schemas.openxmlformats.org/officeDocument/2006/relationships/image" Target="../media/image44.png"/><Relationship Id="rId139" Type="http://schemas.openxmlformats.org/officeDocument/2006/relationships/hyperlink" Target="../../&#44396;&#50557;PPT/37&#54617;&#44060;/&#54617;&#44060;.pptx" TargetMode="External"/><Relationship Id="rId85" Type="http://schemas.openxmlformats.org/officeDocument/2006/relationships/hyperlink" Target="../../&#44396;&#50557;PPT/10&#49324;&#47924;&#50648;&#54616;/&#49324;&#47924;&#50648;&#54616;.pptx" TargetMode="External"/><Relationship Id="rId150" Type="http://schemas.openxmlformats.org/officeDocument/2006/relationships/image" Target="../media/image60.png"/><Relationship Id="rId171" Type="http://schemas.openxmlformats.org/officeDocument/2006/relationships/hyperlink" Target="../53%20&#45936;&#49332;&#47196;&#45768;&#44032;&#54980;&#49436;/&#45936;&#49332;&#47196;&#45768;&#44032;&#54980;&#49436;.pptx" TargetMode="External"/><Relationship Id="rId192" Type="http://schemas.openxmlformats.org/officeDocument/2006/relationships/image" Target="../media/image81.png"/><Relationship Id="rId12" Type="http://schemas.openxmlformats.org/officeDocument/2006/relationships/slide" Target="slide6.xml"/><Relationship Id="rId33" Type="http://schemas.openxmlformats.org/officeDocument/2006/relationships/hyperlink" Target="&#44256;&#47536;&#46020;&#51204;&#49436;01&#51109;.pptx" TargetMode="External"/><Relationship Id="rId108" Type="http://schemas.openxmlformats.org/officeDocument/2006/relationships/image" Target="../media/image39.png"/><Relationship Id="rId129" Type="http://schemas.openxmlformats.org/officeDocument/2006/relationships/hyperlink" Target="../../&#44396;&#50557;PPT/32&#50836;&#45208;/&#50836;&#45208;.pptx" TargetMode="External"/><Relationship Id="rId54" Type="http://schemas.openxmlformats.org/officeDocument/2006/relationships/image" Target="../media/image12.png"/><Relationship Id="rId75" Type="http://schemas.openxmlformats.org/officeDocument/2006/relationships/hyperlink" Target="../../&#44396;&#50557;PPT/05&#49888;&#47749;&#44592;/&#49888;&#47749;&#44592;.pptx" TargetMode="External"/><Relationship Id="rId96" Type="http://schemas.openxmlformats.org/officeDocument/2006/relationships/image" Target="../media/image33.png"/><Relationship Id="rId140" Type="http://schemas.openxmlformats.org/officeDocument/2006/relationships/image" Target="../media/image55.png"/><Relationship Id="rId161" Type="http://schemas.openxmlformats.org/officeDocument/2006/relationships/hyperlink" Target="../48%20&#44040;&#46972;&#46356;&#50500;&#49436;/&#44040;&#46972;&#46356;&#50500;&#49436;.pptx" TargetMode="External"/><Relationship Id="rId182" Type="http://schemas.openxmlformats.org/officeDocument/2006/relationships/image" Target="../media/image76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27&#45796;&#45768;&#50648;/&#45796;&#45768;&#50648;.pptx" TargetMode="External"/><Relationship Id="rId44" Type="http://schemas.openxmlformats.org/officeDocument/2006/relationships/image" Target="../media/image7.png"/><Relationship Id="rId65" Type="http://schemas.openxmlformats.org/officeDocument/2006/relationships/hyperlink" Target="../../&#44396;-&#49888;&#50557;%20&#49457;&#44221;&#47785;&#47197;.pptx" TargetMode="External"/><Relationship Id="rId86" Type="http://schemas.openxmlformats.org/officeDocument/2006/relationships/image" Target="../media/image28.png"/><Relationship Id="rId130" Type="http://schemas.openxmlformats.org/officeDocument/2006/relationships/image" Target="../media/image50.png"/><Relationship Id="rId151" Type="http://schemas.openxmlformats.org/officeDocument/2006/relationships/hyperlink" Target="../43%20&#50836;&#54620;&#48373;&#51020;/&#50836;&#54620;&#48373;&#51020;.pptx" TargetMode="External"/><Relationship Id="rId172" Type="http://schemas.openxmlformats.org/officeDocument/2006/relationships/image" Target="../media/image71.png"/><Relationship Id="rId193" Type="http://schemas.openxmlformats.org/officeDocument/2006/relationships/hyperlink" Target="..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22&#50500;&#44032;/&#50500;&#44032;.pptx" TargetMode="External"/><Relationship Id="rId34" Type="http://schemas.openxmlformats.org/officeDocument/2006/relationships/image" Target="../media/image2.png"/><Relationship Id="rId55" Type="http://schemas.openxmlformats.org/officeDocument/2006/relationships/hyperlink" Target="&#44256;&#47536;&#46020;&#51204;&#49436;12&#51109;.pptx" TargetMode="External"/><Relationship Id="rId76" Type="http://schemas.openxmlformats.org/officeDocument/2006/relationships/image" Target="../media/image23.png"/><Relationship Id="rId97" Type="http://schemas.openxmlformats.org/officeDocument/2006/relationships/hyperlink" Target="../../&#44396;&#50557;PPT/16&#45712;&#54756;&#48120;&#50556;/&#45712;&#54756;&#48120;&#50556;.pptx" TargetMode="External"/><Relationship Id="rId120" Type="http://schemas.openxmlformats.org/officeDocument/2006/relationships/image" Target="../media/image45.png"/><Relationship Id="rId141" Type="http://schemas.openxmlformats.org/officeDocument/2006/relationships/hyperlink" Target="../../&#44396;&#50557;PPT/38&#49828;&#44032;&#47028;/&#49828;&#44032;&#47028;.pptx" TargetMode="External"/><Relationship Id="rId7" Type="http://schemas.openxmlformats.org/officeDocument/2006/relationships/slide" Target="slide23.xml"/><Relationship Id="rId71" Type="http://schemas.openxmlformats.org/officeDocument/2006/relationships/hyperlink" Target="../../&#44396;&#50557;PPT/03&#47112;&#50948;&#44592;/&#47112;&#50948;&#44592;.pptx" TargetMode="External"/><Relationship Id="rId92" Type="http://schemas.openxmlformats.org/officeDocument/2006/relationships/image" Target="../media/image31.png"/><Relationship Id="rId162" Type="http://schemas.openxmlformats.org/officeDocument/2006/relationships/image" Target="../media/image66.png"/><Relationship Id="rId183" Type="http://schemas.openxmlformats.org/officeDocument/2006/relationships/hyperlink" Target="..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image" Target="../media/image5.png"/><Relationship Id="rId45" Type="http://schemas.openxmlformats.org/officeDocument/2006/relationships/hyperlink" Target="&#44256;&#47536;&#46020;&#51204;&#49436;07&#51109;.pptx" TargetMode="External"/><Relationship Id="rId66" Type="http://schemas.openxmlformats.org/officeDocument/2006/relationships/image" Target="../media/image18.png"/><Relationship Id="rId87" Type="http://schemas.openxmlformats.org/officeDocument/2006/relationships/hyperlink" Target="../../&#44396;&#50557;PPT/12&#50676;&#50773;&#44592;&#54616;/&#50676;&#50773;&#44592;&#54616;.pptx" TargetMode="External"/><Relationship Id="rId110" Type="http://schemas.openxmlformats.org/officeDocument/2006/relationships/image" Target="../media/image40.png"/><Relationship Id="rId115" Type="http://schemas.openxmlformats.org/officeDocument/2006/relationships/hyperlink" Target="../../&#44396;&#50557;PPT/25&#50696;&#47112;&#48120;&#50556;&#50528;&#44032;/&#50696;&#47112;&#48120;&#50556;&#50528;&#44032;.pptx" TargetMode="External"/><Relationship Id="rId131" Type="http://schemas.openxmlformats.org/officeDocument/2006/relationships/hyperlink" Target="../../&#44396;&#50557;PPT/33&#48120;&#44032;/&#48120;&#44032;.pptx" TargetMode="External"/><Relationship Id="rId136" Type="http://schemas.openxmlformats.org/officeDocument/2006/relationships/image" Target="../media/image53.png"/><Relationship Id="rId157" Type="http://schemas.openxmlformats.org/officeDocument/2006/relationships/hyperlink" Target="../46%20&#44256;&#47536;&#46020;&#51204;&#49436;/&#44256;&#47536;&#46020;&#51204;&#49436;.pptx" TargetMode="External"/><Relationship Id="rId178" Type="http://schemas.openxmlformats.org/officeDocument/2006/relationships/image" Target="../media/image74.png"/><Relationship Id="rId61" Type="http://schemas.openxmlformats.org/officeDocument/2006/relationships/hyperlink" Target="&#44256;&#47536;&#46020;&#51204;&#49436;15&#51109;.pptx" TargetMode="External"/><Relationship Id="rId82" Type="http://schemas.openxmlformats.org/officeDocument/2006/relationships/image" Target="../media/image26.png"/><Relationship Id="rId152" Type="http://schemas.openxmlformats.org/officeDocument/2006/relationships/image" Target="../media/image61.png"/><Relationship Id="rId173" Type="http://schemas.openxmlformats.org/officeDocument/2006/relationships/hyperlink" Target="../54%20&#46356;&#47784;&#45936;&#51204;&#49436;/&#46356;&#47784;&#45936;&#51204;&#49436;.pptx" TargetMode="External"/><Relationship Id="rId194" Type="http://schemas.openxmlformats.org/officeDocument/2006/relationships/image" Target="../media/image82.png"/><Relationship Id="rId199" Type="http://schemas.openxmlformats.org/officeDocument/2006/relationships/image" Target="../media/image85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hyperlink" Target="&#44256;&#47536;&#46020;&#51204;&#49436;02&#51109;.pptx" TargetMode="External"/><Relationship Id="rId56" Type="http://schemas.openxmlformats.org/officeDocument/2006/relationships/image" Target="../media/image13.png"/><Relationship Id="rId77" Type="http://schemas.openxmlformats.org/officeDocument/2006/relationships/hyperlink" Target="../../&#44396;&#50557;PPT/06&#50668;&#54840;&#49688;&#50500;/&#50668;&#54840;&#49688;&#50500;.pptx" TargetMode="External"/><Relationship Id="rId100" Type="http://schemas.openxmlformats.org/officeDocument/2006/relationships/image" Target="../media/image35.png"/><Relationship Id="rId105" Type="http://schemas.openxmlformats.org/officeDocument/2006/relationships/hyperlink" Target="../../&#44396;&#50557;PPT/20&#51104;&#50616;/&#51104;&#50616;.pptx" TargetMode="External"/><Relationship Id="rId126" Type="http://schemas.openxmlformats.org/officeDocument/2006/relationships/image" Target="../media/image48.png"/><Relationship Id="rId147" Type="http://schemas.openxmlformats.org/officeDocument/2006/relationships/hyperlink" Target="../41%20&#47560;&#44032;&#48373;&#51020;/&#47560;&#44032;&#48373;&#51020;.pptx" TargetMode="External"/><Relationship Id="rId168" Type="http://schemas.openxmlformats.org/officeDocument/2006/relationships/image" Target="../media/image69.png"/><Relationship Id="rId8" Type="http://schemas.openxmlformats.org/officeDocument/2006/relationships/slide" Target="slide4.xml"/><Relationship Id="rId51" Type="http://schemas.openxmlformats.org/officeDocument/2006/relationships/hyperlink" Target="&#44256;&#47536;&#46020;&#51204;&#49436;10&#51109;.pptx" TargetMode="External"/><Relationship Id="rId72" Type="http://schemas.openxmlformats.org/officeDocument/2006/relationships/image" Target="../media/image21.png"/><Relationship Id="rId93" Type="http://schemas.openxmlformats.org/officeDocument/2006/relationships/hyperlink" Target="../../&#44396;&#50557;PPT/14&#50669;&#45824;&#54616;/&#50669;&#45824;&#54616;.pptx" TargetMode="External"/><Relationship Id="rId98" Type="http://schemas.openxmlformats.org/officeDocument/2006/relationships/image" Target="../media/image34.png"/><Relationship Id="rId121" Type="http://schemas.openxmlformats.org/officeDocument/2006/relationships/hyperlink" Target="../../&#44396;&#50557;PPT/28&#54840;&#49464;&#50500;/&#54840;&#49464;&#50500;.pptx" TargetMode="External"/><Relationship Id="rId142" Type="http://schemas.openxmlformats.org/officeDocument/2006/relationships/image" Target="../media/image56.png"/><Relationship Id="rId163" Type="http://schemas.openxmlformats.org/officeDocument/2006/relationships/hyperlink" Target="../49%20&#50640;&#48288;&#49548;&#49436;/&#50640;&#48288;&#49548;&#49436;.pptx" TargetMode="External"/><Relationship Id="rId184" Type="http://schemas.openxmlformats.org/officeDocument/2006/relationships/image" Target="../media/image77.png"/><Relationship Id="rId189" Type="http://schemas.openxmlformats.org/officeDocument/2006/relationships/hyperlink" Target="../62%20&#50836;&#54620;&#51068;&#49436;/&#50836;&#54620;&#51068;&#49436;.pptx" TargetMode="External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image" Target="../media/image8.png"/><Relationship Id="rId67" Type="http://schemas.openxmlformats.org/officeDocument/2006/relationships/hyperlink" Target="../../&#44396;&#50557;PPT/02&#52636;&#50528;&#44413;&#44592;/&#52636;&#50528;&#44413;&#44592;.pptx" TargetMode="External"/><Relationship Id="rId116" Type="http://schemas.openxmlformats.org/officeDocument/2006/relationships/image" Target="../media/image43.png"/><Relationship Id="rId137" Type="http://schemas.openxmlformats.org/officeDocument/2006/relationships/hyperlink" Target="../../&#44396;&#50557;PPT/36&#49828;&#48148;&#45264;/&#49828;&#48148;&#45264;.pptx" TargetMode="External"/><Relationship Id="rId158" Type="http://schemas.openxmlformats.org/officeDocument/2006/relationships/image" Target="../media/image64.png"/><Relationship Id="rId20" Type="http://schemas.openxmlformats.org/officeDocument/2006/relationships/slide" Target="slide10.xml"/><Relationship Id="rId41" Type="http://schemas.openxmlformats.org/officeDocument/2006/relationships/hyperlink" Target="&#44256;&#47536;&#46020;&#51204;&#49436;05&#51109;.pptx" TargetMode="External"/><Relationship Id="rId62" Type="http://schemas.openxmlformats.org/officeDocument/2006/relationships/image" Target="../media/image16.png"/><Relationship Id="rId83" Type="http://schemas.openxmlformats.org/officeDocument/2006/relationships/hyperlink" Target="../../&#44396;&#50557;PPT/09&#49324;&#47924;&#50648;&#49345;/&#49324;&#47924;&#50648;&#49345;.pptx" TargetMode="External"/><Relationship Id="rId88" Type="http://schemas.openxmlformats.org/officeDocument/2006/relationships/image" Target="../media/image29.png"/><Relationship Id="rId111" Type="http://schemas.openxmlformats.org/officeDocument/2006/relationships/hyperlink" Target="../../&#44396;&#50557;PPT/23&#51060;&#49324;&#50556;/&#51060;&#49324;&#50556;.pptx" TargetMode="External"/><Relationship Id="rId132" Type="http://schemas.openxmlformats.org/officeDocument/2006/relationships/image" Target="../media/image51.png"/><Relationship Id="rId153" Type="http://schemas.openxmlformats.org/officeDocument/2006/relationships/hyperlink" Target="../44%20&#49324;&#46020;&#54665;&#51204;/&#49324;&#46020;&#54665;&#51204;.pptx" TargetMode="External"/><Relationship Id="rId174" Type="http://schemas.openxmlformats.org/officeDocument/2006/relationships/image" Target="../media/image72.png"/><Relationship Id="rId179" Type="http://schemas.openxmlformats.org/officeDocument/2006/relationships/hyperlink" Target="../57%20&#48716;&#47112;&#47788;&#49436;/&#48716;&#47112;&#47788;&#49436;1&#51109;.pptx" TargetMode="External"/><Relationship Id="rId195" Type="http://schemas.openxmlformats.org/officeDocument/2006/relationships/hyperlink" Target="../65%20&#50976;&#45796;&#49436;/&#50976;&#45796;&#49436;1&#51109;.pptx" TargetMode="External"/><Relationship Id="rId190" Type="http://schemas.openxmlformats.org/officeDocument/2006/relationships/image" Target="../media/image80.png"/><Relationship Id="rId15" Type="http://schemas.openxmlformats.org/officeDocument/2006/relationships/slide" Target="slide27.xml"/><Relationship Id="rId36" Type="http://schemas.openxmlformats.org/officeDocument/2006/relationships/image" Target="../media/image3.png"/><Relationship Id="rId57" Type="http://schemas.openxmlformats.org/officeDocument/2006/relationships/hyperlink" Target="&#44256;&#47536;&#46020;&#51204;&#49436;13&#51109;.pptx" TargetMode="External"/><Relationship Id="rId106" Type="http://schemas.openxmlformats.org/officeDocument/2006/relationships/image" Target="../media/image38.png"/><Relationship Id="rId127" Type="http://schemas.openxmlformats.org/officeDocument/2006/relationships/hyperlink" Target="../../&#44396;&#50557;PPT/31&#50724;&#48148;&#45852;/&#50724;&#48148;&#45852;1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image" Target="../media/image11.png"/><Relationship Id="rId73" Type="http://schemas.openxmlformats.org/officeDocument/2006/relationships/hyperlink" Target="../../&#44396;&#50557;PPT/04&#48124;&#49688;&#44592;/&#48124;&#49688;&#44592;.pptx" TargetMode="External"/><Relationship Id="rId78" Type="http://schemas.openxmlformats.org/officeDocument/2006/relationships/image" Target="../media/image24.png"/><Relationship Id="rId94" Type="http://schemas.openxmlformats.org/officeDocument/2006/relationships/image" Target="../media/image32.png"/><Relationship Id="rId99" Type="http://schemas.openxmlformats.org/officeDocument/2006/relationships/hyperlink" Target="../../&#44396;&#50557;PPT/17&#50640;&#49828;&#45908;/&#50640;&#49828;&#45908;.pptx" TargetMode="External"/><Relationship Id="rId101" Type="http://schemas.openxmlformats.org/officeDocument/2006/relationships/hyperlink" Target="../../&#44396;&#50557;PPT/18&#50853;&#44592;/&#50853;&#44592;.pptx" TargetMode="External"/><Relationship Id="rId122" Type="http://schemas.openxmlformats.org/officeDocument/2006/relationships/image" Target="../media/image46.png"/><Relationship Id="rId143" Type="http://schemas.openxmlformats.org/officeDocument/2006/relationships/hyperlink" Target="../../&#44396;&#50557;PPT/39&#47568;&#46972;&#44592;/&#47568;&#46972;&#44592;.pptx" TargetMode="External"/><Relationship Id="rId148" Type="http://schemas.openxmlformats.org/officeDocument/2006/relationships/image" Target="../media/image59.png"/><Relationship Id="rId164" Type="http://schemas.openxmlformats.org/officeDocument/2006/relationships/image" Target="../media/image67.png"/><Relationship Id="rId169" Type="http://schemas.openxmlformats.org/officeDocument/2006/relationships/hyperlink" Target="../52%20&#45936;&#49332;&#47196;&#45768;&#44032;&#51204;&#49436;/&#45936;&#49332;&#47196;&#45768;&#44032;&#51204;&#49436;.pptx" TargetMode="External"/><Relationship Id="rId185" Type="http://schemas.openxmlformats.org/officeDocument/2006/relationships/hyperlink" Target="../60%20&#48288;&#46300;&#47196;&#51204;&#49436;/&#48288;&#46300;&#47196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5.png"/><Relationship Id="rId26" Type="http://schemas.openxmlformats.org/officeDocument/2006/relationships/slide" Target="slide14.xml"/><Relationship Id="rId47" Type="http://schemas.openxmlformats.org/officeDocument/2006/relationships/hyperlink" Target="&#44256;&#47536;&#46020;&#51204;&#49436;08&#51109;.pptx" TargetMode="External"/><Relationship Id="rId68" Type="http://schemas.openxmlformats.org/officeDocument/2006/relationships/image" Target="../media/image19.png"/><Relationship Id="rId89" Type="http://schemas.openxmlformats.org/officeDocument/2006/relationships/hyperlink" Target="../../&#44396;&#50557;PPT/11&#50676;&#50773;&#44592;&#49345;/&#50676;&#50773;&#44592;&#49345;.pptx" TargetMode="External"/><Relationship Id="rId112" Type="http://schemas.openxmlformats.org/officeDocument/2006/relationships/image" Target="../media/image41.png"/><Relationship Id="rId133" Type="http://schemas.openxmlformats.org/officeDocument/2006/relationships/hyperlink" Target="../../&#44396;&#50557;PPT/34&#45208;&#54996;/&#45208;&#54996;.pptx" TargetMode="External"/><Relationship Id="rId154" Type="http://schemas.openxmlformats.org/officeDocument/2006/relationships/image" Target="../media/image62.png"/><Relationship Id="rId175" Type="http://schemas.openxmlformats.org/officeDocument/2006/relationships/hyperlink" Target="../55%20&#46356;&#47784;&#45936;&#54980;&#49436;/&#46356;&#47784;&#45936;&#54980;&#49436;.pptx" TargetMode="External"/><Relationship Id="rId196" Type="http://schemas.openxmlformats.org/officeDocument/2006/relationships/image" Target="../media/image83.png"/><Relationship Id="rId200" Type="http://schemas.openxmlformats.org/officeDocument/2006/relationships/image" Target="../media/image100.png"/><Relationship Id="rId16" Type="http://schemas.openxmlformats.org/officeDocument/2006/relationships/slide" Target="slide8.xml"/><Relationship Id="rId37" Type="http://schemas.openxmlformats.org/officeDocument/2006/relationships/hyperlink" Target="&#44256;&#47536;&#46020;&#51204;&#49436;03&#51109;.pptx" TargetMode="External"/><Relationship Id="rId58" Type="http://schemas.openxmlformats.org/officeDocument/2006/relationships/image" Target="../media/image14.png"/><Relationship Id="rId79" Type="http://schemas.openxmlformats.org/officeDocument/2006/relationships/hyperlink" Target="../../&#44396;&#50557;PPT/07&#49324;&#49324;&#44592;/&#49324;&#49324;&#44592;.pptx" TargetMode="External"/><Relationship Id="rId102" Type="http://schemas.openxmlformats.org/officeDocument/2006/relationships/image" Target="../media/image36.png"/><Relationship Id="rId123" Type="http://schemas.openxmlformats.org/officeDocument/2006/relationships/hyperlink" Target="../../&#44396;&#50557;PPT/29&#50836;&#50648;/&#50836;&#50648;.pptx" TargetMode="External"/><Relationship Id="rId144" Type="http://schemas.openxmlformats.org/officeDocument/2006/relationships/image" Target="../media/image57.png"/><Relationship Id="rId90" Type="http://schemas.openxmlformats.org/officeDocument/2006/relationships/image" Target="../media/image30.png"/><Relationship Id="rId165" Type="http://schemas.openxmlformats.org/officeDocument/2006/relationships/hyperlink" Target="../50%20&#48716;&#47549;&#48372;&#49436;/&#48716;&#47549;&#48372;&#49436;.pptx" TargetMode="External"/><Relationship Id="rId186" Type="http://schemas.openxmlformats.org/officeDocument/2006/relationships/image" Target="../media/image78.png"/><Relationship Id="rId27" Type="http://schemas.openxmlformats.org/officeDocument/2006/relationships/slide" Target="slide15.xml"/><Relationship Id="rId48" Type="http://schemas.openxmlformats.org/officeDocument/2006/relationships/image" Target="../media/image9.png"/><Relationship Id="rId69" Type="http://schemas.openxmlformats.org/officeDocument/2006/relationships/hyperlink" Target="../../&#44396;&#50557;PPT/01&#52285;&#49464;&#44592;/&#52285;&#49464;&#44592;.pptx" TargetMode="External"/><Relationship Id="rId113" Type="http://schemas.openxmlformats.org/officeDocument/2006/relationships/hyperlink" Target="../../&#44396;&#50557;PPT/24&#50696;&#47112;&#48120;&#50556;/&#50696;&#47112;&#48120;&#50556;.pptx" TargetMode="External"/><Relationship Id="rId134" Type="http://schemas.openxmlformats.org/officeDocument/2006/relationships/image" Target="../media/image52.png"/><Relationship Id="rId80" Type="http://schemas.openxmlformats.org/officeDocument/2006/relationships/image" Target="../media/image25.png"/><Relationship Id="rId155" Type="http://schemas.openxmlformats.org/officeDocument/2006/relationships/hyperlink" Target="../45%20&#47196;&#47560;&#49436;/&#47196;&#47560;&#49436;.pptx" TargetMode="External"/><Relationship Id="rId176" Type="http://schemas.openxmlformats.org/officeDocument/2006/relationships/image" Target="../media/image73.png"/><Relationship Id="rId197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4.png"/><Relationship Id="rId59" Type="http://schemas.openxmlformats.org/officeDocument/2006/relationships/hyperlink" Target="&#44256;&#47536;&#46020;&#51204;&#49436;14&#51109;.pptx" TargetMode="External"/><Relationship Id="rId103" Type="http://schemas.openxmlformats.org/officeDocument/2006/relationships/hyperlink" Target="../../&#44396;&#50557;PPT/19&#49884;&#54200;/&#49884;&#54200;.pptx" TargetMode="External"/><Relationship Id="rId124" Type="http://schemas.openxmlformats.org/officeDocument/2006/relationships/image" Target="../media/image47.png"/><Relationship Id="rId70" Type="http://schemas.openxmlformats.org/officeDocument/2006/relationships/image" Target="../media/image20.png"/><Relationship Id="rId91" Type="http://schemas.openxmlformats.org/officeDocument/2006/relationships/hyperlink" Target="../../&#44396;&#50557;PPT/13&#50669;&#45824;&#49345;/&#50669;&#45824;&#49345;.pptx" TargetMode="External"/><Relationship Id="rId145" Type="http://schemas.openxmlformats.org/officeDocument/2006/relationships/hyperlink" Target="&#47560;&#53468;&#48373;&#51020;.pptx" TargetMode="External"/><Relationship Id="rId166" Type="http://schemas.openxmlformats.org/officeDocument/2006/relationships/image" Target="../media/image68.png"/><Relationship Id="rId187" Type="http://schemas.openxmlformats.org/officeDocument/2006/relationships/hyperlink" Target="../61%20&#48288;&#46300;&#47196;&#54980;&#49436;/&#48288;&#46300;&#47196;&#54980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slide" Target="slide16.xml"/><Relationship Id="rId49" Type="http://schemas.openxmlformats.org/officeDocument/2006/relationships/hyperlink" Target="&#44256;&#47536;&#46020;&#51204;&#49436;09&#51109;.pptx" TargetMode="External"/><Relationship Id="rId114" Type="http://schemas.openxmlformats.org/officeDocument/2006/relationships/image" Target="../media/image42.png"/><Relationship Id="rId60" Type="http://schemas.openxmlformats.org/officeDocument/2006/relationships/image" Target="../media/image15.png"/><Relationship Id="rId81" Type="http://schemas.openxmlformats.org/officeDocument/2006/relationships/hyperlink" Target="../../&#44396;&#50557;PPT/08&#47355;&#44592;/&#47355;&#44592;.pptx" TargetMode="External"/><Relationship Id="rId135" Type="http://schemas.openxmlformats.org/officeDocument/2006/relationships/hyperlink" Target="../../&#44396;&#50557;PPT/35&#54616;&#48149;&#44397;/&#54616;&#48149;&#44397;.pptx" TargetMode="External"/><Relationship Id="rId156" Type="http://schemas.openxmlformats.org/officeDocument/2006/relationships/image" Target="../media/image63.png"/><Relationship Id="rId177" Type="http://schemas.openxmlformats.org/officeDocument/2006/relationships/hyperlink" Target="../56%20&#46356;&#46020;&#49436;/&#46356;&#46020;&#49436;.pptx" TargetMode="External"/><Relationship Id="rId198" Type="http://schemas.openxmlformats.org/officeDocument/2006/relationships/image" Target="../media/image84.png"/><Relationship Id="rId18" Type="http://schemas.openxmlformats.org/officeDocument/2006/relationships/slide" Target="slide9.xml"/><Relationship Id="rId39" Type="http://schemas.openxmlformats.org/officeDocument/2006/relationships/hyperlink" Target="&#44256;&#47536;&#46020;&#51204;&#49436;04&#51109;.pptx" TargetMode="External"/><Relationship Id="rId50" Type="http://schemas.openxmlformats.org/officeDocument/2006/relationships/image" Target="../media/image10.png"/><Relationship Id="rId104" Type="http://schemas.openxmlformats.org/officeDocument/2006/relationships/image" Target="../media/image37.png"/><Relationship Id="rId125" Type="http://schemas.openxmlformats.org/officeDocument/2006/relationships/hyperlink" Target="../../&#44396;&#50557;PPT/30&#50500;&#47784;&#49828;/&#50500;&#47784;&#49828;.pptx" TargetMode="External"/><Relationship Id="rId146" Type="http://schemas.openxmlformats.org/officeDocument/2006/relationships/image" Target="../media/image58.png"/><Relationship Id="rId167" Type="http://schemas.openxmlformats.org/officeDocument/2006/relationships/hyperlink" Target="../51%20&#44264;&#47196;&#49352;&#49436;/&#44264;&#47196;&#49352;&#49436;.pptx" TargetMode="External"/><Relationship Id="rId188" Type="http://schemas.openxmlformats.org/officeDocument/2006/relationships/image" Target="../media/image79.png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26&#50640;&#49828;&#44180;/&#50640;&#49828;&#44180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6.png"/><Relationship Id="rId63" Type="http://schemas.openxmlformats.org/officeDocument/2006/relationships/hyperlink" Target="&#44256;&#47536;&#46020;&#51204;&#49436;16&#51109;.pptx" TargetMode="External"/><Relationship Id="rId84" Type="http://schemas.openxmlformats.org/officeDocument/2006/relationships/image" Target="../media/image27.png"/><Relationship Id="rId138" Type="http://schemas.openxmlformats.org/officeDocument/2006/relationships/image" Target="../media/image54.png"/><Relationship Id="rId159" Type="http://schemas.openxmlformats.org/officeDocument/2006/relationships/hyperlink" Target="../47%20&#44256;&#47536;&#46020;&#54980;&#49436;/&#44256;&#47536;&#46020;&#54980;&#49436;.pptx" TargetMode="External"/><Relationship Id="rId170" Type="http://schemas.openxmlformats.org/officeDocument/2006/relationships/image" Target="../media/image70.png"/><Relationship Id="rId191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hyperlink" Target="../../&#44396;&#50557;PPT/21&#51204;&#46020;&#49436;/&#51204;&#46020;&#49436;.pptx" TargetMode="External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hyperlink" Target="&#44256;&#47536;&#46020;&#51204;&#49436;11&#51109;.pptx" TargetMode="External"/><Relationship Id="rId74" Type="http://schemas.openxmlformats.org/officeDocument/2006/relationships/image" Target="../media/image22.png"/><Relationship Id="rId128" Type="http://schemas.openxmlformats.org/officeDocument/2006/relationships/image" Target="../media/image49.png"/><Relationship Id="rId149" Type="http://schemas.openxmlformats.org/officeDocument/2006/relationships/hyperlink" Target="../42%20&#45572;&#44032;&#48373;&#51020;/&#45572;&#44032;&#48373;&#5102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15&#50640;&#49828;&#46972;/&#50640;&#49828;&#46972;.pptx" TargetMode="External"/><Relationship Id="rId160" Type="http://schemas.openxmlformats.org/officeDocument/2006/relationships/image" Target="../media/image65.png"/><Relationship Id="rId181" Type="http://schemas.openxmlformats.org/officeDocument/2006/relationships/hyperlink" Target="../58%20&#55176;&#48652;&#47532;&#49436;/&#55176;&#48652;&#47532;&#49436;.pptx" TargetMode="External"/><Relationship Id="rId22" Type="http://schemas.openxmlformats.org/officeDocument/2006/relationships/slide" Target="slide11.xml"/><Relationship Id="rId43" Type="http://schemas.openxmlformats.org/officeDocument/2006/relationships/hyperlink" Target="&#44256;&#47536;&#46020;&#51204;&#49436;06&#51109;.pptx" TargetMode="External"/><Relationship Id="rId64" Type="http://schemas.openxmlformats.org/officeDocument/2006/relationships/image" Target="../media/image17.png"/><Relationship Id="rId118" Type="http://schemas.openxmlformats.org/officeDocument/2006/relationships/image" Target="../media/image44.png"/><Relationship Id="rId139" Type="http://schemas.openxmlformats.org/officeDocument/2006/relationships/hyperlink" Target="../../&#44396;&#50557;PPT/37&#54617;&#44060;/&#54617;&#44060;.pptx" TargetMode="External"/><Relationship Id="rId85" Type="http://schemas.openxmlformats.org/officeDocument/2006/relationships/hyperlink" Target="../../&#44396;&#50557;PPT/10&#49324;&#47924;&#50648;&#54616;/&#49324;&#47924;&#50648;&#54616;.pptx" TargetMode="External"/><Relationship Id="rId150" Type="http://schemas.openxmlformats.org/officeDocument/2006/relationships/image" Target="../media/image60.png"/><Relationship Id="rId171" Type="http://schemas.openxmlformats.org/officeDocument/2006/relationships/hyperlink" Target="../53%20&#45936;&#49332;&#47196;&#45768;&#44032;&#54980;&#49436;/&#45936;&#49332;&#47196;&#45768;&#44032;&#54980;&#49436;.pptx" TargetMode="External"/><Relationship Id="rId192" Type="http://schemas.openxmlformats.org/officeDocument/2006/relationships/image" Target="../media/image81.png"/><Relationship Id="rId12" Type="http://schemas.openxmlformats.org/officeDocument/2006/relationships/slide" Target="slide6.xml"/><Relationship Id="rId33" Type="http://schemas.openxmlformats.org/officeDocument/2006/relationships/hyperlink" Target="&#44256;&#47536;&#46020;&#51204;&#49436;01&#51109;.pptx" TargetMode="External"/><Relationship Id="rId108" Type="http://schemas.openxmlformats.org/officeDocument/2006/relationships/image" Target="../media/image39.png"/><Relationship Id="rId129" Type="http://schemas.openxmlformats.org/officeDocument/2006/relationships/hyperlink" Target="../../&#44396;&#50557;PPT/32&#50836;&#45208;/&#50836;&#45208;.pptx" TargetMode="External"/><Relationship Id="rId54" Type="http://schemas.openxmlformats.org/officeDocument/2006/relationships/image" Target="../media/image12.png"/><Relationship Id="rId75" Type="http://schemas.openxmlformats.org/officeDocument/2006/relationships/hyperlink" Target="../../&#44396;&#50557;PPT/05&#49888;&#47749;&#44592;/&#49888;&#47749;&#44592;.pptx" TargetMode="External"/><Relationship Id="rId96" Type="http://schemas.openxmlformats.org/officeDocument/2006/relationships/image" Target="../media/image33.png"/><Relationship Id="rId140" Type="http://schemas.openxmlformats.org/officeDocument/2006/relationships/image" Target="../media/image55.png"/><Relationship Id="rId161" Type="http://schemas.openxmlformats.org/officeDocument/2006/relationships/hyperlink" Target="../48%20&#44040;&#46972;&#46356;&#50500;&#49436;/&#44040;&#46972;&#46356;&#50500;&#49436;.pptx" TargetMode="External"/><Relationship Id="rId182" Type="http://schemas.openxmlformats.org/officeDocument/2006/relationships/image" Target="../media/image76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27&#45796;&#45768;&#50648;/&#45796;&#45768;&#50648;.pptx" TargetMode="External"/><Relationship Id="rId44" Type="http://schemas.openxmlformats.org/officeDocument/2006/relationships/image" Target="../media/image7.png"/><Relationship Id="rId65" Type="http://schemas.openxmlformats.org/officeDocument/2006/relationships/hyperlink" Target="../../&#44396;-&#49888;&#50557;%20&#49457;&#44221;&#47785;&#47197;.pptx" TargetMode="External"/><Relationship Id="rId86" Type="http://schemas.openxmlformats.org/officeDocument/2006/relationships/image" Target="../media/image28.png"/><Relationship Id="rId130" Type="http://schemas.openxmlformats.org/officeDocument/2006/relationships/image" Target="../media/image50.png"/><Relationship Id="rId151" Type="http://schemas.openxmlformats.org/officeDocument/2006/relationships/hyperlink" Target="../43%20&#50836;&#54620;&#48373;&#51020;/&#50836;&#54620;&#48373;&#51020;.pptx" TargetMode="External"/><Relationship Id="rId172" Type="http://schemas.openxmlformats.org/officeDocument/2006/relationships/image" Target="../media/image71.png"/><Relationship Id="rId193" Type="http://schemas.openxmlformats.org/officeDocument/2006/relationships/hyperlink" Target="..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22&#50500;&#44032;/&#50500;&#44032;.pptx" TargetMode="External"/><Relationship Id="rId34" Type="http://schemas.openxmlformats.org/officeDocument/2006/relationships/image" Target="../media/image2.png"/><Relationship Id="rId55" Type="http://schemas.openxmlformats.org/officeDocument/2006/relationships/hyperlink" Target="&#44256;&#47536;&#46020;&#51204;&#49436;12&#51109;.pptx" TargetMode="External"/><Relationship Id="rId76" Type="http://schemas.openxmlformats.org/officeDocument/2006/relationships/image" Target="../media/image23.png"/><Relationship Id="rId97" Type="http://schemas.openxmlformats.org/officeDocument/2006/relationships/hyperlink" Target="../../&#44396;&#50557;PPT/16&#45712;&#54756;&#48120;&#50556;/&#45712;&#54756;&#48120;&#50556;.pptx" TargetMode="External"/><Relationship Id="rId120" Type="http://schemas.openxmlformats.org/officeDocument/2006/relationships/image" Target="../media/image45.png"/><Relationship Id="rId141" Type="http://schemas.openxmlformats.org/officeDocument/2006/relationships/hyperlink" Target="../../&#44396;&#50557;PPT/38&#49828;&#44032;&#47028;/&#49828;&#44032;&#47028;.pptx" TargetMode="External"/><Relationship Id="rId7" Type="http://schemas.openxmlformats.org/officeDocument/2006/relationships/slide" Target="slide23.xml"/><Relationship Id="rId71" Type="http://schemas.openxmlformats.org/officeDocument/2006/relationships/hyperlink" Target="../../&#44396;&#50557;PPT/03&#47112;&#50948;&#44592;/&#47112;&#50948;&#44592;.pptx" TargetMode="External"/><Relationship Id="rId92" Type="http://schemas.openxmlformats.org/officeDocument/2006/relationships/image" Target="../media/image31.png"/><Relationship Id="rId162" Type="http://schemas.openxmlformats.org/officeDocument/2006/relationships/image" Target="../media/image66.png"/><Relationship Id="rId183" Type="http://schemas.openxmlformats.org/officeDocument/2006/relationships/hyperlink" Target="..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image" Target="../media/image5.png"/><Relationship Id="rId45" Type="http://schemas.openxmlformats.org/officeDocument/2006/relationships/hyperlink" Target="&#44256;&#47536;&#46020;&#51204;&#49436;07&#51109;.pptx" TargetMode="External"/><Relationship Id="rId66" Type="http://schemas.openxmlformats.org/officeDocument/2006/relationships/image" Target="../media/image18.png"/><Relationship Id="rId87" Type="http://schemas.openxmlformats.org/officeDocument/2006/relationships/hyperlink" Target="../../&#44396;&#50557;PPT/12&#50676;&#50773;&#44592;&#54616;/&#50676;&#50773;&#44592;&#54616;.pptx" TargetMode="External"/><Relationship Id="rId110" Type="http://schemas.openxmlformats.org/officeDocument/2006/relationships/image" Target="../media/image40.png"/><Relationship Id="rId115" Type="http://schemas.openxmlformats.org/officeDocument/2006/relationships/hyperlink" Target="../../&#44396;&#50557;PPT/25&#50696;&#47112;&#48120;&#50556;&#50528;&#44032;/&#50696;&#47112;&#48120;&#50556;&#50528;&#44032;.pptx" TargetMode="External"/><Relationship Id="rId131" Type="http://schemas.openxmlformats.org/officeDocument/2006/relationships/hyperlink" Target="../../&#44396;&#50557;PPT/33&#48120;&#44032;/&#48120;&#44032;.pptx" TargetMode="External"/><Relationship Id="rId136" Type="http://schemas.openxmlformats.org/officeDocument/2006/relationships/image" Target="../media/image53.png"/><Relationship Id="rId157" Type="http://schemas.openxmlformats.org/officeDocument/2006/relationships/hyperlink" Target="../46%20&#44256;&#47536;&#46020;&#51204;&#49436;/&#44256;&#47536;&#46020;&#51204;&#49436;.pptx" TargetMode="External"/><Relationship Id="rId178" Type="http://schemas.openxmlformats.org/officeDocument/2006/relationships/image" Target="../media/image74.png"/><Relationship Id="rId61" Type="http://schemas.openxmlformats.org/officeDocument/2006/relationships/hyperlink" Target="&#44256;&#47536;&#46020;&#51204;&#49436;15&#51109;.pptx" TargetMode="External"/><Relationship Id="rId82" Type="http://schemas.openxmlformats.org/officeDocument/2006/relationships/image" Target="../media/image26.png"/><Relationship Id="rId152" Type="http://schemas.openxmlformats.org/officeDocument/2006/relationships/image" Target="../media/image61.png"/><Relationship Id="rId173" Type="http://schemas.openxmlformats.org/officeDocument/2006/relationships/hyperlink" Target="../54%20&#46356;&#47784;&#45936;&#51204;&#49436;/&#46356;&#47784;&#45936;&#51204;&#49436;.pptx" TargetMode="External"/><Relationship Id="rId194" Type="http://schemas.openxmlformats.org/officeDocument/2006/relationships/image" Target="../media/image82.png"/><Relationship Id="rId199" Type="http://schemas.openxmlformats.org/officeDocument/2006/relationships/image" Target="../media/image85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hyperlink" Target="&#44256;&#47536;&#46020;&#51204;&#49436;02&#51109;.pptx" TargetMode="External"/><Relationship Id="rId56" Type="http://schemas.openxmlformats.org/officeDocument/2006/relationships/image" Target="../media/image13.png"/><Relationship Id="rId77" Type="http://schemas.openxmlformats.org/officeDocument/2006/relationships/hyperlink" Target="../../&#44396;&#50557;PPT/06&#50668;&#54840;&#49688;&#50500;/&#50668;&#54840;&#49688;&#50500;.pptx" TargetMode="External"/><Relationship Id="rId100" Type="http://schemas.openxmlformats.org/officeDocument/2006/relationships/image" Target="../media/image35.png"/><Relationship Id="rId105" Type="http://schemas.openxmlformats.org/officeDocument/2006/relationships/hyperlink" Target="../../&#44396;&#50557;PPT/20&#51104;&#50616;/&#51104;&#50616;.pptx" TargetMode="External"/><Relationship Id="rId126" Type="http://schemas.openxmlformats.org/officeDocument/2006/relationships/image" Target="../media/image48.png"/><Relationship Id="rId147" Type="http://schemas.openxmlformats.org/officeDocument/2006/relationships/hyperlink" Target="../41%20&#47560;&#44032;&#48373;&#51020;/&#47560;&#44032;&#48373;&#51020;.pptx" TargetMode="External"/><Relationship Id="rId168" Type="http://schemas.openxmlformats.org/officeDocument/2006/relationships/image" Target="../media/image69.png"/><Relationship Id="rId8" Type="http://schemas.openxmlformats.org/officeDocument/2006/relationships/slide" Target="slide4.xml"/><Relationship Id="rId51" Type="http://schemas.openxmlformats.org/officeDocument/2006/relationships/hyperlink" Target="&#44256;&#47536;&#46020;&#51204;&#49436;10&#51109;.pptx" TargetMode="External"/><Relationship Id="rId72" Type="http://schemas.openxmlformats.org/officeDocument/2006/relationships/image" Target="../media/image21.png"/><Relationship Id="rId93" Type="http://schemas.openxmlformats.org/officeDocument/2006/relationships/hyperlink" Target="../../&#44396;&#50557;PPT/14&#50669;&#45824;&#54616;/&#50669;&#45824;&#54616;.pptx" TargetMode="External"/><Relationship Id="rId98" Type="http://schemas.openxmlformats.org/officeDocument/2006/relationships/image" Target="../media/image34.png"/><Relationship Id="rId121" Type="http://schemas.openxmlformats.org/officeDocument/2006/relationships/hyperlink" Target="../../&#44396;&#50557;PPT/28&#54840;&#49464;&#50500;/&#54840;&#49464;&#50500;.pptx" TargetMode="External"/><Relationship Id="rId142" Type="http://schemas.openxmlformats.org/officeDocument/2006/relationships/image" Target="../media/image56.png"/><Relationship Id="rId163" Type="http://schemas.openxmlformats.org/officeDocument/2006/relationships/hyperlink" Target="../49%20&#50640;&#48288;&#49548;&#49436;/&#50640;&#48288;&#49548;&#49436;.pptx" TargetMode="External"/><Relationship Id="rId184" Type="http://schemas.openxmlformats.org/officeDocument/2006/relationships/image" Target="../media/image77.png"/><Relationship Id="rId189" Type="http://schemas.openxmlformats.org/officeDocument/2006/relationships/hyperlink" Target="../62%20&#50836;&#54620;&#51068;&#49436;/&#50836;&#54620;&#51068;&#49436;.pptx" TargetMode="External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image" Target="../media/image8.png"/><Relationship Id="rId67" Type="http://schemas.openxmlformats.org/officeDocument/2006/relationships/hyperlink" Target="../../&#44396;&#50557;PPT/02&#52636;&#50528;&#44413;&#44592;/&#52636;&#50528;&#44413;&#44592;.pptx" TargetMode="External"/><Relationship Id="rId116" Type="http://schemas.openxmlformats.org/officeDocument/2006/relationships/image" Target="../media/image43.png"/><Relationship Id="rId137" Type="http://schemas.openxmlformats.org/officeDocument/2006/relationships/hyperlink" Target="../../&#44396;&#50557;PPT/36&#49828;&#48148;&#45264;/&#49828;&#48148;&#45264;.pptx" TargetMode="External"/><Relationship Id="rId158" Type="http://schemas.openxmlformats.org/officeDocument/2006/relationships/image" Target="../media/image64.png"/><Relationship Id="rId20" Type="http://schemas.openxmlformats.org/officeDocument/2006/relationships/slide" Target="slide10.xml"/><Relationship Id="rId41" Type="http://schemas.openxmlformats.org/officeDocument/2006/relationships/hyperlink" Target="&#44256;&#47536;&#46020;&#51204;&#49436;05&#51109;.pptx" TargetMode="External"/><Relationship Id="rId62" Type="http://schemas.openxmlformats.org/officeDocument/2006/relationships/image" Target="../media/image16.png"/><Relationship Id="rId83" Type="http://schemas.openxmlformats.org/officeDocument/2006/relationships/hyperlink" Target="../../&#44396;&#50557;PPT/09&#49324;&#47924;&#50648;&#49345;/&#49324;&#47924;&#50648;&#49345;.pptx" TargetMode="External"/><Relationship Id="rId88" Type="http://schemas.openxmlformats.org/officeDocument/2006/relationships/image" Target="../media/image29.png"/><Relationship Id="rId111" Type="http://schemas.openxmlformats.org/officeDocument/2006/relationships/hyperlink" Target="../../&#44396;&#50557;PPT/23&#51060;&#49324;&#50556;/&#51060;&#49324;&#50556;.pptx" TargetMode="External"/><Relationship Id="rId132" Type="http://schemas.openxmlformats.org/officeDocument/2006/relationships/image" Target="../media/image51.png"/><Relationship Id="rId153" Type="http://schemas.openxmlformats.org/officeDocument/2006/relationships/hyperlink" Target="../44%20&#49324;&#46020;&#54665;&#51204;/&#49324;&#46020;&#54665;&#51204;.pptx" TargetMode="External"/><Relationship Id="rId174" Type="http://schemas.openxmlformats.org/officeDocument/2006/relationships/image" Target="../media/image72.png"/><Relationship Id="rId179" Type="http://schemas.openxmlformats.org/officeDocument/2006/relationships/hyperlink" Target="../57%20&#48716;&#47112;&#47788;&#49436;/&#48716;&#47112;&#47788;&#49436;1&#51109;.pptx" TargetMode="External"/><Relationship Id="rId195" Type="http://schemas.openxmlformats.org/officeDocument/2006/relationships/hyperlink" Target="../65%20&#50976;&#45796;&#49436;/&#50976;&#45796;&#49436;1&#51109;.pptx" TargetMode="External"/><Relationship Id="rId190" Type="http://schemas.openxmlformats.org/officeDocument/2006/relationships/image" Target="../media/image80.png"/><Relationship Id="rId15" Type="http://schemas.openxmlformats.org/officeDocument/2006/relationships/slide" Target="slide27.xml"/><Relationship Id="rId36" Type="http://schemas.openxmlformats.org/officeDocument/2006/relationships/image" Target="../media/image3.png"/><Relationship Id="rId57" Type="http://schemas.openxmlformats.org/officeDocument/2006/relationships/hyperlink" Target="&#44256;&#47536;&#46020;&#51204;&#49436;13&#51109;.pptx" TargetMode="External"/><Relationship Id="rId106" Type="http://schemas.openxmlformats.org/officeDocument/2006/relationships/image" Target="../media/image38.png"/><Relationship Id="rId127" Type="http://schemas.openxmlformats.org/officeDocument/2006/relationships/hyperlink" Target="../../&#44396;&#50557;PPT/31&#50724;&#48148;&#45852;/&#50724;&#48148;&#45852;1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image" Target="../media/image11.png"/><Relationship Id="rId73" Type="http://schemas.openxmlformats.org/officeDocument/2006/relationships/hyperlink" Target="../../&#44396;&#50557;PPT/04&#48124;&#49688;&#44592;/&#48124;&#49688;&#44592;.pptx" TargetMode="External"/><Relationship Id="rId78" Type="http://schemas.openxmlformats.org/officeDocument/2006/relationships/image" Target="../media/image24.png"/><Relationship Id="rId94" Type="http://schemas.openxmlformats.org/officeDocument/2006/relationships/image" Target="../media/image32.png"/><Relationship Id="rId99" Type="http://schemas.openxmlformats.org/officeDocument/2006/relationships/hyperlink" Target="../../&#44396;&#50557;PPT/17&#50640;&#49828;&#45908;/&#50640;&#49828;&#45908;.pptx" TargetMode="External"/><Relationship Id="rId101" Type="http://schemas.openxmlformats.org/officeDocument/2006/relationships/hyperlink" Target="../../&#44396;&#50557;PPT/18&#50853;&#44592;/&#50853;&#44592;.pptx" TargetMode="External"/><Relationship Id="rId122" Type="http://schemas.openxmlformats.org/officeDocument/2006/relationships/image" Target="../media/image46.png"/><Relationship Id="rId143" Type="http://schemas.openxmlformats.org/officeDocument/2006/relationships/hyperlink" Target="../../&#44396;&#50557;PPT/39&#47568;&#46972;&#44592;/&#47568;&#46972;&#44592;.pptx" TargetMode="External"/><Relationship Id="rId148" Type="http://schemas.openxmlformats.org/officeDocument/2006/relationships/image" Target="../media/image59.png"/><Relationship Id="rId164" Type="http://schemas.openxmlformats.org/officeDocument/2006/relationships/image" Target="../media/image67.png"/><Relationship Id="rId169" Type="http://schemas.openxmlformats.org/officeDocument/2006/relationships/hyperlink" Target="../52%20&#45936;&#49332;&#47196;&#45768;&#44032;&#51204;&#49436;/&#45936;&#49332;&#47196;&#45768;&#44032;&#51204;&#49436;.pptx" TargetMode="External"/><Relationship Id="rId185" Type="http://schemas.openxmlformats.org/officeDocument/2006/relationships/hyperlink" Target="../60%20&#48288;&#46300;&#47196;&#51204;&#49436;/&#48288;&#46300;&#47196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5.png"/><Relationship Id="rId26" Type="http://schemas.openxmlformats.org/officeDocument/2006/relationships/slide" Target="slide14.xml"/><Relationship Id="rId47" Type="http://schemas.openxmlformats.org/officeDocument/2006/relationships/hyperlink" Target="&#44256;&#47536;&#46020;&#51204;&#49436;08&#51109;.pptx" TargetMode="External"/><Relationship Id="rId68" Type="http://schemas.openxmlformats.org/officeDocument/2006/relationships/image" Target="../media/image19.png"/><Relationship Id="rId89" Type="http://schemas.openxmlformats.org/officeDocument/2006/relationships/hyperlink" Target="../../&#44396;&#50557;PPT/11&#50676;&#50773;&#44592;&#49345;/&#50676;&#50773;&#44592;&#49345;.pptx" TargetMode="External"/><Relationship Id="rId112" Type="http://schemas.openxmlformats.org/officeDocument/2006/relationships/image" Target="../media/image41.png"/><Relationship Id="rId133" Type="http://schemas.openxmlformats.org/officeDocument/2006/relationships/hyperlink" Target="../../&#44396;&#50557;PPT/34&#45208;&#54996;/&#45208;&#54996;.pptx" TargetMode="External"/><Relationship Id="rId154" Type="http://schemas.openxmlformats.org/officeDocument/2006/relationships/image" Target="../media/image62.png"/><Relationship Id="rId175" Type="http://schemas.openxmlformats.org/officeDocument/2006/relationships/hyperlink" Target="../55%20&#46356;&#47784;&#45936;&#54980;&#49436;/&#46356;&#47784;&#45936;&#54980;&#49436;.pptx" TargetMode="External"/><Relationship Id="rId196" Type="http://schemas.openxmlformats.org/officeDocument/2006/relationships/image" Target="../media/image83.png"/><Relationship Id="rId200" Type="http://schemas.openxmlformats.org/officeDocument/2006/relationships/image" Target="../media/image101.png"/><Relationship Id="rId16" Type="http://schemas.openxmlformats.org/officeDocument/2006/relationships/slide" Target="slide8.xml"/><Relationship Id="rId37" Type="http://schemas.openxmlformats.org/officeDocument/2006/relationships/hyperlink" Target="&#44256;&#47536;&#46020;&#51204;&#49436;03&#51109;.pptx" TargetMode="External"/><Relationship Id="rId58" Type="http://schemas.openxmlformats.org/officeDocument/2006/relationships/image" Target="../media/image14.png"/><Relationship Id="rId79" Type="http://schemas.openxmlformats.org/officeDocument/2006/relationships/hyperlink" Target="../../&#44396;&#50557;PPT/07&#49324;&#49324;&#44592;/&#49324;&#49324;&#44592;.pptx" TargetMode="External"/><Relationship Id="rId102" Type="http://schemas.openxmlformats.org/officeDocument/2006/relationships/image" Target="../media/image36.png"/><Relationship Id="rId123" Type="http://schemas.openxmlformats.org/officeDocument/2006/relationships/hyperlink" Target="../../&#44396;&#50557;PPT/29&#50836;&#50648;/&#50836;&#50648;.pptx" TargetMode="External"/><Relationship Id="rId144" Type="http://schemas.openxmlformats.org/officeDocument/2006/relationships/image" Target="../media/image57.png"/><Relationship Id="rId90" Type="http://schemas.openxmlformats.org/officeDocument/2006/relationships/image" Target="../media/image30.png"/><Relationship Id="rId165" Type="http://schemas.openxmlformats.org/officeDocument/2006/relationships/hyperlink" Target="../50%20&#48716;&#47549;&#48372;&#49436;/&#48716;&#47549;&#48372;&#49436;.pptx" TargetMode="External"/><Relationship Id="rId186" Type="http://schemas.openxmlformats.org/officeDocument/2006/relationships/image" Target="../media/image78.png"/><Relationship Id="rId27" Type="http://schemas.openxmlformats.org/officeDocument/2006/relationships/slide" Target="slide15.xml"/><Relationship Id="rId48" Type="http://schemas.openxmlformats.org/officeDocument/2006/relationships/image" Target="../media/image9.png"/><Relationship Id="rId69" Type="http://schemas.openxmlformats.org/officeDocument/2006/relationships/hyperlink" Target="../../&#44396;&#50557;PPT/01&#52285;&#49464;&#44592;/&#52285;&#49464;&#44592;.pptx" TargetMode="External"/><Relationship Id="rId113" Type="http://schemas.openxmlformats.org/officeDocument/2006/relationships/hyperlink" Target="../../&#44396;&#50557;PPT/24&#50696;&#47112;&#48120;&#50556;/&#50696;&#47112;&#48120;&#50556;.pptx" TargetMode="External"/><Relationship Id="rId134" Type="http://schemas.openxmlformats.org/officeDocument/2006/relationships/image" Target="../media/image52.png"/><Relationship Id="rId80" Type="http://schemas.openxmlformats.org/officeDocument/2006/relationships/image" Target="../media/image25.png"/><Relationship Id="rId155" Type="http://schemas.openxmlformats.org/officeDocument/2006/relationships/hyperlink" Target="../45%20&#47196;&#47560;&#49436;/&#47196;&#47560;&#49436;.pptx" TargetMode="External"/><Relationship Id="rId176" Type="http://schemas.openxmlformats.org/officeDocument/2006/relationships/image" Target="../media/image73.png"/><Relationship Id="rId197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4.png"/><Relationship Id="rId59" Type="http://schemas.openxmlformats.org/officeDocument/2006/relationships/hyperlink" Target="&#44256;&#47536;&#46020;&#51204;&#49436;14&#51109;.pptx" TargetMode="External"/><Relationship Id="rId103" Type="http://schemas.openxmlformats.org/officeDocument/2006/relationships/hyperlink" Target="../../&#44396;&#50557;PPT/19&#49884;&#54200;/&#49884;&#54200;.pptx" TargetMode="External"/><Relationship Id="rId124" Type="http://schemas.openxmlformats.org/officeDocument/2006/relationships/image" Target="../media/image47.png"/><Relationship Id="rId70" Type="http://schemas.openxmlformats.org/officeDocument/2006/relationships/image" Target="../media/image20.png"/><Relationship Id="rId91" Type="http://schemas.openxmlformats.org/officeDocument/2006/relationships/hyperlink" Target="../../&#44396;&#50557;PPT/13&#50669;&#45824;&#49345;/&#50669;&#45824;&#49345;.pptx" TargetMode="External"/><Relationship Id="rId145" Type="http://schemas.openxmlformats.org/officeDocument/2006/relationships/hyperlink" Target="&#47560;&#53468;&#48373;&#51020;.pptx" TargetMode="External"/><Relationship Id="rId166" Type="http://schemas.openxmlformats.org/officeDocument/2006/relationships/image" Target="../media/image68.png"/><Relationship Id="rId187" Type="http://schemas.openxmlformats.org/officeDocument/2006/relationships/hyperlink" Target="../61%20&#48288;&#46300;&#47196;&#54980;&#49436;/&#48288;&#46300;&#47196;&#54980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slide" Target="slide16.xml"/><Relationship Id="rId49" Type="http://schemas.openxmlformats.org/officeDocument/2006/relationships/hyperlink" Target="&#44256;&#47536;&#46020;&#51204;&#49436;09&#51109;.pptx" TargetMode="External"/><Relationship Id="rId114" Type="http://schemas.openxmlformats.org/officeDocument/2006/relationships/image" Target="../media/image42.png"/><Relationship Id="rId60" Type="http://schemas.openxmlformats.org/officeDocument/2006/relationships/image" Target="../media/image15.png"/><Relationship Id="rId81" Type="http://schemas.openxmlformats.org/officeDocument/2006/relationships/hyperlink" Target="../../&#44396;&#50557;PPT/08&#47355;&#44592;/&#47355;&#44592;.pptx" TargetMode="External"/><Relationship Id="rId135" Type="http://schemas.openxmlformats.org/officeDocument/2006/relationships/hyperlink" Target="../../&#44396;&#50557;PPT/35&#54616;&#48149;&#44397;/&#54616;&#48149;&#44397;.pptx" TargetMode="External"/><Relationship Id="rId156" Type="http://schemas.openxmlformats.org/officeDocument/2006/relationships/image" Target="../media/image63.png"/><Relationship Id="rId177" Type="http://schemas.openxmlformats.org/officeDocument/2006/relationships/hyperlink" Target="../56%20&#46356;&#46020;&#49436;/&#46356;&#46020;&#49436;.pptx" TargetMode="External"/><Relationship Id="rId198" Type="http://schemas.openxmlformats.org/officeDocument/2006/relationships/image" Target="../media/image84.png"/><Relationship Id="rId18" Type="http://schemas.openxmlformats.org/officeDocument/2006/relationships/slide" Target="slide9.xml"/><Relationship Id="rId39" Type="http://schemas.openxmlformats.org/officeDocument/2006/relationships/hyperlink" Target="&#44256;&#47536;&#46020;&#51204;&#49436;04&#51109;.pptx" TargetMode="External"/><Relationship Id="rId50" Type="http://schemas.openxmlformats.org/officeDocument/2006/relationships/image" Target="../media/image10.png"/><Relationship Id="rId104" Type="http://schemas.openxmlformats.org/officeDocument/2006/relationships/image" Target="../media/image37.png"/><Relationship Id="rId125" Type="http://schemas.openxmlformats.org/officeDocument/2006/relationships/hyperlink" Target="../../&#44396;&#50557;PPT/30&#50500;&#47784;&#49828;/&#50500;&#47784;&#49828;.pptx" TargetMode="External"/><Relationship Id="rId146" Type="http://schemas.openxmlformats.org/officeDocument/2006/relationships/image" Target="../media/image58.png"/><Relationship Id="rId167" Type="http://schemas.openxmlformats.org/officeDocument/2006/relationships/hyperlink" Target="../51%20&#44264;&#47196;&#49352;&#49436;/&#44264;&#47196;&#49352;&#49436;.pptx" TargetMode="External"/><Relationship Id="rId188" Type="http://schemas.openxmlformats.org/officeDocument/2006/relationships/image" Target="../media/image79.png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26&#50640;&#49828;&#44180;/&#50640;&#49828;&#44180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6.png"/><Relationship Id="rId63" Type="http://schemas.openxmlformats.org/officeDocument/2006/relationships/hyperlink" Target="&#44256;&#47536;&#46020;&#51204;&#49436;16&#51109;.pptx" TargetMode="External"/><Relationship Id="rId84" Type="http://schemas.openxmlformats.org/officeDocument/2006/relationships/image" Target="../media/image27.png"/><Relationship Id="rId138" Type="http://schemas.openxmlformats.org/officeDocument/2006/relationships/image" Target="../media/image54.png"/><Relationship Id="rId159" Type="http://schemas.openxmlformats.org/officeDocument/2006/relationships/hyperlink" Target="../47%20&#44256;&#47536;&#46020;&#54980;&#49436;/&#44256;&#47536;&#46020;&#54980;&#49436;.pptx" TargetMode="External"/><Relationship Id="rId170" Type="http://schemas.openxmlformats.org/officeDocument/2006/relationships/image" Target="../media/image70.png"/><Relationship Id="rId191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hyperlink" Target="../../&#44396;&#50557;PPT/21&#51204;&#46020;&#49436;/&#51204;&#46020;&#49436;.pptx" TargetMode="External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hyperlink" Target="&#44256;&#47536;&#46020;&#51204;&#49436;11&#51109;.pptx" TargetMode="External"/><Relationship Id="rId74" Type="http://schemas.openxmlformats.org/officeDocument/2006/relationships/image" Target="../media/image22.png"/><Relationship Id="rId128" Type="http://schemas.openxmlformats.org/officeDocument/2006/relationships/image" Target="../media/image49.png"/><Relationship Id="rId149" Type="http://schemas.openxmlformats.org/officeDocument/2006/relationships/hyperlink" Target="../42%20&#45572;&#44032;&#48373;&#51020;/&#45572;&#44032;&#48373;&#5102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15&#50640;&#49828;&#46972;/&#50640;&#49828;&#46972;.pptx" TargetMode="External"/><Relationship Id="rId160" Type="http://schemas.openxmlformats.org/officeDocument/2006/relationships/image" Target="../media/image65.png"/><Relationship Id="rId181" Type="http://schemas.openxmlformats.org/officeDocument/2006/relationships/hyperlink" Target="../58%20&#55176;&#48652;&#47532;&#49436;/&#55176;&#48652;&#47532;&#49436;.pptx" TargetMode="External"/><Relationship Id="rId22" Type="http://schemas.openxmlformats.org/officeDocument/2006/relationships/slide" Target="slide11.xml"/><Relationship Id="rId43" Type="http://schemas.openxmlformats.org/officeDocument/2006/relationships/hyperlink" Target="&#44256;&#47536;&#46020;&#51204;&#49436;06&#51109;.pptx" TargetMode="External"/><Relationship Id="rId64" Type="http://schemas.openxmlformats.org/officeDocument/2006/relationships/image" Target="../media/image17.png"/><Relationship Id="rId118" Type="http://schemas.openxmlformats.org/officeDocument/2006/relationships/image" Target="../media/image44.png"/><Relationship Id="rId139" Type="http://schemas.openxmlformats.org/officeDocument/2006/relationships/hyperlink" Target="../../&#44396;&#50557;PPT/37&#54617;&#44060;/&#54617;&#44060;.pptx" TargetMode="External"/><Relationship Id="rId85" Type="http://schemas.openxmlformats.org/officeDocument/2006/relationships/hyperlink" Target="../../&#44396;&#50557;PPT/10&#49324;&#47924;&#50648;&#54616;/&#49324;&#47924;&#50648;&#54616;.pptx" TargetMode="External"/><Relationship Id="rId150" Type="http://schemas.openxmlformats.org/officeDocument/2006/relationships/image" Target="../media/image60.png"/><Relationship Id="rId171" Type="http://schemas.openxmlformats.org/officeDocument/2006/relationships/hyperlink" Target="../53%20&#45936;&#49332;&#47196;&#45768;&#44032;&#54980;&#49436;/&#45936;&#49332;&#47196;&#45768;&#44032;&#54980;&#49436;.pptx" TargetMode="External"/><Relationship Id="rId192" Type="http://schemas.openxmlformats.org/officeDocument/2006/relationships/image" Target="../media/image81.png"/><Relationship Id="rId12" Type="http://schemas.openxmlformats.org/officeDocument/2006/relationships/slide" Target="slide6.xml"/><Relationship Id="rId33" Type="http://schemas.openxmlformats.org/officeDocument/2006/relationships/hyperlink" Target="&#44256;&#47536;&#46020;&#51204;&#49436;01&#51109;.pptx" TargetMode="External"/><Relationship Id="rId108" Type="http://schemas.openxmlformats.org/officeDocument/2006/relationships/image" Target="../media/image39.png"/><Relationship Id="rId129" Type="http://schemas.openxmlformats.org/officeDocument/2006/relationships/hyperlink" Target="../../&#44396;&#50557;PPT/32&#50836;&#45208;/&#50836;&#45208;.pptx" TargetMode="External"/><Relationship Id="rId54" Type="http://schemas.openxmlformats.org/officeDocument/2006/relationships/image" Target="../media/image12.png"/><Relationship Id="rId75" Type="http://schemas.openxmlformats.org/officeDocument/2006/relationships/hyperlink" Target="../../&#44396;&#50557;PPT/05&#49888;&#47749;&#44592;/&#49888;&#47749;&#44592;.pptx" TargetMode="External"/><Relationship Id="rId96" Type="http://schemas.openxmlformats.org/officeDocument/2006/relationships/image" Target="../media/image33.png"/><Relationship Id="rId140" Type="http://schemas.openxmlformats.org/officeDocument/2006/relationships/image" Target="../media/image55.png"/><Relationship Id="rId161" Type="http://schemas.openxmlformats.org/officeDocument/2006/relationships/hyperlink" Target="../48%20&#44040;&#46972;&#46356;&#50500;&#49436;/&#44040;&#46972;&#46356;&#50500;&#49436;.pptx" TargetMode="External"/><Relationship Id="rId182" Type="http://schemas.openxmlformats.org/officeDocument/2006/relationships/image" Target="../media/image76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27&#45796;&#45768;&#50648;/&#45796;&#45768;&#50648;.pptx" TargetMode="External"/><Relationship Id="rId44" Type="http://schemas.openxmlformats.org/officeDocument/2006/relationships/image" Target="../media/image7.png"/><Relationship Id="rId65" Type="http://schemas.openxmlformats.org/officeDocument/2006/relationships/hyperlink" Target="../../&#44396;-&#49888;&#50557;%20&#49457;&#44221;&#47785;&#47197;.pptx" TargetMode="External"/><Relationship Id="rId86" Type="http://schemas.openxmlformats.org/officeDocument/2006/relationships/image" Target="../media/image28.png"/><Relationship Id="rId130" Type="http://schemas.openxmlformats.org/officeDocument/2006/relationships/image" Target="../media/image50.png"/><Relationship Id="rId151" Type="http://schemas.openxmlformats.org/officeDocument/2006/relationships/hyperlink" Target="../43%20&#50836;&#54620;&#48373;&#51020;/&#50836;&#54620;&#48373;&#51020;.pptx" TargetMode="External"/><Relationship Id="rId172" Type="http://schemas.openxmlformats.org/officeDocument/2006/relationships/image" Target="../media/image71.png"/><Relationship Id="rId193" Type="http://schemas.openxmlformats.org/officeDocument/2006/relationships/hyperlink" Target="..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22&#50500;&#44032;/&#50500;&#44032;.pptx" TargetMode="External"/><Relationship Id="rId34" Type="http://schemas.openxmlformats.org/officeDocument/2006/relationships/image" Target="../media/image2.png"/><Relationship Id="rId55" Type="http://schemas.openxmlformats.org/officeDocument/2006/relationships/hyperlink" Target="&#44256;&#47536;&#46020;&#51204;&#49436;12&#51109;.pptx" TargetMode="External"/><Relationship Id="rId76" Type="http://schemas.openxmlformats.org/officeDocument/2006/relationships/image" Target="../media/image23.png"/><Relationship Id="rId97" Type="http://schemas.openxmlformats.org/officeDocument/2006/relationships/hyperlink" Target="../../&#44396;&#50557;PPT/16&#45712;&#54756;&#48120;&#50556;/&#45712;&#54756;&#48120;&#50556;.pptx" TargetMode="External"/><Relationship Id="rId120" Type="http://schemas.openxmlformats.org/officeDocument/2006/relationships/image" Target="../media/image45.png"/><Relationship Id="rId141" Type="http://schemas.openxmlformats.org/officeDocument/2006/relationships/hyperlink" Target="../../&#44396;&#50557;PPT/38&#49828;&#44032;&#47028;/&#49828;&#44032;&#47028;.pptx" TargetMode="External"/><Relationship Id="rId7" Type="http://schemas.openxmlformats.org/officeDocument/2006/relationships/slide" Target="slide23.xml"/><Relationship Id="rId71" Type="http://schemas.openxmlformats.org/officeDocument/2006/relationships/hyperlink" Target="../../&#44396;&#50557;PPT/03&#47112;&#50948;&#44592;/&#47112;&#50948;&#44592;.pptx" TargetMode="External"/><Relationship Id="rId92" Type="http://schemas.openxmlformats.org/officeDocument/2006/relationships/image" Target="../media/image31.png"/><Relationship Id="rId162" Type="http://schemas.openxmlformats.org/officeDocument/2006/relationships/image" Target="../media/image66.png"/><Relationship Id="rId183" Type="http://schemas.openxmlformats.org/officeDocument/2006/relationships/hyperlink" Target="..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image" Target="../media/image5.png"/><Relationship Id="rId45" Type="http://schemas.openxmlformats.org/officeDocument/2006/relationships/hyperlink" Target="&#44256;&#47536;&#46020;&#51204;&#49436;07&#51109;.pptx" TargetMode="External"/><Relationship Id="rId66" Type="http://schemas.openxmlformats.org/officeDocument/2006/relationships/image" Target="../media/image18.png"/><Relationship Id="rId87" Type="http://schemas.openxmlformats.org/officeDocument/2006/relationships/hyperlink" Target="../../&#44396;&#50557;PPT/12&#50676;&#50773;&#44592;&#54616;/&#50676;&#50773;&#44592;&#54616;.pptx" TargetMode="External"/><Relationship Id="rId110" Type="http://schemas.openxmlformats.org/officeDocument/2006/relationships/image" Target="../media/image40.png"/><Relationship Id="rId115" Type="http://schemas.openxmlformats.org/officeDocument/2006/relationships/hyperlink" Target="../../&#44396;&#50557;PPT/25&#50696;&#47112;&#48120;&#50556;&#50528;&#44032;/&#50696;&#47112;&#48120;&#50556;&#50528;&#44032;.pptx" TargetMode="External"/><Relationship Id="rId131" Type="http://schemas.openxmlformats.org/officeDocument/2006/relationships/hyperlink" Target="../../&#44396;&#50557;PPT/33&#48120;&#44032;/&#48120;&#44032;.pptx" TargetMode="External"/><Relationship Id="rId136" Type="http://schemas.openxmlformats.org/officeDocument/2006/relationships/image" Target="../media/image53.png"/><Relationship Id="rId157" Type="http://schemas.openxmlformats.org/officeDocument/2006/relationships/hyperlink" Target="../46%20&#44256;&#47536;&#46020;&#51204;&#49436;/&#44256;&#47536;&#46020;&#51204;&#49436;.pptx" TargetMode="External"/><Relationship Id="rId178" Type="http://schemas.openxmlformats.org/officeDocument/2006/relationships/image" Target="../media/image74.png"/><Relationship Id="rId61" Type="http://schemas.openxmlformats.org/officeDocument/2006/relationships/hyperlink" Target="&#44256;&#47536;&#46020;&#51204;&#49436;15&#51109;.pptx" TargetMode="External"/><Relationship Id="rId82" Type="http://schemas.openxmlformats.org/officeDocument/2006/relationships/image" Target="../media/image26.png"/><Relationship Id="rId152" Type="http://schemas.openxmlformats.org/officeDocument/2006/relationships/image" Target="../media/image61.png"/><Relationship Id="rId173" Type="http://schemas.openxmlformats.org/officeDocument/2006/relationships/hyperlink" Target="../54%20&#46356;&#47784;&#45936;&#51204;&#49436;/&#46356;&#47784;&#45936;&#51204;&#49436;.pptx" TargetMode="External"/><Relationship Id="rId194" Type="http://schemas.openxmlformats.org/officeDocument/2006/relationships/image" Target="../media/image82.png"/><Relationship Id="rId199" Type="http://schemas.openxmlformats.org/officeDocument/2006/relationships/image" Target="../media/image85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hyperlink" Target="&#44256;&#47536;&#46020;&#51204;&#49436;02&#51109;.pptx" TargetMode="External"/><Relationship Id="rId56" Type="http://schemas.openxmlformats.org/officeDocument/2006/relationships/image" Target="../media/image13.png"/><Relationship Id="rId77" Type="http://schemas.openxmlformats.org/officeDocument/2006/relationships/hyperlink" Target="../../&#44396;&#50557;PPT/06&#50668;&#54840;&#49688;&#50500;/&#50668;&#54840;&#49688;&#50500;.pptx" TargetMode="External"/><Relationship Id="rId100" Type="http://schemas.openxmlformats.org/officeDocument/2006/relationships/image" Target="../media/image35.png"/><Relationship Id="rId105" Type="http://schemas.openxmlformats.org/officeDocument/2006/relationships/hyperlink" Target="../../&#44396;&#50557;PPT/20&#51104;&#50616;/&#51104;&#50616;.pptx" TargetMode="External"/><Relationship Id="rId126" Type="http://schemas.openxmlformats.org/officeDocument/2006/relationships/image" Target="../media/image48.png"/><Relationship Id="rId147" Type="http://schemas.openxmlformats.org/officeDocument/2006/relationships/hyperlink" Target="../41%20&#47560;&#44032;&#48373;&#51020;/&#47560;&#44032;&#48373;&#51020;.pptx" TargetMode="External"/><Relationship Id="rId168" Type="http://schemas.openxmlformats.org/officeDocument/2006/relationships/image" Target="../media/image69.png"/><Relationship Id="rId8" Type="http://schemas.openxmlformats.org/officeDocument/2006/relationships/slide" Target="slide4.xml"/><Relationship Id="rId51" Type="http://schemas.openxmlformats.org/officeDocument/2006/relationships/hyperlink" Target="&#44256;&#47536;&#46020;&#51204;&#49436;10&#51109;.pptx" TargetMode="External"/><Relationship Id="rId72" Type="http://schemas.openxmlformats.org/officeDocument/2006/relationships/image" Target="../media/image21.png"/><Relationship Id="rId93" Type="http://schemas.openxmlformats.org/officeDocument/2006/relationships/hyperlink" Target="../../&#44396;&#50557;PPT/14&#50669;&#45824;&#54616;/&#50669;&#45824;&#54616;.pptx" TargetMode="External"/><Relationship Id="rId98" Type="http://schemas.openxmlformats.org/officeDocument/2006/relationships/image" Target="../media/image34.png"/><Relationship Id="rId121" Type="http://schemas.openxmlformats.org/officeDocument/2006/relationships/hyperlink" Target="../../&#44396;&#50557;PPT/28&#54840;&#49464;&#50500;/&#54840;&#49464;&#50500;.pptx" TargetMode="External"/><Relationship Id="rId142" Type="http://schemas.openxmlformats.org/officeDocument/2006/relationships/image" Target="../media/image56.png"/><Relationship Id="rId163" Type="http://schemas.openxmlformats.org/officeDocument/2006/relationships/hyperlink" Target="../49%20&#50640;&#48288;&#49548;&#49436;/&#50640;&#48288;&#49548;&#49436;.pptx" TargetMode="External"/><Relationship Id="rId184" Type="http://schemas.openxmlformats.org/officeDocument/2006/relationships/image" Target="../media/image77.png"/><Relationship Id="rId189" Type="http://schemas.openxmlformats.org/officeDocument/2006/relationships/hyperlink" Target="../62%20&#50836;&#54620;&#51068;&#49436;/&#50836;&#54620;&#51068;&#49436;.pptx" TargetMode="External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image" Target="../media/image8.png"/><Relationship Id="rId67" Type="http://schemas.openxmlformats.org/officeDocument/2006/relationships/hyperlink" Target="../../&#44396;&#50557;PPT/02&#52636;&#50528;&#44413;&#44592;/&#52636;&#50528;&#44413;&#44592;.pptx" TargetMode="External"/><Relationship Id="rId116" Type="http://schemas.openxmlformats.org/officeDocument/2006/relationships/image" Target="../media/image43.png"/><Relationship Id="rId137" Type="http://schemas.openxmlformats.org/officeDocument/2006/relationships/hyperlink" Target="../../&#44396;&#50557;PPT/36&#49828;&#48148;&#45264;/&#49828;&#48148;&#45264;.pptx" TargetMode="External"/><Relationship Id="rId158" Type="http://schemas.openxmlformats.org/officeDocument/2006/relationships/image" Target="../media/image64.png"/><Relationship Id="rId20" Type="http://schemas.openxmlformats.org/officeDocument/2006/relationships/slide" Target="slide10.xml"/><Relationship Id="rId41" Type="http://schemas.openxmlformats.org/officeDocument/2006/relationships/hyperlink" Target="&#44256;&#47536;&#46020;&#51204;&#49436;05&#51109;.pptx" TargetMode="External"/><Relationship Id="rId62" Type="http://schemas.openxmlformats.org/officeDocument/2006/relationships/image" Target="../media/image16.png"/><Relationship Id="rId83" Type="http://schemas.openxmlformats.org/officeDocument/2006/relationships/hyperlink" Target="../../&#44396;&#50557;PPT/09&#49324;&#47924;&#50648;&#49345;/&#49324;&#47924;&#50648;&#49345;.pptx" TargetMode="External"/><Relationship Id="rId88" Type="http://schemas.openxmlformats.org/officeDocument/2006/relationships/image" Target="../media/image29.png"/><Relationship Id="rId111" Type="http://schemas.openxmlformats.org/officeDocument/2006/relationships/hyperlink" Target="../../&#44396;&#50557;PPT/23&#51060;&#49324;&#50556;/&#51060;&#49324;&#50556;.pptx" TargetMode="External"/><Relationship Id="rId132" Type="http://schemas.openxmlformats.org/officeDocument/2006/relationships/image" Target="../media/image51.png"/><Relationship Id="rId153" Type="http://schemas.openxmlformats.org/officeDocument/2006/relationships/hyperlink" Target="../44%20&#49324;&#46020;&#54665;&#51204;/&#49324;&#46020;&#54665;&#51204;.pptx" TargetMode="External"/><Relationship Id="rId174" Type="http://schemas.openxmlformats.org/officeDocument/2006/relationships/image" Target="../media/image72.png"/><Relationship Id="rId179" Type="http://schemas.openxmlformats.org/officeDocument/2006/relationships/hyperlink" Target="../57%20&#48716;&#47112;&#47788;&#49436;/&#48716;&#47112;&#47788;&#49436;1&#51109;.pptx" TargetMode="External"/><Relationship Id="rId195" Type="http://schemas.openxmlformats.org/officeDocument/2006/relationships/hyperlink" Target="../65%20&#50976;&#45796;&#49436;/&#50976;&#45796;&#49436;1&#51109;.pptx" TargetMode="External"/><Relationship Id="rId190" Type="http://schemas.openxmlformats.org/officeDocument/2006/relationships/image" Target="../media/image80.png"/><Relationship Id="rId15" Type="http://schemas.openxmlformats.org/officeDocument/2006/relationships/slide" Target="slide27.xml"/><Relationship Id="rId36" Type="http://schemas.openxmlformats.org/officeDocument/2006/relationships/image" Target="../media/image3.png"/><Relationship Id="rId57" Type="http://schemas.openxmlformats.org/officeDocument/2006/relationships/hyperlink" Target="&#44256;&#47536;&#46020;&#51204;&#49436;13&#51109;.pptx" TargetMode="External"/><Relationship Id="rId106" Type="http://schemas.openxmlformats.org/officeDocument/2006/relationships/image" Target="../media/image38.png"/><Relationship Id="rId127" Type="http://schemas.openxmlformats.org/officeDocument/2006/relationships/hyperlink" Target="../../&#44396;&#50557;PPT/31&#50724;&#48148;&#45852;/&#50724;&#48148;&#45852;1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image" Target="../media/image11.png"/><Relationship Id="rId73" Type="http://schemas.openxmlformats.org/officeDocument/2006/relationships/hyperlink" Target="../../&#44396;&#50557;PPT/04&#48124;&#49688;&#44592;/&#48124;&#49688;&#44592;.pptx" TargetMode="External"/><Relationship Id="rId78" Type="http://schemas.openxmlformats.org/officeDocument/2006/relationships/image" Target="../media/image24.png"/><Relationship Id="rId94" Type="http://schemas.openxmlformats.org/officeDocument/2006/relationships/image" Target="../media/image32.png"/><Relationship Id="rId99" Type="http://schemas.openxmlformats.org/officeDocument/2006/relationships/hyperlink" Target="../../&#44396;&#50557;PPT/17&#50640;&#49828;&#45908;/&#50640;&#49828;&#45908;.pptx" TargetMode="External"/><Relationship Id="rId101" Type="http://schemas.openxmlformats.org/officeDocument/2006/relationships/hyperlink" Target="../../&#44396;&#50557;PPT/18&#50853;&#44592;/&#50853;&#44592;.pptx" TargetMode="External"/><Relationship Id="rId122" Type="http://schemas.openxmlformats.org/officeDocument/2006/relationships/image" Target="../media/image46.png"/><Relationship Id="rId143" Type="http://schemas.openxmlformats.org/officeDocument/2006/relationships/hyperlink" Target="../../&#44396;&#50557;PPT/39&#47568;&#46972;&#44592;/&#47568;&#46972;&#44592;.pptx" TargetMode="External"/><Relationship Id="rId148" Type="http://schemas.openxmlformats.org/officeDocument/2006/relationships/image" Target="../media/image59.png"/><Relationship Id="rId164" Type="http://schemas.openxmlformats.org/officeDocument/2006/relationships/image" Target="../media/image67.png"/><Relationship Id="rId169" Type="http://schemas.openxmlformats.org/officeDocument/2006/relationships/hyperlink" Target="../52%20&#45936;&#49332;&#47196;&#45768;&#44032;&#51204;&#49436;/&#45936;&#49332;&#47196;&#45768;&#44032;&#51204;&#49436;.pptx" TargetMode="External"/><Relationship Id="rId185" Type="http://schemas.openxmlformats.org/officeDocument/2006/relationships/hyperlink" Target="../60%20&#48288;&#46300;&#47196;&#51204;&#49436;/&#48288;&#46300;&#47196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5.png"/><Relationship Id="rId26" Type="http://schemas.openxmlformats.org/officeDocument/2006/relationships/slide" Target="slide14.xml"/><Relationship Id="rId47" Type="http://schemas.openxmlformats.org/officeDocument/2006/relationships/hyperlink" Target="&#44256;&#47536;&#46020;&#51204;&#49436;08&#51109;.pptx" TargetMode="External"/><Relationship Id="rId68" Type="http://schemas.openxmlformats.org/officeDocument/2006/relationships/image" Target="../media/image19.png"/><Relationship Id="rId89" Type="http://schemas.openxmlformats.org/officeDocument/2006/relationships/hyperlink" Target="../../&#44396;&#50557;PPT/11&#50676;&#50773;&#44592;&#49345;/&#50676;&#50773;&#44592;&#49345;.pptx" TargetMode="External"/><Relationship Id="rId112" Type="http://schemas.openxmlformats.org/officeDocument/2006/relationships/image" Target="../media/image41.png"/><Relationship Id="rId133" Type="http://schemas.openxmlformats.org/officeDocument/2006/relationships/hyperlink" Target="../../&#44396;&#50557;PPT/34&#45208;&#54996;/&#45208;&#54996;.pptx" TargetMode="External"/><Relationship Id="rId154" Type="http://schemas.openxmlformats.org/officeDocument/2006/relationships/image" Target="../media/image62.png"/><Relationship Id="rId175" Type="http://schemas.openxmlformats.org/officeDocument/2006/relationships/hyperlink" Target="../55%20&#46356;&#47784;&#45936;&#54980;&#49436;/&#46356;&#47784;&#45936;&#54980;&#49436;.pptx" TargetMode="External"/><Relationship Id="rId196" Type="http://schemas.openxmlformats.org/officeDocument/2006/relationships/image" Target="../media/image83.png"/><Relationship Id="rId200" Type="http://schemas.openxmlformats.org/officeDocument/2006/relationships/image" Target="../media/image102.png"/><Relationship Id="rId16" Type="http://schemas.openxmlformats.org/officeDocument/2006/relationships/slide" Target="slide8.xml"/><Relationship Id="rId37" Type="http://schemas.openxmlformats.org/officeDocument/2006/relationships/hyperlink" Target="&#44256;&#47536;&#46020;&#51204;&#49436;03&#51109;.pptx" TargetMode="External"/><Relationship Id="rId58" Type="http://schemas.openxmlformats.org/officeDocument/2006/relationships/image" Target="../media/image14.png"/><Relationship Id="rId79" Type="http://schemas.openxmlformats.org/officeDocument/2006/relationships/hyperlink" Target="../../&#44396;&#50557;PPT/07&#49324;&#49324;&#44592;/&#49324;&#49324;&#44592;.pptx" TargetMode="External"/><Relationship Id="rId102" Type="http://schemas.openxmlformats.org/officeDocument/2006/relationships/image" Target="../media/image36.png"/><Relationship Id="rId123" Type="http://schemas.openxmlformats.org/officeDocument/2006/relationships/hyperlink" Target="../../&#44396;&#50557;PPT/29&#50836;&#50648;/&#50836;&#50648;.pptx" TargetMode="External"/><Relationship Id="rId144" Type="http://schemas.openxmlformats.org/officeDocument/2006/relationships/image" Target="../media/image57.png"/><Relationship Id="rId90" Type="http://schemas.openxmlformats.org/officeDocument/2006/relationships/image" Target="../media/image30.png"/><Relationship Id="rId165" Type="http://schemas.openxmlformats.org/officeDocument/2006/relationships/hyperlink" Target="../50%20&#48716;&#47549;&#48372;&#49436;/&#48716;&#47549;&#48372;&#49436;.pptx" TargetMode="External"/><Relationship Id="rId186" Type="http://schemas.openxmlformats.org/officeDocument/2006/relationships/image" Target="../media/image78.png"/><Relationship Id="rId27" Type="http://schemas.openxmlformats.org/officeDocument/2006/relationships/slide" Target="slide15.xml"/><Relationship Id="rId48" Type="http://schemas.openxmlformats.org/officeDocument/2006/relationships/image" Target="../media/image9.png"/><Relationship Id="rId69" Type="http://schemas.openxmlformats.org/officeDocument/2006/relationships/hyperlink" Target="../../&#44396;&#50557;PPT/01&#52285;&#49464;&#44592;/&#52285;&#49464;&#44592;.pptx" TargetMode="External"/><Relationship Id="rId113" Type="http://schemas.openxmlformats.org/officeDocument/2006/relationships/hyperlink" Target="../../&#44396;&#50557;PPT/24&#50696;&#47112;&#48120;&#50556;/&#50696;&#47112;&#48120;&#50556;.pptx" TargetMode="External"/><Relationship Id="rId134" Type="http://schemas.openxmlformats.org/officeDocument/2006/relationships/image" Target="../media/image52.png"/><Relationship Id="rId80" Type="http://schemas.openxmlformats.org/officeDocument/2006/relationships/image" Target="../media/image25.png"/><Relationship Id="rId155" Type="http://schemas.openxmlformats.org/officeDocument/2006/relationships/hyperlink" Target="../45%20&#47196;&#47560;&#49436;/&#47196;&#47560;&#49436;.pptx" TargetMode="External"/><Relationship Id="rId176" Type="http://schemas.openxmlformats.org/officeDocument/2006/relationships/image" Target="../media/image73.png"/><Relationship Id="rId197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4.png"/><Relationship Id="rId59" Type="http://schemas.openxmlformats.org/officeDocument/2006/relationships/hyperlink" Target="&#44256;&#47536;&#46020;&#51204;&#49436;14&#51109;.pptx" TargetMode="External"/><Relationship Id="rId103" Type="http://schemas.openxmlformats.org/officeDocument/2006/relationships/hyperlink" Target="../../&#44396;&#50557;PPT/19&#49884;&#54200;/&#49884;&#54200;.pptx" TargetMode="External"/><Relationship Id="rId124" Type="http://schemas.openxmlformats.org/officeDocument/2006/relationships/image" Target="../media/image47.png"/><Relationship Id="rId70" Type="http://schemas.openxmlformats.org/officeDocument/2006/relationships/image" Target="../media/image20.png"/><Relationship Id="rId91" Type="http://schemas.openxmlformats.org/officeDocument/2006/relationships/hyperlink" Target="../../&#44396;&#50557;PPT/13&#50669;&#45824;&#49345;/&#50669;&#45824;&#49345;.pptx" TargetMode="External"/><Relationship Id="rId145" Type="http://schemas.openxmlformats.org/officeDocument/2006/relationships/hyperlink" Target="&#47560;&#53468;&#48373;&#51020;.pptx" TargetMode="External"/><Relationship Id="rId166" Type="http://schemas.openxmlformats.org/officeDocument/2006/relationships/image" Target="../media/image68.png"/><Relationship Id="rId187" Type="http://schemas.openxmlformats.org/officeDocument/2006/relationships/hyperlink" Target="../61%20&#48288;&#46300;&#47196;&#54980;&#49436;/&#48288;&#46300;&#47196;&#54980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slide" Target="slide16.xml"/><Relationship Id="rId49" Type="http://schemas.openxmlformats.org/officeDocument/2006/relationships/hyperlink" Target="&#44256;&#47536;&#46020;&#51204;&#49436;09&#51109;.pptx" TargetMode="External"/><Relationship Id="rId114" Type="http://schemas.openxmlformats.org/officeDocument/2006/relationships/image" Target="../media/image42.png"/><Relationship Id="rId60" Type="http://schemas.openxmlformats.org/officeDocument/2006/relationships/image" Target="../media/image15.png"/><Relationship Id="rId81" Type="http://schemas.openxmlformats.org/officeDocument/2006/relationships/hyperlink" Target="../../&#44396;&#50557;PPT/08&#47355;&#44592;/&#47355;&#44592;.pptx" TargetMode="External"/><Relationship Id="rId135" Type="http://schemas.openxmlformats.org/officeDocument/2006/relationships/hyperlink" Target="../../&#44396;&#50557;PPT/35&#54616;&#48149;&#44397;/&#54616;&#48149;&#44397;.pptx" TargetMode="External"/><Relationship Id="rId156" Type="http://schemas.openxmlformats.org/officeDocument/2006/relationships/image" Target="../media/image63.png"/><Relationship Id="rId177" Type="http://schemas.openxmlformats.org/officeDocument/2006/relationships/hyperlink" Target="../56%20&#46356;&#46020;&#49436;/&#46356;&#46020;&#49436;.pptx" TargetMode="External"/><Relationship Id="rId198" Type="http://schemas.openxmlformats.org/officeDocument/2006/relationships/image" Target="../media/image84.png"/><Relationship Id="rId18" Type="http://schemas.openxmlformats.org/officeDocument/2006/relationships/slide" Target="slide9.xml"/><Relationship Id="rId39" Type="http://schemas.openxmlformats.org/officeDocument/2006/relationships/hyperlink" Target="&#44256;&#47536;&#46020;&#51204;&#49436;04&#51109;.pptx" TargetMode="External"/><Relationship Id="rId50" Type="http://schemas.openxmlformats.org/officeDocument/2006/relationships/image" Target="../media/image10.png"/><Relationship Id="rId104" Type="http://schemas.openxmlformats.org/officeDocument/2006/relationships/image" Target="../media/image37.png"/><Relationship Id="rId125" Type="http://schemas.openxmlformats.org/officeDocument/2006/relationships/hyperlink" Target="../../&#44396;&#50557;PPT/30&#50500;&#47784;&#49828;/&#50500;&#47784;&#49828;.pptx" TargetMode="External"/><Relationship Id="rId146" Type="http://schemas.openxmlformats.org/officeDocument/2006/relationships/image" Target="../media/image58.png"/><Relationship Id="rId167" Type="http://schemas.openxmlformats.org/officeDocument/2006/relationships/hyperlink" Target="../51%20&#44264;&#47196;&#49352;&#49436;/&#44264;&#47196;&#49352;&#49436;.pptx" TargetMode="External"/><Relationship Id="rId188" Type="http://schemas.openxmlformats.org/officeDocument/2006/relationships/image" Target="../media/image79.png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26&#50640;&#49828;&#44180;/&#50640;&#49828;&#44180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6.png"/><Relationship Id="rId63" Type="http://schemas.openxmlformats.org/officeDocument/2006/relationships/hyperlink" Target="&#44256;&#47536;&#46020;&#51204;&#49436;16&#51109;.pptx" TargetMode="External"/><Relationship Id="rId84" Type="http://schemas.openxmlformats.org/officeDocument/2006/relationships/image" Target="../media/image27.png"/><Relationship Id="rId138" Type="http://schemas.openxmlformats.org/officeDocument/2006/relationships/image" Target="../media/image54.png"/><Relationship Id="rId159" Type="http://schemas.openxmlformats.org/officeDocument/2006/relationships/hyperlink" Target="../47%20&#44256;&#47536;&#46020;&#54980;&#49436;/&#44256;&#47536;&#46020;&#54980;&#49436;.pptx" TargetMode="External"/><Relationship Id="rId170" Type="http://schemas.openxmlformats.org/officeDocument/2006/relationships/image" Target="../media/image70.png"/><Relationship Id="rId191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hyperlink" Target="../../&#44396;&#50557;PPT/21&#51204;&#46020;&#49436;/&#51204;&#46020;&#49436;.pptx" TargetMode="External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hyperlink" Target="&#44256;&#47536;&#46020;&#51204;&#49436;11&#51109;.pptx" TargetMode="External"/><Relationship Id="rId74" Type="http://schemas.openxmlformats.org/officeDocument/2006/relationships/image" Target="../media/image22.png"/><Relationship Id="rId128" Type="http://schemas.openxmlformats.org/officeDocument/2006/relationships/image" Target="../media/image49.png"/><Relationship Id="rId149" Type="http://schemas.openxmlformats.org/officeDocument/2006/relationships/hyperlink" Target="../42%20&#45572;&#44032;&#48373;&#51020;/&#45572;&#44032;&#48373;&#5102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15&#50640;&#49828;&#46972;/&#50640;&#49828;&#46972;.pptx" TargetMode="External"/><Relationship Id="rId160" Type="http://schemas.openxmlformats.org/officeDocument/2006/relationships/image" Target="../media/image65.png"/><Relationship Id="rId181" Type="http://schemas.openxmlformats.org/officeDocument/2006/relationships/hyperlink" Target="../58%20&#55176;&#48652;&#47532;&#49436;/&#55176;&#48652;&#47532;&#49436;.pptx" TargetMode="External"/><Relationship Id="rId22" Type="http://schemas.openxmlformats.org/officeDocument/2006/relationships/slide" Target="slide11.xml"/><Relationship Id="rId43" Type="http://schemas.openxmlformats.org/officeDocument/2006/relationships/hyperlink" Target="&#44256;&#47536;&#46020;&#51204;&#49436;06&#51109;.pptx" TargetMode="External"/><Relationship Id="rId64" Type="http://schemas.openxmlformats.org/officeDocument/2006/relationships/image" Target="../media/image17.png"/><Relationship Id="rId118" Type="http://schemas.openxmlformats.org/officeDocument/2006/relationships/image" Target="../media/image44.png"/><Relationship Id="rId139" Type="http://schemas.openxmlformats.org/officeDocument/2006/relationships/hyperlink" Target="../../&#44396;&#50557;PPT/37&#54617;&#44060;/&#54617;&#44060;.pptx" TargetMode="External"/><Relationship Id="rId85" Type="http://schemas.openxmlformats.org/officeDocument/2006/relationships/hyperlink" Target="../../&#44396;&#50557;PPT/10&#49324;&#47924;&#50648;&#54616;/&#49324;&#47924;&#50648;&#54616;.pptx" TargetMode="External"/><Relationship Id="rId150" Type="http://schemas.openxmlformats.org/officeDocument/2006/relationships/image" Target="../media/image60.png"/><Relationship Id="rId171" Type="http://schemas.openxmlformats.org/officeDocument/2006/relationships/hyperlink" Target="../53%20&#45936;&#49332;&#47196;&#45768;&#44032;&#54980;&#49436;/&#45936;&#49332;&#47196;&#45768;&#44032;&#54980;&#49436;.pptx" TargetMode="External"/><Relationship Id="rId192" Type="http://schemas.openxmlformats.org/officeDocument/2006/relationships/image" Target="../media/image81.png"/><Relationship Id="rId12" Type="http://schemas.openxmlformats.org/officeDocument/2006/relationships/slide" Target="slide6.xml"/><Relationship Id="rId33" Type="http://schemas.openxmlformats.org/officeDocument/2006/relationships/hyperlink" Target="&#44256;&#47536;&#46020;&#51204;&#49436;01&#51109;.pptx" TargetMode="External"/><Relationship Id="rId108" Type="http://schemas.openxmlformats.org/officeDocument/2006/relationships/image" Target="../media/image39.png"/><Relationship Id="rId129" Type="http://schemas.openxmlformats.org/officeDocument/2006/relationships/hyperlink" Target="../../&#44396;&#50557;PPT/32&#50836;&#45208;/&#50836;&#45208;.pptx" TargetMode="External"/><Relationship Id="rId54" Type="http://schemas.openxmlformats.org/officeDocument/2006/relationships/image" Target="../media/image12.png"/><Relationship Id="rId75" Type="http://schemas.openxmlformats.org/officeDocument/2006/relationships/hyperlink" Target="../../&#44396;&#50557;PPT/05&#49888;&#47749;&#44592;/&#49888;&#47749;&#44592;.pptx" TargetMode="External"/><Relationship Id="rId96" Type="http://schemas.openxmlformats.org/officeDocument/2006/relationships/image" Target="../media/image33.png"/><Relationship Id="rId140" Type="http://schemas.openxmlformats.org/officeDocument/2006/relationships/image" Target="../media/image55.png"/><Relationship Id="rId161" Type="http://schemas.openxmlformats.org/officeDocument/2006/relationships/hyperlink" Target="../48%20&#44040;&#46972;&#46356;&#50500;&#49436;/&#44040;&#46972;&#46356;&#50500;&#49436;.pptx" TargetMode="External"/><Relationship Id="rId182" Type="http://schemas.openxmlformats.org/officeDocument/2006/relationships/image" Target="../media/image76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27&#45796;&#45768;&#50648;/&#45796;&#45768;&#50648;.pptx" TargetMode="External"/><Relationship Id="rId44" Type="http://schemas.openxmlformats.org/officeDocument/2006/relationships/image" Target="../media/image7.png"/><Relationship Id="rId65" Type="http://schemas.openxmlformats.org/officeDocument/2006/relationships/hyperlink" Target="../../&#44396;-&#49888;&#50557;%20&#49457;&#44221;&#47785;&#47197;.pptx" TargetMode="External"/><Relationship Id="rId86" Type="http://schemas.openxmlformats.org/officeDocument/2006/relationships/image" Target="../media/image28.png"/><Relationship Id="rId130" Type="http://schemas.openxmlformats.org/officeDocument/2006/relationships/image" Target="../media/image50.png"/><Relationship Id="rId151" Type="http://schemas.openxmlformats.org/officeDocument/2006/relationships/hyperlink" Target="../43%20&#50836;&#54620;&#48373;&#51020;/&#50836;&#54620;&#48373;&#51020;.pptx" TargetMode="External"/><Relationship Id="rId172" Type="http://schemas.openxmlformats.org/officeDocument/2006/relationships/image" Target="../media/image71.png"/><Relationship Id="rId193" Type="http://schemas.openxmlformats.org/officeDocument/2006/relationships/hyperlink" Target="..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22&#50500;&#44032;/&#50500;&#44032;.pptx" TargetMode="External"/><Relationship Id="rId34" Type="http://schemas.openxmlformats.org/officeDocument/2006/relationships/image" Target="../media/image2.png"/><Relationship Id="rId55" Type="http://schemas.openxmlformats.org/officeDocument/2006/relationships/hyperlink" Target="&#44256;&#47536;&#46020;&#51204;&#49436;12&#51109;.pptx" TargetMode="External"/><Relationship Id="rId76" Type="http://schemas.openxmlformats.org/officeDocument/2006/relationships/image" Target="../media/image23.png"/><Relationship Id="rId97" Type="http://schemas.openxmlformats.org/officeDocument/2006/relationships/hyperlink" Target="../../&#44396;&#50557;PPT/16&#45712;&#54756;&#48120;&#50556;/&#45712;&#54756;&#48120;&#50556;.pptx" TargetMode="External"/><Relationship Id="rId120" Type="http://schemas.openxmlformats.org/officeDocument/2006/relationships/image" Target="../media/image45.png"/><Relationship Id="rId141" Type="http://schemas.openxmlformats.org/officeDocument/2006/relationships/hyperlink" Target="../../&#44396;&#50557;PPT/38&#49828;&#44032;&#47028;/&#49828;&#44032;&#47028;.pptx" TargetMode="External"/><Relationship Id="rId7" Type="http://schemas.openxmlformats.org/officeDocument/2006/relationships/slide" Target="slide23.xml"/><Relationship Id="rId71" Type="http://schemas.openxmlformats.org/officeDocument/2006/relationships/hyperlink" Target="../../&#44396;&#50557;PPT/03&#47112;&#50948;&#44592;/&#47112;&#50948;&#44592;.pptx" TargetMode="External"/><Relationship Id="rId92" Type="http://schemas.openxmlformats.org/officeDocument/2006/relationships/image" Target="../media/image31.png"/><Relationship Id="rId162" Type="http://schemas.openxmlformats.org/officeDocument/2006/relationships/image" Target="../media/image66.png"/><Relationship Id="rId183" Type="http://schemas.openxmlformats.org/officeDocument/2006/relationships/hyperlink" Target="..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image" Target="../media/image5.png"/><Relationship Id="rId45" Type="http://schemas.openxmlformats.org/officeDocument/2006/relationships/hyperlink" Target="&#44256;&#47536;&#46020;&#51204;&#49436;07&#51109;.pptx" TargetMode="External"/><Relationship Id="rId66" Type="http://schemas.openxmlformats.org/officeDocument/2006/relationships/image" Target="../media/image18.png"/><Relationship Id="rId87" Type="http://schemas.openxmlformats.org/officeDocument/2006/relationships/hyperlink" Target="../../&#44396;&#50557;PPT/12&#50676;&#50773;&#44592;&#54616;/&#50676;&#50773;&#44592;&#54616;.pptx" TargetMode="External"/><Relationship Id="rId110" Type="http://schemas.openxmlformats.org/officeDocument/2006/relationships/image" Target="../media/image40.png"/><Relationship Id="rId115" Type="http://schemas.openxmlformats.org/officeDocument/2006/relationships/hyperlink" Target="../../&#44396;&#50557;PPT/25&#50696;&#47112;&#48120;&#50556;&#50528;&#44032;/&#50696;&#47112;&#48120;&#50556;&#50528;&#44032;.pptx" TargetMode="External"/><Relationship Id="rId131" Type="http://schemas.openxmlformats.org/officeDocument/2006/relationships/hyperlink" Target="../../&#44396;&#50557;PPT/33&#48120;&#44032;/&#48120;&#44032;.pptx" TargetMode="External"/><Relationship Id="rId136" Type="http://schemas.openxmlformats.org/officeDocument/2006/relationships/image" Target="../media/image53.png"/><Relationship Id="rId157" Type="http://schemas.openxmlformats.org/officeDocument/2006/relationships/hyperlink" Target="../46%20&#44256;&#47536;&#46020;&#51204;&#49436;/&#44256;&#47536;&#46020;&#51204;&#49436;.pptx" TargetMode="External"/><Relationship Id="rId178" Type="http://schemas.openxmlformats.org/officeDocument/2006/relationships/image" Target="../media/image74.png"/><Relationship Id="rId61" Type="http://schemas.openxmlformats.org/officeDocument/2006/relationships/hyperlink" Target="&#44256;&#47536;&#46020;&#51204;&#49436;15&#51109;.pptx" TargetMode="External"/><Relationship Id="rId82" Type="http://schemas.openxmlformats.org/officeDocument/2006/relationships/image" Target="../media/image26.png"/><Relationship Id="rId152" Type="http://schemas.openxmlformats.org/officeDocument/2006/relationships/image" Target="../media/image61.png"/><Relationship Id="rId173" Type="http://schemas.openxmlformats.org/officeDocument/2006/relationships/hyperlink" Target="../54%20&#46356;&#47784;&#45936;&#51204;&#49436;/&#46356;&#47784;&#45936;&#51204;&#49436;.pptx" TargetMode="External"/><Relationship Id="rId194" Type="http://schemas.openxmlformats.org/officeDocument/2006/relationships/image" Target="../media/image82.png"/><Relationship Id="rId199" Type="http://schemas.openxmlformats.org/officeDocument/2006/relationships/image" Target="../media/image85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hyperlink" Target="&#44256;&#47536;&#46020;&#51204;&#49436;02&#51109;.pptx" TargetMode="External"/><Relationship Id="rId56" Type="http://schemas.openxmlformats.org/officeDocument/2006/relationships/image" Target="../media/image13.png"/><Relationship Id="rId77" Type="http://schemas.openxmlformats.org/officeDocument/2006/relationships/hyperlink" Target="../../&#44396;&#50557;PPT/06&#50668;&#54840;&#49688;&#50500;/&#50668;&#54840;&#49688;&#50500;.pptx" TargetMode="External"/><Relationship Id="rId100" Type="http://schemas.openxmlformats.org/officeDocument/2006/relationships/image" Target="../media/image35.png"/><Relationship Id="rId105" Type="http://schemas.openxmlformats.org/officeDocument/2006/relationships/hyperlink" Target="../../&#44396;&#50557;PPT/20&#51104;&#50616;/&#51104;&#50616;.pptx" TargetMode="External"/><Relationship Id="rId126" Type="http://schemas.openxmlformats.org/officeDocument/2006/relationships/image" Target="../media/image48.png"/><Relationship Id="rId147" Type="http://schemas.openxmlformats.org/officeDocument/2006/relationships/hyperlink" Target="../41%20&#47560;&#44032;&#48373;&#51020;/&#47560;&#44032;&#48373;&#51020;.pptx" TargetMode="External"/><Relationship Id="rId168" Type="http://schemas.openxmlformats.org/officeDocument/2006/relationships/image" Target="../media/image69.png"/><Relationship Id="rId8" Type="http://schemas.openxmlformats.org/officeDocument/2006/relationships/slide" Target="slide4.xml"/><Relationship Id="rId51" Type="http://schemas.openxmlformats.org/officeDocument/2006/relationships/hyperlink" Target="&#44256;&#47536;&#46020;&#51204;&#49436;10&#51109;.pptx" TargetMode="External"/><Relationship Id="rId72" Type="http://schemas.openxmlformats.org/officeDocument/2006/relationships/image" Target="../media/image21.png"/><Relationship Id="rId93" Type="http://schemas.openxmlformats.org/officeDocument/2006/relationships/hyperlink" Target="../../&#44396;&#50557;PPT/14&#50669;&#45824;&#54616;/&#50669;&#45824;&#54616;.pptx" TargetMode="External"/><Relationship Id="rId98" Type="http://schemas.openxmlformats.org/officeDocument/2006/relationships/image" Target="../media/image34.png"/><Relationship Id="rId121" Type="http://schemas.openxmlformats.org/officeDocument/2006/relationships/hyperlink" Target="../../&#44396;&#50557;PPT/28&#54840;&#49464;&#50500;/&#54840;&#49464;&#50500;.pptx" TargetMode="External"/><Relationship Id="rId142" Type="http://schemas.openxmlformats.org/officeDocument/2006/relationships/image" Target="../media/image56.png"/><Relationship Id="rId163" Type="http://schemas.openxmlformats.org/officeDocument/2006/relationships/hyperlink" Target="../49%20&#50640;&#48288;&#49548;&#49436;/&#50640;&#48288;&#49548;&#49436;.pptx" TargetMode="External"/><Relationship Id="rId184" Type="http://schemas.openxmlformats.org/officeDocument/2006/relationships/image" Target="../media/image77.png"/><Relationship Id="rId189" Type="http://schemas.openxmlformats.org/officeDocument/2006/relationships/hyperlink" Target="../62%20&#50836;&#54620;&#51068;&#49436;/&#50836;&#54620;&#51068;&#49436;.pptx" TargetMode="External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image" Target="../media/image8.png"/><Relationship Id="rId67" Type="http://schemas.openxmlformats.org/officeDocument/2006/relationships/hyperlink" Target="../../&#44396;&#50557;PPT/02&#52636;&#50528;&#44413;&#44592;/&#52636;&#50528;&#44413;&#44592;.pptx" TargetMode="External"/><Relationship Id="rId116" Type="http://schemas.openxmlformats.org/officeDocument/2006/relationships/image" Target="../media/image43.png"/><Relationship Id="rId137" Type="http://schemas.openxmlformats.org/officeDocument/2006/relationships/hyperlink" Target="../../&#44396;&#50557;PPT/36&#49828;&#48148;&#45264;/&#49828;&#48148;&#45264;.pptx" TargetMode="External"/><Relationship Id="rId158" Type="http://schemas.openxmlformats.org/officeDocument/2006/relationships/image" Target="../media/image64.png"/><Relationship Id="rId20" Type="http://schemas.openxmlformats.org/officeDocument/2006/relationships/slide" Target="slide10.xml"/><Relationship Id="rId41" Type="http://schemas.openxmlformats.org/officeDocument/2006/relationships/hyperlink" Target="&#44256;&#47536;&#46020;&#51204;&#49436;05&#51109;.pptx" TargetMode="External"/><Relationship Id="rId62" Type="http://schemas.openxmlformats.org/officeDocument/2006/relationships/image" Target="../media/image16.png"/><Relationship Id="rId83" Type="http://schemas.openxmlformats.org/officeDocument/2006/relationships/hyperlink" Target="../../&#44396;&#50557;PPT/09&#49324;&#47924;&#50648;&#49345;/&#49324;&#47924;&#50648;&#49345;.pptx" TargetMode="External"/><Relationship Id="rId88" Type="http://schemas.openxmlformats.org/officeDocument/2006/relationships/image" Target="../media/image29.png"/><Relationship Id="rId111" Type="http://schemas.openxmlformats.org/officeDocument/2006/relationships/hyperlink" Target="../../&#44396;&#50557;PPT/23&#51060;&#49324;&#50556;/&#51060;&#49324;&#50556;.pptx" TargetMode="External"/><Relationship Id="rId132" Type="http://schemas.openxmlformats.org/officeDocument/2006/relationships/image" Target="../media/image51.png"/><Relationship Id="rId153" Type="http://schemas.openxmlformats.org/officeDocument/2006/relationships/hyperlink" Target="../44%20&#49324;&#46020;&#54665;&#51204;/&#49324;&#46020;&#54665;&#51204;.pptx" TargetMode="External"/><Relationship Id="rId174" Type="http://schemas.openxmlformats.org/officeDocument/2006/relationships/image" Target="../media/image72.png"/><Relationship Id="rId179" Type="http://schemas.openxmlformats.org/officeDocument/2006/relationships/hyperlink" Target="../57%20&#48716;&#47112;&#47788;&#49436;/&#48716;&#47112;&#47788;&#49436;1&#51109;.pptx" TargetMode="External"/><Relationship Id="rId195" Type="http://schemas.openxmlformats.org/officeDocument/2006/relationships/hyperlink" Target="../65%20&#50976;&#45796;&#49436;/&#50976;&#45796;&#49436;1&#51109;.pptx" TargetMode="External"/><Relationship Id="rId190" Type="http://schemas.openxmlformats.org/officeDocument/2006/relationships/image" Target="../media/image80.png"/><Relationship Id="rId15" Type="http://schemas.openxmlformats.org/officeDocument/2006/relationships/slide" Target="slide27.xml"/><Relationship Id="rId36" Type="http://schemas.openxmlformats.org/officeDocument/2006/relationships/image" Target="../media/image3.png"/><Relationship Id="rId57" Type="http://schemas.openxmlformats.org/officeDocument/2006/relationships/hyperlink" Target="&#44256;&#47536;&#46020;&#51204;&#49436;13&#51109;.pptx" TargetMode="External"/><Relationship Id="rId106" Type="http://schemas.openxmlformats.org/officeDocument/2006/relationships/image" Target="../media/image38.png"/><Relationship Id="rId127" Type="http://schemas.openxmlformats.org/officeDocument/2006/relationships/hyperlink" Target="../../&#44396;&#50557;PPT/31&#50724;&#48148;&#45852;/&#50724;&#48148;&#45852;1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image" Target="../media/image11.png"/><Relationship Id="rId73" Type="http://schemas.openxmlformats.org/officeDocument/2006/relationships/hyperlink" Target="../../&#44396;&#50557;PPT/04&#48124;&#49688;&#44592;/&#48124;&#49688;&#44592;.pptx" TargetMode="External"/><Relationship Id="rId78" Type="http://schemas.openxmlformats.org/officeDocument/2006/relationships/image" Target="../media/image24.png"/><Relationship Id="rId94" Type="http://schemas.openxmlformats.org/officeDocument/2006/relationships/image" Target="../media/image32.png"/><Relationship Id="rId99" Type="http://schemas.openxmlformats.org/officeDocument/2006/relationships/hyperlink" Target="../../&#44396;&#50557;PPT/17&#50640;&#49828;&#45908;/&#50640;&#49828;&#45908;.pptx" TargetMode="External"/><Relationship Id="rId101" Type="http://schemas.openxmlformats.org/officeDocument/2006/relationships/hyperlink" Target="../../&#44396;&#50557;PPT/18&#50853;&#44592;/&#50853;&#44592;.pptx" TargetMode="External"/><Relationship Id="rId122" Type="http://schemas.openxmlformats.org/officeDocument/2006/relationships/image" Target="../media/image46.png"/><Relationship Id="rId143" Type="http://schemas.openxmlformats.org/officeDocument/2006/relationships/hyperlink" Target="../../&#44396;&#50557;PPT/39&#47568;&#46972;&#44592;/&#47568;&#46972;&#44592;.pptx" TargetMode="External"/><Relationship Id="rId148" Type="http://schemas.openxmlformats.org/officeDocument/2006/relationships/image" Target="../media/image59.png"/><Relationship Id="rId164" Type="http://schemas.openxmlformats.org/officeDocument/2006/relationships/image" Target="../media/image67.png"/><Relationship Id="rId169" Type="http://schemas.openxmlformats.org/officeDocument/2006/relationships/hyperlink" Target="../52%20&#45936;&#49332;&#47196;&#45768;&#44032;&#51204;&#49436;/&#45936;&#49332;&#47196;&#45768;&#44032;&#51204;&#49436;.pptx" TargetMode="External"/><Relationship Id="rId185" Type="http://schemas.openxmlformats.org/officeDocument/2006/relationships/hyperlink" Target="../60%20&#48288;&#46300;&#47196;&#51204;&#49436;/&#48288;&#46300;&#47196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5.png"/><Relationship Id="rId26" Type="http://schemas.openxmlformats.org/officeDocument/2006/relationships/slide" Target="slide14.xml"/><Relationship Id="rId47" Type="http://schemas.openxmlformats.org/officeDocument/2006/relationships/hyperlink" Target="&#44256;&#47536;&#46020;&#51204;&#49436;08&#51109;.pptx" TargetMode="External"/><Relationship Id="rId68" Type="http://schemas.openxmlformats.org/officeDocument/2006/relationships/image" Target="../media/image19.png"/><Relationship Id="rId89" Type="http://schemas.openxmlformats.org/officeDocument/2006/relationships/hyperlink" Target="../../&#44396;&#50557;PPT/11&#50676;&#50773;&#44592;&#49345;/&#50676;&#50773;&#44592;&#49345;.pptx" TargetMode="External"/><Relationship Id="rId112" Type="http://schemas.openxmlformats.org/officeDocument/2006/relationships/image" Target="../media/image41.png"/><Relationship Id="rId133" Type="http://schemas.openxmlformats.org/officeDocument/2006/relationships/hyperlink" Target="../../&#44396;&#50557;PPT/34&#45208;&#54996;/&#45208;&#54996;.pptx" TargetMode="External"/><Relationship Id="rId154" Type="http://schemas.openxmlformats.org/officeDocument/2006/relationships/image" Target="../media/image62.png"/><Relationship Id="rId175" Type="http://schemas.openxmlformats.org/officeDocument/2006/relationships/hyperlink" Target="../55%20&#46356;&#47784;&#45936;&#54980;&#49436;/&#46356;&#47784;&#45936;&#54980;&#49436;.pptx" TargetMode="External"/><Relationship Id="rId196" Type="http://schemas.openxmlformats.org/officeDocument/2006/relationships/image" Target="../media/image83.png"/><Relationship Id="rId200" Type="http://schemas.openxmlformats.org/officeDocument/2006/relationships/image" Target="../media/image103.png"/><Relationship Id="rId16" Type="http://schemas.openxmlformats.org/officeDocument/2006/relationships/slide" Target="slide8.xml"/><Relationship Id="rId37" Type="http://schemas.openxmlformats.org/officeDocument/2006/relationships/hyperlink" Target="&#44256;&#47536;&#46020;&#51204;&#49436;03&#51109;.pptx" TargetMode="External"/><Relationship Id="rId58" Type="http://schemas.openxmlformats.org/officeDocument/2006/relationships/image" Target="../media/image14.png"/><Relationship Id="rId79" Type="http://schemas.openxmlformats.org/officeDocument/2006/relationships/hyperlink" Target="../../&#44396;&#50557;PPT/07&#49324;&#49324;&#44592;/&#49324;&#49324;&#44592;.pptx" TargetMode="External"/><Relationship Id="rId102" Type="http://schemas.openxmlformats.org/officeDocument/2006/relationships/image" Target="../media/image36.png"/><Relationship Id="rId123" Type="http://schemas.openxmlformats.org/officeDocument/2006/relationships/hyperlink" Target="../../&#44396;&#50557;PPT/29&#50836;&#50648;/&#50836;&#50648;.pptx" TargetMode="External"/><Relationship Id="rId144" Type="http://schemas.openxmlformats.org/officeDocument/2006/relationships/image" Target="../media/image57.png"/><Relationship Id="rId90" Type="http://schemas.openxmlformats.org/officeDocument/2006/relationships/image" Target="../media/image30.png"/><Relationship Id="rId165" Type="http://schemas.openxmlformats.org/officeDocument/2006/relationships/hyperlink" Target="../50%20&#48716;&#47549;&#48372;&#49436;/&#48716;&#47549;&#48372;&#49436;.pptx" TargetMode="External"/><Relationship Id="rId186" Type="http://schemas.openxmlformats.org/officeDocument/2006/relationships/image" Target="../media/image78.png"/><Relationship Id="rId27" Type="http://schemas.openxmlformats.org/officeDocument/2006/relationships/slide" Target="slide15.xml"/><Relationship Id="rId48" Type="http://schemas.openxmlformats.org/officeDocument/2006/relationships/image" Target="../media/image9.png"/><Relationship Id="rId69" Type="http://schemas.openxmlformats.org/officeDocument/2006/relationships/hyperlink" Target="../../&#44396;&#50557;PPT/01&#52285;&#49464;&#44592;/&#52285;&#49464;&#44592;.pptx" TargetMode="External"/><Relationship Id="rId113" Type="http://schemas.openxmlformats.org/officeDocument/2006/relationships/hyperlink" Target="../../&#44396;&#50557;PPT/24&#50696;&#47112;&#48120;&#50556;/&#50696;&#47112;&#48120;&#50556;.pptx" TargetMode="External"/><Relationship Id="rId134" Type="http://schemas.openxmlformats.org/officeDocument/2006/relationships/image" Target="../media/image52.png"/><Relationship Id="rId80" Type="http://schemas.openxmlformats.org/officeDocument/2006/relationships/image" Target="../media/image25.png"/><Relationship Id="rId155" Type="http://schemas.openxmlformats.org/officeDocument/2006/relationships/hyperlink" Target="../45%20&#47196;&#47560;&#49436;/&#47196;&#47560;&#49436;.pptx" TargetMode="External"/><Relationship Id="rId176" Type="http://schemas.openxmlformats.org/officeDocument/2006/relationships/image" Target="../media/image73.png"/><Relationship Id="rId197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4.png"/><Relationship Id="rId59" Type="http://schemas.openxmlformats.org/officeDocument/2006/relationships/hyperlink" Target="&#44256;&#47536;&#46020;&#51204;&#49436;14&#51109;.pptx" TargetMode="External"/><Relationship Id="rId103" Type="http://schemas.openxmlformats.org/officeDocument/2006/relationships/hyperlink" Target="../../&#44396;&#50557;PPT/19&#49884;&#54200;/&#49884;&#54200;.pptx" TargetMode="External"/><Relationship Id="rId124" Type="http://schemas.openxmlformats.org/officeDocument/2006/relationships/image" Target="../media/image47.png"/><Relationship Id="rId70" Type="http://schemas.openxmlformats.org/officeDocument/2006/relationships/image" Target="../media/image20.png"/><Relationship Id="rId91" Type="http://schemas.openxmlformats.org/officeDocument/2006/relationships/hyperlink" Target="../../&#44396;&#50557;PPT/13&#50669;&#45824;&#49345;/&#50669;&#45824;&#49345;.pptx" TargetMode="External"/><Relationship Id="rId145" Type="http://schemas.openxmlformats.org/officeDocument/2006/relationships/hyperlink" Target="&#47560;&#53468;&#48373;&#51020;.pptx" TargetMode="External"/><Relationship Id="rId166" Type="http://schemas.openxmlformats.org/officeDocument/2006/relationships/image" Target="../media/image68.png"/><Relationship Id="rId187" Type="http://schemas.openxmlformats.org/officeDocument/2006/relationships/hyperlink" Target="../61%20&#48288;&#46300;&#47196;&#54980;&#49436;/&#48288;&#46300;&#47196;&#54980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slide" Target="slide16.xml"/><Relationship Id="rId49" Type="http://schemas.openxmlformats.org/officeDocument/2006/relationships/hyperlink" Target="&#44256;&#47536;&#46020;&#51204;&#49436;09&#51109;.pptx" TargetMode="External"/><Relationship Id="rId114" Type="http://schemas.openxmlformats.org/officeDocument/2006/relationships/image" Target="../media/image42.png"/><Relationship Id="rId60" Type="http://schemas.openxmlformats.org/officeDocument/2006/relationships/image" Target="../media/image15.png"/><Relationship Id="rId81" Type="http://schemas.openxmlformats.org/officeDocument/2006/relationships/hyperlink" Target="../../&#44396;&#50557;PPT/08&#47355;&#44592;/&#47355;&#44592;.pptx" TargetMode="External"/><Relationship Id="rId135" Type="http://schemas.openxmlformats.org/officeDocument/2006/relationships/hyperlink" Target="../../&#44396;&#50557;PPT/35&#54616;&#48149;&#44397;/&#54616;&#48149;&#44397;.pptx" TargetMode="External"/><Relationship Id="rId156" Type="http://schemas.openxmlformats.org/officeDocument/2006/relationships/image" Target="../media/image63.png"/><Relationship Id="rId177" Type="http://schemas.openxmlformats.org/officeDocument/2006/relationships/hyperlink" Target="../56%20&#46356;&#46020;&#49436;/&#46356;&#46020;&#49436;.pptx" TargetMode="External"/><Relationship Id="rId198" Type="http://schemas.openxmlformats.org/officeDocument/2006/relationships/image" Target="../media/image84.png"/><Relationship Id="rId18" Type="http://schemas.openxmlformats.org/officeDocument/2006/relationships/slide" Target="slide9.xml"/><Relationship Id="rId39" Type="http://schemas.openxmlformats.org/officeDocument/2006/relationships/hyperlink" Target="&#44256;&#47536;&#46020;&#51204;&#49436;04&#51109;.pptx" TargetMode="External"/><Relationship Id="rId50" Type="http://schemas.openxmlformats.org/officeDocument/2006/relationships/image" Target="../media/image10.png"/><Relationship Id="rId104" Type="http://schemas.openxmlformats.org/officeDocument/2006/relationships/image" Target="../media/image37.png"/><Relationship Id="rId125" Type="http://schemas.openxmlformats.org/officeDocument/2006/relationships/hyperlink" Target="../../&#44396;&#50557;PPT/30&#50500;&#47784;&#49828;/&#50500;&#47784;&#49828;.pptx" TargetMode="External"/><Relationship Id="rId146" Type="http://schemas.openxmlformats.org/officeDocument/2006/relationships/image" Target="../media/image58.png"/><Relationship Id="rId167" Type="http://schemas.openxmlformats.org/officeDocument/2006/relationships/hyperlink" Target="../51%20&#44264;&#47196;&#49352;&#49436;/&#44264;&#47196;&#49352;&#49436;.pptx" TargetMode="External"/><Relationship Id="rId188" Type="http://schemas.openxmlformats.org/officeDocument/2006/relationships/image" Target="../media/image79.png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26&#50640;&#49828;&#44180;/&#50640;&#49828;&#44180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6.png"/><Relationship Id="rId63" Type="http://schemas.openxmlformats.org/officeDocument/2006/relationships/hyperlink" Target="&#44256;&#47536;&#46020;&#51204;&#49436;16&#51109;.pptx" TargetMode="External"/><Relationship Id="rId84" Type="http://schemas.openxmlformats.org/officeDocument/2006/relationships/image" Target="../media/image27.png"/><Relationship Id="rId138" Type="http://schemas.openxmlformats.org/officeDocument/2006/relationships/image" Target="../media/image54.png"/><Relationship Id="rId159" Type="http://schemas.openxmlformats.org/officeDocument/2006/relationships/hyperlink" Target="../47%20&#44256;&#47536;&#46020;&#54980;&#49436;/&#44256;&#47536;&#46020;&#54980;&#49436;.pptx" TargetMode="External"/><Relationship Id="rId170" Type="http://schemas.openxmlformats.org/officeDocument/2006/relationships/image" Target="../media/image70.png"/><Relationship Id="rId191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hyperlink" Target="../../&#44396;&#50557;PPT/21&#51204;&#46020;&#49436;/&#51204;&#46020;&#49436;.pptx" TargetMode="External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hyperlink" Target="&#44256;&#47536;&#46020;&#51204;&#49436;11&#51109;.pptx" TargetMode="External"/><Relationship Id="rId74" Type="http://schemas.openxmlformats.org/officeDocument/2006/relationships/image" Target="../media/image22.png"/><Relationship Id="rId128" Type="http://schemas.openxmlformats.org/officeDocument/2006/relationships/image" Target="../media/image49.png"/><Relationship Id="rId149" Type="http://schemas.openxmlformats.org/officeDocument/2006/relationships/hyperlink" Target="../42%20&#45572;&#44032;&#48373;&#51020;/&#45572;&#44032;&#48373;&#5102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15&#50640;&#49828;&#46972;/&#50640;&#49828;&#46972;.pptx" TargetMode="External"/><Relationship Id="rId160" Type="http://schemas.openxmlformats.org/officeDocument/2006/relationships/image" Target="../media/image65.png"/><Relationship Id="rId181" Type="http://schemas.openxmlformats.org/officeDocument/2006/relationships/hyperlink" Target="../58%20&#55176;&#48652;&#47532;&#49436;/&#55176;&#48652;&#47532;&#49436;.pptx" TargetMode="External"/><Relationship Id="rId22" Type="http://schemas.openxmlformats.org/officeDocument/2006/relationships/slide" Target="slide11.xml"/><Relationship Id="rId43" Type="http://schemas.openxmlformats.org/officeDocument/2006/relationships/hyperlink" Target="&#44256;&#47536;&#46020;&#51204;&#49436;06&#51109;.pptx" TargetMode="External"/><Relationship Id="rId64" Type="http://schemas.openxmlformats.org/officeDocument/2006/relationships/image" Target="../media/image17.png"/><Relationship Id="rId118" Type="http://schemas.openxmlformats.org/officeDocument/2006/relationships/image" Target="../media/image44.png"/><Relationship Id="rId139" Type="http://schemas.openxmlformats.org/officeDocument/2006/relationships/hyperlink" Target="../../&#44396;&#50557;PPT/37&#54617;&#44060;/&#54617;&#44060;.pptx" TargetMode="External"/><Relationship Id="rId85" Type="http://schemas.openxmlformats.org/officeDocument/2006/relationships/hyperlink" Target="../../&#44396;&#50557;PPT/10&#49324;&#47924;&#50648;&#54616;/&#49324;&#47924;&#50648;&#54616;.pptx" TargetMode="External"/><Relationship Id="rId150" Type="http://schemas.openxmlformats.org/officeDocument/2006/relationships/image" Target="../media/image60.png"/><Relationship Id="rId171" Type="http://schemas.openxmlformats.org/officeDocument/2006/relationships/hyperlink" Target="../53%20&#45936;&#49332;&#47196;&#45768;&#44032;&#54980;&#49436;/&#45936;&#49332;&#47196;&#45768;&#44032;&#54980;&#49436;.pptx" TargetMode="External"/><Relationship Id="rId192" Type="http://schemas.openxmlformats.org/officeDocument/2006/relationships/image" Target="../media/image81.png"/><Relationship Id="rId12" Type="http://schemas.openxmlformats.org/officeDocument/2006/relationships/slide" Target="slide6.xml"/><Relationship Id="rId33" Type="http://schemas.openxmlformats.org/officeDocument/2006/relationships/hyperlink" Target="&#44256;&#47536;&#46020;&#51204;&#49436;01&#51109;.pptx" TargetMode="External"/><Relationship Id="rId108" Type="http://schemas.openxmlformats.org/officeDocument/2006/relationships/image" Target="../media/image39.png"/><Relationship Id="rId129" Type="http://schemas.openxmlformats.org/officeDocument/2006/relationships/hyperlink" Target="../../&#44396;&#50557;PPT/32&#50836;&#45208;/&#50836;&#45208;.pptx" TargetMode="External"/><Relationship Id="rId54" Type="http://schemas.openxmlformats.org/officeDocument/2006/relationships/image" Target="../media/image12.png"/><Relationship Id="rId75" Type="http://schemas.openxmlformats.org/officeDocument/2006/relationships/hyperlink" Target="../../&#44396;&#50557;PPT/05&#49888;&#47749;&#44592;/&#49888;&#47749;&#44592;.pptx" TargetMode="External"/><Relationship Id="rId96" Type="http://schemas.openxmlformats.org/officeDocument/2006/relationships/image" Target="../media/image33.png"/><Relationship Id="rId140" Type="http://schemas.openxmlformats.org/officeDocument/2006/relationships/image" Target="../media/image55.png"/><Relationship Id="rId161" Type="http://schemas.openxmlformats.org/officeDocument/2006/relationships/hyperlink" Target="../48%20&#44040;&#46972;&#46356;&#50500;&#49436;/&#44040;&#46972;&#46356;&#50500;&#49436;.pptx" TargetMode="External"/><Relationship Id="rId182" Type="http://schemas.openxmlformats.org/officeDocument/2006/relationships/image" Target="../media/image76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27&#45796;&#45768;&#50648;/&#45796;&#45768;&#50648;.pptx" TargetMode="External"/><Relationship Id="rId44" Type="http://schemas.openxmlformats.org/officeDocument/2006/relationships/image" Target="../media/image7.png"/><Relationship Id="rId65" Type="http://schemas.openxmlformats.org/officeDocument/2006/relationships/hyperlink" Target="../../&#44396;-&#49888;&#50557;%20&#49457;&#44221;&#47785;&#47197;.pptx" TargetMode="External"/><Relationship Id="rId86" Type="http://schemas.openxmlformats.org/officeDocument/2006/relationships/image" Target="../media/image28.png"/><Relationship Id="rId130" Type="http://schemas.openxmlformats.org/officeDocument/2006/relationships/image" Target="../media/image50.png"/><Relationship Id="rId151" Type="http://schemas.openxmlformats.org/officeDocument/2006/relationships/hyperlink" Target="../43%20&#50836;&#54620;&#48373;&#51020;/&#50836;&#54620;&#48373;&#51020;.pptx" TargetMode="External"/><Relationship Id="rId172" Type="http://schemas.openxmlformats.org/officeDocument/2006/relationships/image" Target="../media/image71.png"/><Relationship Id="rId193" Type="http://schemas.openxmlformats.org/officeDocument/2006/relationships/hyperlink" Target="..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22&#50500;&#44032;/&#50500;&#44032;.pptx" TargetMode="External"/><Relationship Id="rId34" Type="http://schemas.openxmlformats.org/officeDocument/2006/relationships/image" Target="../media/image2.png"/><Relationship Id="rId55" Type="http://schemas.openxmlformats.org/officeDocument/2006/relationships/hyperlink" Target="&#44256;&#47536;&#46020;&#51204;&#49436;12&#51109;.pptx" TargetMode="External"/><Relationship Id="rId76" Type="http://schemas.openxmlformats.org/officeDocument/2006/relationships/image" Target="../media/image23.png"/><Relationship Id="rId97" Type="http://schemas.openxmlformats.org/officeDocument/2006/relationships/hyperlink" Target="../../&#44396;&#50557;PPT/16&#45712;&#54756;&#48120;&#50556;/&#45712;&#54756;&#48120;&#50556;.pptx" TargetMode="External"/><Relationship Id="rId120" Type="http://schemas.openxmlformats.org/officeDocument/2006/relationships/image" Target="../media/image45.png"/><Relationship Id="rId141" Type="http://schemas.openxmlformats.org/officeDocument/2006/relationships/hyperlink" Target="../../&#44396;&#50557;PPT/38&#49828;&#44032;&#47028;/&#49828;&#44032;&#47028;.pptx" TargetMode="External"/><Relationship Id="rId7" Type="http://schemas.openxmlformats.org/officeDocument/2006/relationships/slide" Target="slide23.xml"/><Relationship Id="rId71" Type="http://schemas.openxmlformats.org/officeDocument/2006/relationships/hyperlink" Target="../../&#44396;&#50557;PPT/03&#47112;&#50948;&#44592;/&#47112;&#50948;&#44592;.pptx" TargetMode="External"/><Relationship Id="rId92" Type="http://schemas.openxmlformats.org/officeDocument/2006/relationships/image" Target="../media/image31.png"/><Relationship Id="rId162" Type="http://schemas.openxmlformats.org/officeDocument/2006/relationships/image" Target="../media/image66.png"/><Relationship Id="rId183" Type="http://schemas.openxmlformats.org/officeDocument/2006/relationships/hyperlink" Target="..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image" Target="../media/image5.png"/><Relationship Id="rId45" Type="http://schemas.openxmlformats.org/officeDocument/2006/relationships/hyperlink" Target="&#44256;&#47536;&#46020;&#51204;&#49436;07&#51109;.pptx" TargetMode="External"/><Relationship Id="rId66" Type="http://schemas.openxmlformats.org/officeDocument/2006/relationships/image" Target="../media/image18.png"/><Relationship Id="rId87" Type="http://schemas.openxmlformats.org/officeDocument/2006/relationships/hyperlink" Target="../../&#44396;&#50557;PPT/12&#50676;&#50773;&#44592;&#54616;/&#50676;&#50773;&#44592;&#54616;.pptx" TargetMode="External"/><Relationship Id="rId110" Type="http://schemas.openxmlformats.org/officeDocument/2006/relationships/image" Target="../media/image40.png"/><Relationship Id="rId115" Type="http://schemas.openxmlformats.org/officeDocument/2006/relationships/hyperlink" Target="../../&#44396;&#50557;PPT/25&#50696;&#47112;&#48120;&#50556;&#50528;&#44032;/&#50696;&#47112;&#48120;&#50556;&#50528;&#44032;.pptx" TargetMode="External"/><Relationship Id="rId131" Type="http://schemas.openxmlformats.org/officeDocument/2006/relationships/hyperlink" Target="../../&#44396;&#50557;PPT/33&#48120;&#44032;/&#48120;&#44032;.pptx" TargetMode="External"/><Relationship Id="rId136" Type="http://schemas.openxmlformats.org/officeDocument/2006/relationships/image" Target="../media/image53.png"/><Relationship Id="rId157" Type="http://schemas.openxmlformats.org/officeDocument/2006/relationships/hyperlink" Target="../46%20&#44256;&#47536;&#46020;&#51204;&#49436;/&#44256;&#47536;&#46020;&#51204;&#49436;.pptx" TargetMode="External"/><Relationship Id="rId178" Type="http://schemas.openxmlformats.org/officeDocument/2006/relationships/image" Target="../media/image74.png"/><Relationship Id="rId61" Type="http://schemas.openxmlformats.org/officeDocument/2006/relationships/hyperlink" Target="&#44256;&#47536;&#46020;&#51204;&#49436;15&#51109;.pptx" TargetMode="External"/><Relationship Id="rId82" Type="http://schemas.openxmlformats.org/officeDocument/2006/relationships/image" Target="../media/image26.png"/><Relationship Id="rId152" Type="http://schemas.openxmlformats.org/officeDocument/2006/relationships/image" Target="../media/image61.png"/><Relationship Id="rId173" Type="http://schemas.openxmlformats.org/officeDocument/2006/relationships/hyperlink" Target="../54%20&#46356;&#47784;&#45936;&#51204;&#49436;/&#46356;&#47784;&#45936;&#51204;&#49436;.pptx" TargetMode="External"/><Relationship Id="rId194" Type="http://schemas.openxmlformats.org/officeDocument/2006/relationships/image" Target="../media/image82.png"/><Relationship Id="rId199" Type="http://schemas.openxmlformats.org/officeDocument/2006/relationships/image" Target="../media/image85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hyperlink" Target="&#44256;&#47536;&#46020;&#51204;&#49436;02&#51109;.pptx" TargetMode="External"/><Relationship Id="rId56" Type="http://schemas.openxmlformats.org/officeDocument/2006/relationships/image" Target="../media/image13.png"/><Relationship Id="rId77" Type="http://schemas.openxmlformats.org/officeDocument/2006/relationships/hyperlink" Target="../../&#44396;&#50557;PPT/06&#50668;&#54840;&#49688;&#50500;/&#50668;&#54840;&#49688;&#50500;.pptx" TargetMode="External"/><Relationship Id="rId100" Type="http://schemas.openxmlformats.org/officeDocument/2006/relationships/image" Target="../media/image35.png"/><Relationship Id="rId105" Type="http://schemas.openxmlformats.org/officeDocument/2006/relationships/hyperlink" Target="../../&#44396;&#50557;PPT/20&#51104;&#50616;/&#51104;&#50616;.pptx" TargetMode="External"/><Relationship Id="rId126" Type="http://schemas.openxmlformats.org/officeDocument/2006/relationships/image" Target="../media/image48.png"/><Relationship Id="rId147" Type="http://schemas.openxmlformats.org/officeDocument/2006/relationships/hyperlink" Target="../41%20&#47560;&#44032;&#48373;&#51020;/&#47560;&#44032;&#48373;&#51020;.pptx" TargetMode="External"/><Relationship Id="rId168" Type="http://schemas.openxmlformats.org/officeDocument/2006/relationships/image" Target="../media/image69.png"/><Relationship Id="rId8" Type="http://schemas.openxmlformats.org/officeDocument/2006/relationships/slide" Target="slide4.xml"/><Relationship Id="rId51" Type="http://schemas.openxmlformats.org/officeDocument/2006/relationships/hyperlink" Target="&#44256;&#47536;&#46020;&#51204;&#49436;10&#51109;.pptx" TargetMode="External"/><Relationship Id="rId72" Type="http://schemas.openxmlformats.org/officeDocument/2006/relationships/image" Target="../media/image21.png"/><Relationship Id="rId93" Type="http://schemas.openxmlformats.org/officeDocument/2006/relationships/hyperlink" Target="../../&#44396;&#50557;PPT/14&#50669;&#45824;&#54616;/&#50669;&#45824;&#54616;.pptx" TargetMode="External"/><Relationship Id="rId98" Type="http://schemas.openxmlformats.org/officeDocument/2006/relationships/image" Target="../media/image34.png"/><Relationship Id="rId121" Type="http://schemas.openxmlformats.org/officeDocument/2006/relationships/hyperlink" Target="../../&#44396;&#50557;PPT/28&#54840;&#49464;&#50500;/&#54840;&#49464;&#50500;.pptx" TargetMode="External"/><Relationship Id="rId142" Type="http://schemas.openxmlformats.org/officeDocument/2006/relationships/image" Target="../media/image56.png"/><Relationship Id="rId163" Type="http://schemas.openxmlformats.org/officeDocument/2006/relationships/hyperlink" Target="../49%20&#50640;&#48288;&#49548;&#49436;/&#50640;&#48288;&#49548;&#49436;.pptx" TargetMode="External"/><Relationship Id="rId184" Type="http://schemas.openxmlformats.org/officeDocument/2006/relationships/image" Target="../media/image77.png"/><Relationship Id="rId189" Type="http://schemas.openxmlformats.org/officeDocument/2006/relationships/hyperlink" Target="../62%20&#50836;&#54620;&#51068;&#49436;/&#50836;&#54620;&#51068;&#49436;.pptx" TargetMode="External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image" Target="../media/image8.png"/><Relationship Id="rId67" Type="http://schemas.openxmlformats.org/officeDocument/2006/relationships/hyperlink" Target="../../&#44396;&#50557;PPT/02&#52636;&#50528;&#44413;&#44592;/&#52636;&#50528;&#44413;&#44592;.pptx" TargetMode="External"/><Relationship Id="rId116" Type="http://schemas.openxmlformats.org/officeDocument/2006/relationships/image" Target="../media/image43.png"/><Relationship Id="rId137" Type="http://schemas.openxmlformats.org/officeDocument/2006/relationships/hyperlink" Target="../../&#44396;&#50557;PPT/36&#49828;&#48148;&#45264;/&#49828;&#48148;&#45264;.pptx" TargetMode="External"/><Relationship Id="rId158" Type="http://schemas.openxmlformats.org/officeDocument/2006/relationships/image" Target="../media/image64.png"/><Relationship Id="rId20" Type="http://schemas.openxmlformats.org/officeDocument/2006/relationships/slide" Target="slide10.xml"/><Relationship Id="rId41" Type="http://schemas.openxmlformats.org/officeDocument/2006/relationships/hyperlink" Target="&#44256;&#47536;&#46020;&#51204;&#49436;05&#51109;.pptx" TargetMode="External"/><Relationship Id="rId62" Type="http://schemas.openxmlformats.org/officeDocument/2006/relationships/image" Target="../media/image16.png"/><Relationship Id="rId83" Type="http://schemas.openxmlformats.org/officeDocument/2006/relationships/hyperlink" Target="../../&#44396;&#50557;PPT/09&#49324;&#47924;&#50648;&#49345;/&#49324;&#47924;&#50648;&#49345;.pptx" TargetMode="External"/><Relationship Id="rId88" Type="http://schemas.openxmlformats.org/officeDocument/2006/relationships/image" Target="../media/image29.png"/><Relationship Id="rId111" Type="http://schemas.openxmlformats.org/officeDocument/2006/relationships/hyperlink" Target="../../&#44396;&#50557;PPT/23&#51060;&#49324;&#50556;/&#51060;&#49324;&#50556;.pptx" TargetMode="External"/><Relationship Id="rId132" Type="http://schemas.openxmlformats.org/officeDocument/2006/relationships/image" Target="../media/image51.png"/><Relationship Id="rId153" Type="http://schemas.openxmlformats.org/officeDocument/2006/relationships/hyperlink" Target="../44%20&#49324;&#46020;&#54665;&#51204;/&#49324;&#46020;&#54665;&#51204;.pptx" TargetMode="External"/><Relationship Id="rId174" Type="http://schemas.openxmlformats.org/officeDocument/2006/relationships/image" Target="../media/image72.png"/><Relationship Id="rId179" Type="http://schemas.openxmlformats.org/officeDocument/2006/relationships/hyperlink" Target="../57%20&#48716;&#47112;&#47788;&#49436;/&#48716;&#47112;&#47788;&#49436;1&#51109;.pptx" TargetMode="External"/><Relationship Id="rId195" Type="http://schemas.openxmlformats.org/officeDocument/2006/relationships/hyperlink" Target="../65%20&#50976;&#45796;&#49436;/&#50976;&#45796;&#49436;1&#51109;.pptx" TargetMode="External"/><Relationship Id="rId190" Type="http://schemas.openxmlformats.org/officeDocument/2006/relationships/image" Target="../media/image80.png"/><Relationship Id="rId15" Type="http://schemas.openxmlformats.org/officeDocument/2006/relationships/slide" Target="slide27.xml"/><Relationship Id="rId36" Type="http://schemas.openxmlformats.org/officeDocument/2006/relationships/image" Target="../media/image3.png"/><Relationship Id="rId57" Type="http://schemas.openxmlformats.org/officeDocument/2006/relationships/hyperlink" Target="&#44256;&#47536;&#46020;&#51204;&#49436;13&#51109;.pptx" TargetMode="External"/><Relationship Id="rId106" Type="http://schemas.openxmlformats.org/officeDocument/2006/relationships/image" Target="../media/image38.png"/><Relationship Id="rId127" Type="http://schemas.openxmlformats.org/officeDocument/2006/relationships/hyperlink" Target="../../&#44396;&#50557;PPT/31&#50724;&#48148;&#45852;/&#50724;&#48148;&#45852;1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image" Target="../media/image11.png"/><Relationship Id="rId73" Type="http://schemas.openxmlformats.org/officeDocument/2006/relationships/hyperlink" Target="../../&#44396;&#50557;PPT/04&#48124;&#49688;&#44592;/&#48124;&#49688;&#44592;.pptx" TargetMode="External"/><Relationship Id="rId78" Type="http://schemas.openxmlformats.org/officeDocument/2006/relationships/image" Target="../media/image24.png"/><Relationship Id="rId94" Type="http://schemas.openxmlformats.org/officeDocument/2006/relationships/image" Target="../media/image32.png"/><Relationship Id="rId99" Type="http://schemas.openxmlformats.org/officeDocument/2006/relationships/hyperlink" Target="../../&#44396;&#50557;PPT/17&#50640;&#49828;&#45908;/&#50640;&#49828;&#45908;.pptx" TargetMode="External"/><Relationship Id="rId101" Type="http://schemas.openxmlformats.org/officeDocument/2006/relationships/hyperlink" Target="../../&#44396;&#50557;PPT/18&#50853;&#44592;/&#50853;&#44592;.pptx" TargetMode="External"/><Relationship Id="rId122" Type="http://schemas.openxmlformats.org/officeDocument/2006/relationships/image" Target="../media/image46.png"/><Relationship Id="rId143" Type="http://schemas.openxmlformats.org/officeDocument/2006/relationships/hyperlink" Target="../../&#44396;&#50557;PPT/39&#47568;&#46972;&#44592;/&#47568;&#46972;&#44592;.pptx" TargetMode="External"/><Relationship Id="rId148" Type="http://schemas.openxmlformats.org/officeDocument/2006/relationships/image" Target="../media/image59.png"/><Relationship Id="rId164" Type="http://schemas.openxmlformats.org/officeDocument/2006/relationships/image" Target="../media/image67.png"/><Relationship Id="rId169" Type="http://schemas.openxmlformats.org/officeDocument/2006/relationships/hyperlink" Target="../52%20&#45936;&#49332;&#47196;&#45768;&#44032;&#51204;&#49436;/&#45936;&#49332;&#47196;&#45768;&#44032;&#51204;&#49436;.pptx" TargetMode="External"/><Relationship Id="rId185" Type="http://schemas.openxmlformats.org/officeDocument/2006/relationships/hyperlink" Target="../60%20&#48288;&#46300;&#47196;&#51204;&#49436;/&#48288;&#46300;&#47196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5.png"/><Relationship Id="rId26" Type="http://schemas.openxmlformats.org/officeDocument/2006/relationships/slide" Target="slide14.xml"/><Relationship Id="rId47" Type="http://schemas.openxmlformats.org/officeDocument/2006/relationships/hyperlink" Target="&#44256;&#47536;&#46020;&#51204;&#49436;08&#51109;.pptx" TargetMode="External"/><Relationship Id="rId68" Type="http://schemas.openxmlformats.org/officeDocument/2006/relationships/image" Target="../media/image19.png"/><Relationship Id="rId89" Type="http://schemas.openxmlformats.org/officeDocument/2006/relationships/hyperlink" Target="../../&#44396;&#50557;PPT/11&#50676;&#50773;&#44592;&#49345;/&#50676;&#50773;&#44592;&#49345;.pptx" TargetMode="External"/><Relationship Id="rId112" Type="http://schemas.openxmlformats.org/officeDocument/2006/relationships/image" Target="../media/image41.png"/><Relationship Id="rId133" Type="http://schemas.openxmlformats.org/officeDocument/2006/relationships/hyperlink" Target="../../&#44396;&#50557;PPT/34&#45208;&#54996;/&#45208;&#54996;.pptx" TargetMode="External"/><Relationship Id="rId154" Type="http://schemas.openxmlformats.org/officeDocument/2006/relationships/image" Target="../media/image62.png"/><Relationship Id="rId175" Type="http://schemas.openxmlformats.org/officeDocument/2006/relationships/hyperlink" Target="../55%20&#46356;&#47784;&#45936;&#54980;&#49436;/&#46356;&#47784;&#45936;&#54980;&#49436;.pptx" TargetMode="External"/><Relationship Id="rId196" Type="http://schemas.openxmlformats.org/officeDocument/2006/relationships/image" Target="../media/image83.png"/><Relationship Id="rId200" Type="http://schemas.openxmlformats.org/officeDocument/2006/relationships/image" Target="../media/image104.png"/><Relationship Id="rId16" Type="http://schemas.openxmlformats.org/officeDocument/2006/relationships/slide" Target="slide8.xml"/><Relationship Id="rId37" Type="http://schemas.openxmlformats.org/officeDocument/2006/relationships/hyperlink" Target="&#44256;&#47536;&#46020;&#51204;&#49436;03&#51109;.pptx" TargetMode="External"/><Relationship Id="rId58" Type="http://schemas.openxmlformats.org/officeDocument/2006/relationships/image" Target="../media/image14.png"/><Relationship Id="rId79" Type="http://schemas.openxmlformats.org/officeDocument/2006/relationships/hyperlink" Target="../../&#44396;&#50557;PPT/07&#49324;&#49324;&#44592;/&#49324;&#49324;&#44592;.pptx" TargetMode="External"/><Relationship Id="rId102" Type="http://schemas.openxmlformats.org/officeDocument/2006/relationships/image" Target="../media/image36.png"/><Relationship Id="rId123" Type="http://schemas.openxmlformats.org/officeDocument/2006/relationships/hyperlink" Target="../../&#44396;&#50557;PPT/29&#50836;&#50648;/&#50836;&#50648;.pptx" TargetMode="External"/><Relationship Id="rId144" Type="http://schemas.openxmlformats.org/officeDocument/2006/relationships/image" Target="../media/image57.png"/><Relationship Id="rId90" Type="http://schemas.openxmlformats.org/officeDocument/2006/relationships/image" Target="../media/image30.png"/><Relationship Id="rId165" Type="http://schemas.openxmlformats.org/officeDocument/2006/relationships/hyperlink" Target="../50%20&#48716;&#47549;&#48372;&#49436;/&#48716;&#47549;&#48372;&#49436;.pptx" TargetMode="External"/><Relationship Id="rId186" Type="http://schemas.openxmlformats.org/officeDocument/2006/relationships/image" Target="../media/image78.png"/><Relationship Id="rId27" Type="http://schemas.openxmlformats.org/officeDocument/2006/relationships/slide" Target="slide15.xml"/><Relationship Id="rId48" Type="http://schemas.openxmlformats.org/officeDocument/2006/relationships/image" Target="../media/image9.png"/><Relationship Id="rId69" Type="http://schemas.openxmlformats.org/officeDocument/2006/relationships/hyperlink" Target="../../&#44396;&#50557;PPT/01&#52285;&#49464;&#44592;/&#52285;&#49464;&#44592;.pptx" TargetMode="External"/><Relationship Id="rId113" Type="http://schemas.openxmlformats.org/officeDocument/2006/relationships/hyperlink" Target="../../&#44396;&#50557;PPT/24&#50696;&#47112;&#48120;&#50556;/&#50696;&#47112;&#48120;&#50556;.pptx" TargetMode="External"/><Relationship Id="rId134" Type="http://schemas.openxmlformats.org/officeDocument/2006/relationships/image" Target="../media/image52.png"/><Relationship Id="rId80" Type="http://schemas.openxmlformats.org/officeDocument/2006/relationships/image" Target="../media/image25.png"/><Relationship Id="rId155" Type="http://schemas.openxmlformats.org/officeDocument/2006/relationships/hyperlink" Target="../45%20&#47196;&#47560;&#49436;/&#47196;&#47560;&#49436;.pptx" TargetMode="External"/><Relationship Id="rId176" Type="http://schemas.openxmlformats.org/officeDocument/2006/relationships/image" Target="../media/image73.png"/><Relationship Id="rId197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4.png"/><Relationship Id="rId59" Type="http://schemas.openxmlformats.org/officeDocument/2006/relationships/hyperlink" Target="&#44256;&#47536;&#46020;&#51204;&#49436;14&#51109;.pptx" TargetMode="External"/><Relationship Id="rId103" Type="http://schemas.openxmlformats.org/officeDocument/2006/relationships/hyperlink" Target="../../&#44396;&#50557;PPT/19&#49884;&#54200;/&#49884;&#54200;.pptx" TargetMode="External"/><Relationship Id="rId124" Type="http://schemas.openxmlformats.org/officeDocument/2006/relationships/image" Target="../media/image47.png"/><Relationship Id="rId70" Type="http://schemas.openxmlformats.org/officeDocument/2006/relationships/image" Target="../media/image20.png"/><Relationship Id="rId91" Type="http://schemas.openxmlformats.org/officeDocument/2006/relationships/hyperlink" Target="../../&#44396;&#50557;PPT/13&#50669;&#45824;&#49345;/&#50669;&#45824;&#49345;.pptx" TargetMode="External"/><Relationship Id="rId145" Type="http://schemas.openxmlformats.org/officeDocument/2006/relationships/hyperlink" Target="&#47560;&#53468;&#48373;&#51020;.pptx" TargetMode="External"/><Relationship Id="rId166" Type="http://schemas.openxmlformats.org/officeDocument/2006/relationships/image" Target="../media/image68.png"/><Relationship Id="rId187" Type="http://schemas.openxmlformats.org/officeDocument/2006/relationships/hyperlink" Target="../61%20&#48288;&#46300;&#47196;&#54980;&#49436;/&#48288;&#46300;&#47196;&#54980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slide" Target="slide16.xml"/><Relationship Id="rId49" Type="http://schemas.openxmlformats.org/officeDocument/2006/relationships/hyperlink" Target="&#44256;&#47536;&#46020;&#51204;&#49436;09&#51109;.pptx" TargetMode="External"/><Relationship Id="rId114" Type="http://schemas.openxmlformats.org/officeDocument/2006/relationships/image" Target="../media/image42.png"/><Relationship Id="rId60" Type="http://schemas.openxmlformats.org/officeDocument/2006/relationships/image" Target="../media/image15.png"/><Relationship Id="rId81" Type="http://schemas.openxmlformats.org/officeDocument/2006/relationships/hyperlink" Target="../../&#44396;&#50557;PPT/08&#47355;&#44592;/&#47355;&#44592;.pptx" TargetMode="External"/><Relationship Id="rId135" Type="http://schemas.openxmlformats.org/officeDocument/2006/relationships/hyperlink" Target="../../&#44396;&#50557;PPT/35&#54616;&#48149;&#44397;/&#54616;&#48149;&#44397;.pptx" TargetMode="External"/><Relationship Id="rId156" Type="http://schemas.openxmlformats.org/officeDocument/2006/relationships/image" Target="../media/image63.png"/><Relationship Id="rId177" Type="http://schemas.openxmlformats.org/officeDocument/2006/relationships/hyperlink" Target="../56%20&#46356;&#46020;&#49436;/&#46356;&#46020;&#49436;.pptx" TargetMode="External"/><Relationship Id="rId198" Type="http://schemas.openxmlformats.org/officeDocument/2006/relationships/image" Target="../media/image84.png"/><Relationship Id="rId18" Type="http://schemas.openxmlformats.org/officeDocument/2006/relationships/slide" Target="slide9.xml"/><Relationship Id="rId39" Type="http://schemas.openxmlformats.org/officeDocument/2006/relationships/hyperlink" Target="&#44256;&#47536;&#46020;&#51204;&#49436;04&#51109;.pptx" TargetMode="External"/><Relationship Id="rId50" Type="http://schemas.openxmlformats.org/officeDocument/2006/relationships/image" Target="../media/image10.png"/><Relationship Id="rId104" Type="http://schemas.openxmlformats.org/officeDocument/2006/relationships/image" Target="../media/image37.png"/><Relationship Id="rId125" Type="http://schemas.openxmlformats.org/officeDocument/2006/relationships/hyperlink" Target="../../&#44396;&#50557;PPT/30&#50500;&#47784;&#49828;/&#50500;&#47784;&#49828;.pptx" TargetMode="External"/><Relationship Id="rId146" Type="http://schemas.openxmlformats.org/officeDocument/2006/relationships/image" Target="../media/image58.png"/><Relationship Id="rId167" Type="http://schemas.openxmlformats.org/officeDocument/2006/relationships/hyperlink" Target="../51%20&#44264;&#47196;&#49352;&#49436;/&#44264;&#47196;&#49352;&#49436;.pptx" TargetMode="External"/><Relationship Id="rId188" Type="http://schemas.openxmlformats.org/officeDocument/2006/relationships/image" Target="../media/image79.png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26&#50640;&#49828;&#44180;/&#50640;&#49828;&#44180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6.png"/><Relationship Id="rId63" Type="http://schemas.openxmlformats.org/officeDocument/2006/relationships/hyperlink" Target="&#44256;&#47536;&#46020;&#51204;&#49436;16&#51109;.pptx" TargetMode="External"/><Relationship Id="rId84" Type="http://schemas.openxmlformats.org/officeDocument/2006/relationships/image" Target="../media/image27.png"/><Relationship Id="rId138" Type="http://schemas.openxmlformats.org/officeDocument/2006/relationships/image" Target="../media/image54.png"/><Relationship Id="rId159" Type="http://schemas.openxmlformats.org/officeDocument/2006/relationships/hyperlink" Target="../47%20&#44256;&#47536;&#46020;&#54980;&#49436;/&#44256;&#47536;&#46020;&#54980;&#49436;.pptx" TargetMode="External"/><Relationship Id="rId170" Type="http://schemas.openxmlformats.org/officeDocument/2006/relationships/image" Target="../media/image70.png"/><Relationship Id="rId191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hyperlink" Target="../../&#44396;&#50557;PPT/21&#51204;&#46020;&#49436;/&#51204;&#46020;&#49436;.pptx" TargetMode="External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hyperlink" Target="&#44256;&#47536;&#46020;&#51204;&#49436;11&#51109;.pptx" TargetMode="External"/><Relationship Id="rId74" Type="http://schemas.openxmlformats.org/officeDocument/2006/relationships/image" Target="../media/image22.png"/><Relationship Id="rId128" Type="http://schemas.openxmlformats.org/officeDocument/2006/relationships/image" Target="../media/image49.png"/><Relationship Id="rId149" Type="http://schemas.openxmlformats.org/officeDocument/2006/relationships/hyperlink" Target="../42%20&#45572;&#44032;&#48373;&#51020;/&#45572;&#44032;&#48373;&#5102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15&#50640;&#49828;&#46972;/&#50640;&#49828;&#46972;.pptx" TargetMode="External"/><Relationship Id="rId160" Type="http://schemas.openxmlformats.org/officeDocument/2006/relationships/image" Target="../media/image65.png"/><Relationship Id="rId181" Type="http://schemas.openxmlformats.org/officeDocument/2006/relationships/hyperlink" Target="../58%20&#55176;&#48652;&#47532;&#49436;/&#55176;&#48652;&#47532;&#49436;.pptx" TargetMode="External"/><Relationship Id="rId22" Type="http://schemas.openxmlformats.org/officeDocument/2006/relationships/slide" Target="slide11.xml"/><Relationship Id="rId43" Type="http://schemas.openxmlformats.org/officeDocument/2006/relationships/hyperlink" Target="&#44256;&#47536;&#46020;&#51204;&#49436;06&#51109;.pptx" TargetMode="External"/><Relationship Id="rId64" Type="http://schemas.openxmlformats.org/officeDocument/2006/relationships/image" Target="../media/image17.png"/><Relationship Id="rId118" Type="http://schemas.openxmlformats.org/officeDocument/2006/relationships/image" Target="../media/image44.png"/><Relationship Id="rId139" Type="http://schemas.openxmlformats.org/officeDocument/2006/relationships/hyperlink" Target="../../&#44396;&#50557;PPT/37&#54617;&#44060;/&#54617;&#44060;.pptx" TargetMode="External"/><Relationship Id="rId85" Type="http://schemas.openxmlformats.org/officeDocument/2006/relationships/hyperlink" Target="../../&#44396;&#50557;PPT/10&#49324;&#47924;&#50648;&#54616;/&#49324;&#47924;&#50648;&#54616;.pptx" TargetMode="External"/><Relationship Id="rId150" Type="http://schemas.openxmlformats.org/officeDocument/2006/relationships/image" Target="../media/image60.png"/><Relationship Id="rId171" Type="http://schemas.openxmlformats.org/officeDocument/2006/relationships/hyperlink" Target="../53%20&#45936;&#49332;&#47196;&#45768;&#44032;&#54980;&#49436;/&#45936;&#49332;&#47196;&#45768;&#44032;&#54980;&#49436;.pptx" TargetMode="External"/><Relationship Id="rId192" Type="http://schemas.openxmlformats.org/officeDocument/2006/relationships/image" Target="../media/image81.png"/><Relationship Id="rId12" Type="http://schemas.openxmlformats.org/officeDocument/2006/relationships/slide" Target="slide6.xml"/><Relationship Id="rId33" Type="http://schemas.openxmlformats.org/officeDocument/2006/relationships/hyperlink" Target="&#44256;&#47536;&#46020;&#51204;&#49436;01&#51109;.pptx" TargetMode="External"/><Relationship Id="rId108" Type="http://schemas.openxmlformats.org/officeDocument/2006/relationships/image" Target="../media/image39.png"/><Relationship Id="rId129" Type="http://schemas.openxmlformats.org/officeDocument/2006/relationships/hyperlink" Target="../../&#44396;&#50557;PPT/32&#50836;&#45208;/&#50836;&#45208;.pptx" TargetMode="External"/><Relationship Id="rId54" Type="http://schemas.openxmlformats.org/officeDocument/2006/relationships/image" Target="../media/image12.png"/><Relationship Id="rId75" Type="http://schemas.openxmlformats.org/officeDocument/2006/relationships/hyperlink" Target="../../&#44396;&#50557;PPT/05&#49888;&#47749;&#44592;/&#49888;&#47749;&#44592;.pptx" TargetMode="External"/><Relationship Id="rId96" Type="http://schemas.openxmlformats.org/officeDocument/2006/relationships/image" Target="../media/image33.png"/><Relationship Id="rId140" Type="http://schemas.openxmlformats.org/officeDocument/2006/relationships/image" Target="../media/image55.png"/><Relationship Id="rId161" Type="http://schemas.openxmlformats.org/officeDocument/2006/relationships/hyperlink" Target="../48%20&#44040;&#46972;&#46356;&#50500;&#49436;/&#44040;&#46972;&#46356;&#50500;&#49436;.pptx" TargetMode="External"/><Relationship Id="rId182" Type="http://schemas.openxmlformats.org/officeDocument/2006/relationships/image" Target="../media/image76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27&#45796;&#45768;&#50648;/&#45796;&#45768;&#50648;.pptx" TargetMode="External"/><Relationship Id="rId44" Type="http://schemas.openxmlformats.org/officeDocument/2006/relationships/image" Target="../media/image7.png"/><Relationship Id="rId65" Type="http://schemas.openxmlformats.org/officeDocument/2006/relationships/hyperlink" Target="../../&#44396;-&#49888;&#50557;%20&#49457;&#44221;&#47785;&#47197;.pptx" TargetMode="External"/><Relationship Id="rId86" Type="http://schemas.openxmlformats.org/officeDocument/2006/relationships/image" Target="../media/image28.png"/><Relationship Id="rId130" Type="http://schemas.openxmlformats.org/officeDocument/2006/relationships/image" Target="../media/image50.png"/><Relationship Id="rId151" Type="http://schemas.openxmlformats.org/officeDocument/2006/relationships/hyperlink" Target="../43%20&#50836;&#54620;&#48373;&#51020;/&#50836;&#54620;&#48373;&#51020;.pptx" TargetMode="External"/><Relationship Id="rId172" Type="http://schemas.openxmlformats.org/officeDocument/2006/relationships/image" Target="../media/image71.png"/><Relationship Id="rId193" Type="http://schemas.openxmlformats.org/officeDocument/2006/relationships/hyperlink" Target="..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22&#50500;&#44032;/&#50500;&#44032;.pptx" TargetMode="External"/><Relationship Id="rId34" Type="http://schemas.openxmlformats.org/officeDocument/2006/relationships/image" Target="../media/image2.png"/><Relationship Id="rId55" Type="http://schemas.openxmlformats.org/officeDocument/2006/relationships/hyperlink" Target="&#44256;&#47536;&#46020;&#51204;&#49436;12&#51109;.pptx" TargetMode="External"/><Relationship Id="rId76" Type="http://schemas.openxmlformats.org/officeDocument/2006/relationships/image" Target="../media/image23.png"/><Relationship Id="rId97" Type="http://schemas.openxmlformats.org/officeDocument/2006/relationships/hyperlink" Target="../../&#44396;&#50557;PPT/16&#45712;&#54756;&#48120;&#50556;/&#45712;&#54756;&#48120;&#50556;.pptx" TargetMode="External"/><Relationship Id="rId120" Type="http://schemas.openxmlformats.org/officeDocument/2006/relationships/image" Target="../media/image45.png"/><Relationship Id="rId141" Type="http://schemas.openxmlformats.org/officeDocument/2006/relationships/hyperlink" Target="../../&#44396;&#50557;PPT/38&#49828;&#44032;&#47028;/&#49828;&#44032;&#47028;.pptx" TargetMode="External"/><Relationship Id="rId7" Type="http://schemas.openxmlformats.org/officeDocument/2006/relationships/slide" Target="slide23.xml"/><Relationship Id="rId71" Type="http://schemas.openxmlformats.org/officeDocument/2006/relationships/hyperlink" Target="../../&#44396;&#50557;PPT/03&#47112;&#50948;&#44592;/&#47112;&#50948;&#44592;.pptx" TargetMode="External"/><Relationship Id="rId92" Type="http://schemas.openxmlformats.org/officeDocument/2006/relationships/image" Target="../media/image31.png"/><Relationship Id="rId162" Type="http://schemas.openxmlformats.org/officeDocument/2006/relationships/image" Target="../media/image66.png"/><Relationship Id="rId183" Type="http://schemas.openxmlformats.org/officeDocument/2006/relationships/hyperlink" Target="..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image" Target="../media/image5.png"/><Relationship Id="rId45" Type="http://schemas.openxmlformats.org/officeDocument/2006/relationships/hyperlink" Target="&#44256;&#47536;&#46020;&#51204;&#49436;07&#51109;.pptx" TargetMode="External"/><Relationship Id="rId66" Type="http://schemas.openxmlformats.org/officeDocument/2006/relationships/image" Target="../media/image18.png"/><Relationship Id="rId87" Type="http://schemas.openxmlformats.org/officeDocument/2006/relationships/hyperlink" Target="../../&#44396;&#50557;PPT/12&#50676;&#50773;&#44592;&#54616;/&#50676;&#50773;&#44592;&#54616;.pptx" TargetMode="External"/><Relationship Id="rId110" Type="http://schemas.openxmlformats.org/officeDocument/2006/relationships/image" Target="../media/image40.png"/><Relationship Id="rId115" Type="http://schemas.openxmlformats.org/officeDocument/2006/relationships/hyperlink" Target="../../&#44396;&#50557;PPT/25&#50696;&#47112;&#48120;&#50556;&#50528;&#44032;/&#50696;&#47112;&#48120;&#50556;&#50528;&#44032;.pptx" TargetMode="External"/><Relationship Id="rId131" Type="http://schemas.openxmlformats.org/officeDocument/2006/relationships/hyperlink" Target="../../&#44396;&#50557;PPT/33&#48120;&#44032;/&#48120;&#44032;.pptx" TargetMode="External"/><Relationship Id="rId136" Type="http://schemas.openxmlformats.org/officeDocument/2006/relationships/image" Target="../media/image53.png"/><Relationship Id="rId157" Type="http://schemas.openxmlformats.org/officeDocument/2006/relationships/hyperlink" Target="../46%20&#44256;&#47536;&#46020;&#51204;&#49436;/&#44256;&#47536;&#46020;&#51204;&#49436;.pptx" TargetMode="External"/><Relationship Id="rId178" Type="http://schemas.openxmlformats.org/officeDocument/2006/relationships/image" Target="../media/image74.png"/><Relationship Id="rId61" Type="http://schemas.openxmlformats.org/officeDocument/2006/relationships/hyperlink" Target="&#44256;&#47536;&#46020;&#51204;&#49436;15&#51109;.pptx" TargetMode="External"/><Relationship Id="rId82" Type="http://schemas.openxmlformats.org/officeDocument/2006/relationships/image" Target="../media/image26.png"/><Relationship Id="rId152" Type="http://schemas.openxmlformats.org/officeDocument/2006/relationships/image" Target="../media/image61.png"/><Relationship Id="rId173" Type="http://schemas.openxmlformats.org/officeDocument/2006/relationships/hyperlink" Target="../54%20&#46356;&#47784;&#45936;&#51204;&#49436;/&#46356;&#47784;&#45936;&#51204;&#49436;.pptx" TargetMode="External"/><Relationship Id="rId194" Type="http://schemas.openxmlformats.org/officeDocument/2006/relationships/image" Target="../media/image82.png"/><Relationship Id="rId199" Type="http://schemas.openxmlformats.org/officeDocument/2006/relationships/image" Target="../media/image85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hyperlink" Target="&#44256;&#47536;&#46020;&#51204;&#49436;02&#51109;.pptx" TargetMode="External"/><Relationship Id="rId56" Type="http://schemas.openxmlformats.org/officeDocument/2006/relationships/image" Target="../media/image13.png"/><Relationship Id="rId77" Type="http://schemas.openxmlformats.org/officeDocument/2006/relationships/hyperlink" Target="../../&#44396;&#50557;PPT/06&#50668;&#54840;&#49688;&#50500;/&#50668;&#54840;&#49688;&#50500;.pptx" TargetMode="External"/><Relationship Id="rId100" Type="http://schemas.openxmlformats.org/officeDocument/2006/relationships/image" Target="../media/image35.png"/><Relationship Id="rId105" Type="http://schemas.openxmlformats.org/officeDocument/2006/relationships/hyperlink" Target="../../&#44396;&#50557;PPT/20&#51104;&#50616;/&#51104;&#50616;.pptx" TargetMode="External"/><Relationship Id="rId126" Type="http://schemas.openxmlformats.org/officeDocument/2006/relationships/image" Target="../media/image48.png"/><Relationship Id="rId147" Type="http://schemas.openxmlformats.org/officeDocument/2006/relationships/hyperlink" Target="../41%20&#47560;&#44032;&#48373;&#51020;/&#47560;&#44032;&#48373;&#51020;.pptx" TargetMode="External"/><Relationship Id="rId168" Type="http://schemas.openxmlformats.org/officeDocument/2006/relationships/image" Target="../media/image69.png"/><Relationship Id="rId8" Type="http://schemas.openxmlformats.org/officeDocument/2006/relationships/slide" Target="slide4.xml"/><Relationship Id="rId51" Type="http://schemas.openxmlformats.org/officeDocument/2006/relationships/hyperlink" Target="&#44256;&#47536;&#46020;&#51204;&#49436;10&#51109;.pptx" TargetMode="External"/><Relationship Id="rId72" Type="http://schemas.openxmlformats.org/officeDocument/2006/relationships/image" Target="../media/image21.png"/><Relationship Id="rId93" Type="http://schemas.openxmlformats.org/officeDocument/2006/relationships/hyperlink" Target="../../&#44396;&#50557;PPT/14&#50669;&#45824;&#54616;/&#50669;&#45824;&#54616;.pptx" TargetMode="External"/><Relationship Id="rId98" Type="http://schemas.openxmlformats.org/officeDocument/2006/relationships/image" Target="../media/image34.png"/><Relationship Id="rId121" Type="http://schemas.openxmlformats.org/officeDocument/2006/relationships/hyperlink" Target="../../&#44396;&#50557;PPT/28&#54840;&#49464;&#50500;/&#54840;&#49464;&#50500;.pptx" TargetMode="External"/><Relationship Id="rId142" Type="http://schemas.openxmlformats.org/officeDocument/2006/relationships/image" Target="../media/image56.png"/><Relationship Id="rId163" Type="http://schemas.openxmlformats.org/officeDocument/2006/relationships/hyperlink" Target="../49%20&#50640;&#48288;&#49548;&#49436;/&#50640;&#48288;&#49548;&#49436;.pptx" TargetMode="External"/><Relationship Id="rId184" Type="http://schemas.openxmlformats.org/officeDocument/2006/relationships/image" Target="../media/image77.png"/><Relationship Id="rId189" Type="http://schemas.openxmlformats.org/officeDocument/2006/relationships/hyperlink" Target="../62%20&#50836;&#54620;&#51068;&#49436;/&#50836;&#54620;&#51068;&#49436;.pptx" TargetMode="External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image" Target="../media/image8.png"/><Relationship Id="rId67" Type="http://schemas.openxmlformats.org/officeDocument/2006/relationships/hyperlink" Target="../../&#44396;&#50557;PPT/02&#52636;&#50528;&#44413;&#44592;/&#52636;&#50528;&#44413;&#44592;.pptx" TargetMode="External"/><Relationship Id="rId116" Type="http://schemas.openxmlformats.org/officeDocument/2006/relationships/image" Target="../media/image43.png"/><Relationship Id="rId137" Type="http://schemas.openxmlformats.org/officeDocument/2006/relationships/hyperlink" Target="../../&#44396;&#50557;PPT/36&#49828;&#48148;&#45264;/&#49828;&#48148;&#45264;.pptx" TargetMode="External"/><Relationship Id="rId158" Type="http://schemas.openxmlformats.org/officeDocument/2006/relationships/image" Target="../media/image64.png"/><Relationship Id="rId20" Type="http://schemas.openxmlformats.org/officeDocument/2006/relationships/slide" Target="slide10.xml"/><Relationship Id="rId41" Type="http://schemas.openxmlformats.org/officeDocument/2006/relationships/hyperlink" Target="&#44256;&#47536;&#46020;&#51204;&#49436;05&#51109;.pptx" TargetMode="External"/><Relationship Id="rId62" Type="http://schemas.openxmlformats.org/officeDocument/2006/relationships/image" Target="../media/image16.png"/><Relationship Id="rId83" Type="http://schemas.openxmlformats.org/officeDocument/2006/relationships/hyperlink" Target="../../&#44396;&#50557;PPT/09&#49324;&#47924;&#50648;&#49345;/&#49324;&#47924;&#50648;&#49345;.pptx" TargetMode="External"/><Relationship Id="rId88" Type="http://schemas.openxmlformats.org/officeDocument/2006/relationships/image" Target="../media/image29.png"/><Relationship Id="rId111" Type="http://schemas.openxmlformats.org/officeDocument/2006/relationships/hyperlink" Target="../../&#44396;&#50557;PPT/23&#51060;&#49324;&#50556;/&#51060;&#49324;&#50556;.pptx" TargetMode="External"/><Relationship Id="rId132" Type="http://schemas.openxmlformats.org/officeDocument/2006/relationships/image" Target="../media/image51.png"/><Relationship Id="rId153" Type="http://schemas.openxmlformats.org/officeDocument/2006/relationships/hyperlink" Target="../44%20&#49324;&#46020;&#54665;&#51204;/&#49324;&#46020;&#54665;&#51204;.pptx" TargetMode="External"/><Relationship Id="rId174" Type="http://schemas.openxmlformats.org/officeDocument/2006/relationships/image" Target="../media/image72.png"/><Relationship Id="rId179" Type="http://schemas.openxmlformats.org/officeDocument/2006/relationships/hyperlink" Target="../57%20&#48716;&#47112;&#47788;&#49436;/&#48716;&#47112;&#47788;&#49436;1&#51109;.pptx" TargetMode="External"/><Relationship Id="rId195" Type="http://schemas.openxmlformats.org/officeDocument/2006/relationships/hyperlink" Target="../65%20&#50976;&#45796;&#49436;/&#50976;&#45796;&#49436;1&#51109;.pptx" TargetMode="External"/><Relationship Id="rId190" Type="http://schemas.openxmlformats.org/officeDocument/2006/relationships/image" Target="../media/image80.png"/><Relationship Id="rId15" Type="http://schemas.openxmlformats.org/officeDocument/2006/relationships/slide" Target="slide27.xml"/><Relationship Id="rId36" Type="http://schemas.openxmlformats.org/officeDocument/2006/relationships/image" Target="../media/image3.png"/><Relationship Id="rId57" Type="http://schemas.openxmlformats.org/officeDocument/2006/relationships/hyperlink" Target="&#44256;&#47536;&#46020;&#51204;&#49436;13&#51109;.pptx" TargetMode="External"/><Relationship Id="rId106" Type="http://schemas.openxmlformats.org/officeDocument/2006/relationships/image" Target="../media/image38.png"/><Relationship Id="rId127" Type="http://schemas.openxmlformats.org/officeDocument/2006/relationships/hyperlink" Target="../../&#44396;&#50557;PPT/31&#50724;&#48148;&#45852;/&#50724;&#48148;&#45852;1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image" Target="../media/image11.png"/><Relationship Id="rId73" Type="http://schemas.openxmlformats.org/officeDocument/2006/relationships/hyperlink" Target="../../&#44396;&#50557;PPT/04&#48124;&#49688;&#44592;/&#48124;&#49688;&#44592;.pptx" TargetMode="External"/><Relationship Id="rId78" Type="http://schemas.openxmlformats.org/officeDocument/2006/relationships/image" Target="../media/image24.png"/><Relationship Id="rId94" Type="http://schemas.openxmlformats.org/officeDocument/2006/relationships/image" Target="../media/image32.png"/><Relationship Id="rId99" Type="http://schemas.openxmlformats.org/officeDocument/2006/relationships/hyperlink" Target="../../&#44396;&#50557;PPT/17&#50640;&#49828;&#45908;/&#50640;&#49828;&#45908;.pptx" TargetMode="External"/><Relationship Id="rId101" Type="http://schemas.openxmlformats.org/officeDocument/2006/relationships/hyperlink" Target="../../&#44396;&#50557;PPT/18&#50853;&#44592;/&#50853;&#44592;.pptx" TargetMode="External"/><Relationship Id="rId122" Type="http://schemas.openxmlformats.org/officeDocument/2006/relationships/image" Target="../media/image46.png"/><Relationship Id="rId143" Type="http://schemas.openxmlformats.org/officeDocument/2006/relationships/hyperlink" Target="../../&#44396;&#50557;PPT/39&#47568;&#46972;&#44592;/&#47568;&#46972;&#44592;.pptx" TargetMode="External"/><Relationship Id="rId148" Type="http://schemas.openxmlformats.org/officeDocument/2006/relationships/image" Target="../media/image59.png"/><Relationship Id="rId164" Type="http://schemas.openxmlformats.org/officeDocument/2006/relationships/image" Target="../media/image67.png"/><Relationship Id="rId169" Type="http://schemas.openxmlformats.org/officeDocument/2006/relationships/hyperlink" Target="../52%20&#45936;&#49332;&#47196;&#45768;&#44032;&#51204;&#49436;/&#45936;&#49332;&#47196;&#45768;&#44032;&#51204;&#49436;.pptx" TargetMode="External"/><Relationship Id="rId185" Type="http://schemas.openxmlformats.org/officeDocument/2006/relationships/hyperlink" Target="../60%20&#48288;&#46300;&#47196;&#51204;&#49436;/&#48288;&#46300;&#47196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5.png"/><Relationship Id="rId26" Type="http://schemas.openxmlformats.org/officeDocument/2006/relationships/slide" Target="slide14.xml"/><Relationship Id="rId47" Type="http://schemas.openxmlformats.org/officeDocument/2006/relationships/hyperlink" Target="&#44256;&#47536;&#46020;&#51204;&#49436;08&#51109;.pptx" TargetMode="External"/><Relationship Id="rId68" Type="http://schemas.openxmlformats.org/officeDocument/2006/relationships/image" Target="../media/image19.png"/><Relationship Id="rId89" Type="http://schemas.openxmlformats.org/officeDocument/2006/relationships/hyperlink" Target="../../&#44396;&#50557;PPT/11&#50676;&#50773;&#44592;&#49345;/&#50676;&#50773;&#44592;&#49345;.pptx" TargetMode="External"/><Relationship Id="rId112" Type="http://schemas.openxmlformats.org/officeDocument/2006/relationships/image" Target="../media/image41.png"/><Relationship Id="rId133" Type="http://schemas.openxmlformats.org/officeDocument/2006/relationships/hyperlink" Target="../../&#44396;&#50557;PPT/34&#45208;&#54996;/&#45208;&#54996;.pptx" TargetMode="External"/><Relationship Id="rId154" Type="http://schemas.openxmlformats.org/officeDocument/2006/relationships/image" Target="../media/image62.png"/><Relationship Id="rId175" Type="http://schemas.openxmlformats.org/officeDocument/2006/relationships/hyperlink" Target="../55%20&#46356;&#47784;&#45936;&#54980;&#49436;/&#46356;&#47784;&#45936;&#54980;&#49436;.pptx" TargetMode="External"/><Relationship Id="rId196" Type="http://schemas.openxmlformats.org/officeDocument/2006/relationships/image" Target="../media/image83.png"/><Relationship Id="rId200" Type="http://schemas.openxmlformats.org/officeDocument/2006/relationships/image" Target="../media/image105.png"/><Relationship Id="rId16" Type="http://schemas.openxmlformats.org/officeDocument/2006/relationships/slide" Target="slide8.xml"/><Relationship Id="rId37" Type="http://schemas.openxmlformats.org/officeDocument/2006/relationships/hyperlink" Target="&#44256;&#47536;&#46020;&#51204;&#49436;03&#51109;.pptx" TargetMode="External"/><Relationship Id="rId58" Type="http://schemas.openxmlformats.org/officeDocument/2006/relationships/image" Target="../media/image14.png"/><Relationship Id="rId79" Type="http://schemas.openxmlformats.org/officeDocument/2006/relationships/hyperlink" Target="../../&#44396;&#50557;PPT/07&#49324;&#49324;&#44592;/&#49324;&#49324;&#44592;.pptx" TargetMode="External"/><Relationship Id="rId102" Type="http://schemas.openxmlformats.org/officeDocument/2006/relationships/image" Target="../media/image36.png"/><Relationship Id="rId123" Type="http://schemas.openxmlformats.org/officeDocument/2006/relationships/hyperlink" Target="../../&#44396;&#50557;PPT/29&#50836;&#50648;/&#50836;&#50648;.pptx" TargetMode="External"/><Relationship Id="rId144" Type="http://schemas.openxmlformats.org/officeDocument/2006/relationships/image" Target="../media/image57.png"/><Relationship Id="rId90" Type="http://schemas.openxmlformats.org/officeDocument/2006/relationships/image" Target="../media/image30.png"/><Relationship Id="rId165" Type="http://schemas.openxmlformats.org/officeDocument/2006/relationships/hyperlink" Target="../50%20&#48716;&#47549;&#48372;&#49436;/&#48716;&#47549;&#48372;&#49436;.pptx" TargetMode="External"/><Relationship Id="rId186" Type="http://schemas.openxmlformats.org/officeDocument/2006/relationships/image" Target="../media/image78.png"/><Relationship Id="rId27" Type="http://schemas.openxmlformats.org/officeDocument/2006/relationships/slide" Target="slide15.xml"/><Relationship Id="rId48" Type="http://schemas.openxmlformats.org/officeDocument/2006/relationships/image" Target="../media/image9.png"/><Relationship Id="rId69" Type="http://schemas.openxmlformats.org/officeDocument/2006/relationships/hyperlink" Target="../../&#44396;&#50557;PPT/01&#52285;&#49464;&#44592;/&#52285;&#49464;&#44592;.pptx" TargetMode="External"/><Relationship Id="rId113" Type="http://schemas.openxmlformats.org/officeDocument/2006/relationships/hyperlink" Target="../../&#44396;&#50557;PPT/24&#50696;&#47112;&#48120;&#50556;/&#50696;&#47112;&#48120;&#50556;.pptx" TargetMode="External"/><Relationship Id="rId134" Type="http://schemas.openxmlformats.org/officeDocument/2006/relationships/image" Target="../media/image52.png"/><Relationship Id="rId80" Type="http://schemas.openxmlformats.org/officeDocument/2006/relationships/image" Target="../media/image25.png"/><Relationship Id="rId155" Type="http://schemas.openxmlformats.org/officeDocument/2006/relationships/hyperlink" Target="../45%20&#47196;&#47560;&#49436;/&#47196;&#47560;&#49436;.pptx" TargetMode="External"/><Relationship Id="rId176" Type="http://schemas.openxmlformats.org/officeDocument/2006/relationships/image" Target="../media/image73.png"/><Relationship Id="rId197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4.png"/><Relationship Id="rId59" Type="http://schemas.openxmlformats.org/officeDocument/2006/relationships/hyperlink" Target="&#44256;&#47536;&#46020;&#51204;&#49436;14&#51109;.pptx" TargetMode="External"/><Relationship Id="rId103" Type="http://schemas.openxmlformats.org/officeDocument/2006/relationships/hyperlink" Target="../../&#44396;&#50557;PPT/19&#49884;&#54200;/&#49884;&#54200;.pptx" TargetMode="External"/><Relationship Id="rId124" Type="http://schemas.openxmlformats.org/officeDocument/2006/relationships/image" Target="../media/image47.png"/><Relationship Id="rId70" Type="http://schemas.openxmlformats.org/officeDocument/2006/relationships/image" Target="../media/image20.png"/><Relationship Id="rId91" Type="http://schemas.openxmlformats.org/officeDocument/2006/relationships/hyperlink" Target="../../&#44396;&#50557;PPT/13&#50669;&#45824;&#49345;/&#50669;&#45824;&#49345;.pptx" TargetMode="External"/><Relationship Id="rId145" Type="http://schemas.openxmlformats.org/officeDocument/2006/relationships/hyperlink" Target="&#47560;&#53468;&#48373;&#51020;.pptx" TargetMode="External"/><Relationship Id="rId166" Type="http://schemas.openxmlformats.org/officeDocument/2006/relationships/image" Target="../media/image68.png"/><Relationship Id="rId187" Type="http://schemas.openxmlformats.org/officeDocument/2006/relationships/hyperlink" Target="../61%20&#48288;&#46300;&#47196;&#54980;&#49436;/&#48288;&#46300;&#47196;&#54980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slide" Target="slide16.xml"/><Relationship Id="rId49" Type="http://schemas.openxmlformats.org/officeDocument/2006/relationships/hyperlink" Target="&#44256;&#47536;&#46020;&#51204;&#49436;09&#51109;.pptx" TargetMode="External"/><Relationship Id="rId114" Type="http://schemas.openxmlformats.org/officeDocument/2006/relationships/image" Target="../media/image42.png"/><Relationship Id="rId60" Type="http://schemas.openxmlformats.org/officeDocument/2006/relationships/image" Target="../media/image15.png"/><Relationship Id="rId81" Type="http://schemas.openxmlformats.org/officeDocument/2006/relationships/hyperlink" Target="../../&#44396;&#50557;PPT/08&#47355;&#44592;/&#47355;&#44592;.pptx" TargetMode="External"/><Relationship Id="rId135" Type="http://schemas.openxmlformats.org/officeDocument/2006/relationships/hyperlink" Target="../../&#44396;&#50557;PPT/35&#54616;&#48149;&#44397;/&#54616;&#48149;&#44397;.pptx" TargetMode="External"/><Relationship Id="rId156" Type="http://schemas.openxmlformats.org/officeDocument/2006/relationships/image" Target="../media/image63.png"/><Relationship Id="rId177" Type="http://schemas.openxmlformats.org/officeDocument/2006/relationships/hyperlink" Target="../56%20&#46356;&#46020;&#49436;/&#46356;&#46020;&#49436;.pptx" TargetMode="External"/><Relationship Id="rId198" Type="http://schemas.openxmlformats.org/officeDocument/2006/relationships/image" Target="../media/image84.png"/><Relationship Id="rId18" Type="http://schemas.openxmlformats.org/officeDocument/2006/relationships/slide" Target="slide9.xml"/><Relationship Id="rId39" Type="http://schemas.openxmlformats.org/officeDocument/2006/relationships/hyperlink" Target="&#44256;&#47536;&#46020;&#51204;&#49436;04&#51109;.pptx" TargetMode="External"/><Relationship Id="rId50" Type="http://schemas.openxmlformats.org/officeDocument/2006/relationships/image" Target="../media/image10.png"/><Relationship Id="rId104" Type="http://schemas.openxmlformats.org/officeDocument/2006/relationships/image" Target="../media/image37.png"/><Relationship Id="rId125" Type="http://schemas.openxmlformats.org/officeDocument/2006/relationships/hyperlink" Target="../../&#44396;&#50557;PPT/30&#50500;&#47784;&#49828;/&#50500;&#47784;&#49828;.pptx" TargetMode="External"/><Relationship Id="rId146" Type="http://schemas.openxmlformats.org/officeDocument/2006/relationships/image" Target="../media/image58.png"/><Relationship Id="rId167" Type="http://schemas.openxmlformats.org/officeDocument/2006/relationships/hyperlink" Target="../51%20&#44264;&#47196;&#49352;&#49436;/&#44264;&#47196;&#49352;&#49436;.pptx" TargetMode="External"/><Relationship Id="rId188" Type="http://schemas.openxmlformats.org/officeDocument/2006/relationships/image" Target="../media/image79.png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26&#50640;&#49828;&#44180;/&#50640;&#49828;&#44180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6.png"/><Relationship Id="rId63" Type="http://schemas.openxmlformats.org/officeDocument/2006/relationships/hyperlink" Target="&#44256;&#47536;&#46020;&#51204;&#49436;16&#51109;.pptx" TargetMode="External"/><Relationship Id="rId84" Type="http://schemas.openxmlformats.org/officeDocument/2006/relationships/image" Target="../media/image27.png"/><Relationship Id="rId138" Type="http://schemas.openxmlformats.org/officeDocument/2006/relationships/image" Target="../media/image54.png"/><Relationship Id="rId159" Type="http://schemas.openxmlformats.org/officeDocument/2006/relationships/hyperlink" Target="../47%20&#44256;&#47536;&#46020;&#54980;&#49436;/&#44256;&#47536;&#46020;&#54980;&#49436;.pptx" TargetMode="External"/><Relationship Id="rId170" Type="http://schemas.openxmlformats.org/officeDocument/2006/relationships/image" Target="../media/image70.png"/><Relationship Id="rId191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hyperlink" Target="../../&#44396;&#50557;PPT/21&#51204;&#46020;&#49436;/&#51204;&#46020;&#49436;.pptx" TargetMode="External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hyperlink" Target="&#44256;&#47536;&#46020;&#51204;&#49436;11&#51109;.pptx" TargetMode="External"/><Relationship Id="rId74" Type="http://schemas.openxmlformats.org/officeDocument/2006/relationships/image" Target="../media/image22.png"/><Relationship Id="rId128" Type="http://schemas.openxmlformats.org/officeDocument/2006/relationships/image" Target="../media/image49.png"/><Relationship Id="rId149" Type="http://schemas.openxmlformats.org/officeDocument/2006/relationships/hyperlink" Target="../42%20&#45572;&#44032;&#48373;&#51020;/&#45572;&#44032;&#48373;&#5102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15&#50640;&#49828;&#46972;/&#50640;&#49828;&#46972;.pptx" TargetMode="External"/><Relationship Id="rId160" Type="http://schemas.openxmlformats.org/officeDocument/2006/relationships/image" Target="../media/image65.png"/><Relationship Id="rId181" Type="http://schemas.openxmlformats.org/officeDocument/2006/relationships/hyperlink" Target="../58%20&#55176;&#48652;&#47532;&#49436;/&#55176;&#48652;&#47532;&#49436;.pptx" TargetMode="External"/><Relationship Id="rId22" Type="http://schemas.openxmlformats.org/officeDocument/2006/relationships/slide" Target="slide11.xml"/><Relationship Id="rId43" Type="http://schemas.openxmlformats.org/officeDocument/2006/relationships/hyperlink" Target="&#44256;&#47536;&#46020;&#51204;&#49436;06&#51109;.pptx" TargetMode="External"/><Relationship Id="rId64" Type="http://schemas.openxmlformats.org/officeDocument/2006/relationships/image" Target="../media/image17.png"/><Relationship Id="rId118" Type="http://schemas.openxmlformats.org/officeDocument/2006/relationships/image" Target="../media/image44.png"/><Relationship Id="rId139" Type="http://schemas.openxmlformats.org/officeDocument/2006/relationships/hyperlink" Target="../../&#44396;&#50557;PPT/37&#54617;&#44060;/&#54617;&#44060;.pptx" TargetMode="External"/><Relationship Id="rId85" Type="http://schemas.openxmlformats.org/officeDocument/2006/relationships/hyperlink" Target="../../&#44396;&#50557;PPT/10&#49324;&#47924;&#50648;&#54616;/&#49324;&#47924;&#50648;&#54616;.pptx" TargetMode="External"/><Relationship Id="rId150" Type="http://schemas.openxmlformats.org/officeDocument/2006/relationships/image" Target="../media/image60.png"/><Relationship Id="rId171" Type="http://schemas.openxmlformats.org/officeDocument/2006/relationships/hyperlink" Target="../53%20&#45936;&#49332;&#47196;&#45768;&#44032;&#54980;&#49436;/&#45936;&#49332;&#47196;&#45768;&#44032;&#54980;&#49436;.pptx" TargetMode="External"/><Relationship Id="rId192" Type="http://schemas.openxmlformats.org/officeDocument/2006/relationships/image" Target="../media/image81.png"/><Relationship Id="rId12" Type="http://schemas.openxmlformats.org/officeDocument/2006/relationships/slide" Target="slide6.xml"/><Relationship Id="rId33" Type="http://schemas.openxmlformats.org/officeDocument/2006/relationships/hyperlink" Target="&#44256;&#47536;&#46020;&#51204;&#49436;01&#51109;.pptx" TargetMode="External"/><Relationship Id="rId108" Type="http://schemas.openxmlformats.org/officeDocument/2006/relationships/image" Target="../media/image39.png"/><Relationship Id="rId129" Type="http://schemas.openxmlformats.org/officeDocument/2006/relationships/hyperlink" Target="../../&#44396;&#50557;PPT/32&#50836;&#45208;/&#50836;&#45208;.pptx" TargetMode="External"/><Relationship Id="rId54" Type="http://schemas.openxmlformats.org/officeDocument/2006/relationships/image" Target="../media/image12.png"/><Relationship Id="rId75" Type="http://schemas.openxmlformats.org/officeDocument/2006/relationships/hyperlink" Target="../../&#44396;&#50557;PPT/05&#49888;&#47749;&#44592;/&#49888;&#47749;&#44592;.pptx" TargetMode="External"/><Relationship Id="rId96" Type="http://schemas.openxmlformats.org/officeDocument/2006/relationships/image" Target="../media/image33.png"/><Relationship Id="rId140" Type="http://schemas.openxmlformats.org/officeDocument/2006/relationships/image" Target="../media/image55.png"/><Relationship Id="rId161" Type="http://schemas.openxmlformats.org/officeDocument/2006/relationships/hyperlink" Target="../48%20&#44040;&#46972;&#46356;&#50500;&#49436;/&#44040;&#46972;&#46356;&#50500;&#49436;.pptx" TargetMode="External"/><Relationship Id="rId182" Type="http://schemas.openxmlformats.org/officeDocument/2006/relationships/image" Target="../media/image76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27&#45796;&#45768;&#50648;/&#45796;&#45768;&#50648;.pptx" TargetMode="External"/><Relationship Id="rId44" Type="http://schemas.openxmlformats.org/officeDocument/2006/relationships/image" Target="../media/image7.png"/><Relationship Id="rId65" Type="http://schemas.openxmlformats.org/officeDocument/2006/relationships/hyperlink" Target="../../&#44396;-&#49888;&#50557;%20&#49457;&#44221;&#47785;&#47197;.pptx" TargetMode="External"/><Relationship Id="rId86" Type="http://schemas.openxmlformats.org/officeDocument/2006/relationships/image" Target="../media/image28.png"/><Relationship Id="rId130" Type="http://schemas.openxmlformats.org/officeDocument/2006/relationships/image" Target="../media/image50.png"/><Relationship Id="rId151" Type="http://schemas.openxmlformats.org/officeDocument/2006/relationships/hyperlink" Target="../43%20&#50836;&#54620;&#48373;&#51020;/&#50836;&#54620;&#48373;&#51020;.pptx" TargetMode="External"/><Relationship Id="rId172" Type="http://schemas.openxmlformats.org/officeDocument/2006/relationships/image" Target="../media/image71.png"/><Relationship Id="rId193" Type="http://schemas.openxmlformats.org/officeDocument/2006/relationships/hyperlink" Target="..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22&#50500;&#44032;/&#50500;&#44032;.pptx" TargetMode="External"/><Relationship Id="rId34" Type="http://schemas.openxmlformats.org/officeDocument/2006/relationships/image" Target="../media/image2.png"/><Relationship Id="rId55" Type="http://schemas.openxmlformats.org/officeDocument/2006/relationships/hyperlink" Target="&#44256;&#47536;&#46020;&#51204;&#49436;12&#51109;.pptx" TargetMode="External"/><Relationship Id="rId76" Type="http://schemas.openxmlformats.org/officeDocument/2006/relationships/image" Target="../media/image23.png"/><Relationship Id="rId97" Type="http://schemas.openxmlformats.org/officeDocument/2006/relationships/hyperlink" Target="../../&#44396;&#50557;PPT/16&#45712;&#54756;&#48120;&#50556;/&#45712;&#54756;&#48120;&#50556;.pptx" TargetMode="External"/><Relationship Id="rId120" Type="http://schemas.openxmlformats.org/officeDocument/2006/relationships/image" Target="../media/image45.png"/><Relationship Id="rId141" Type="http://schemas.openxmlformats.org/officeDocument/2006/relationships/hyperlink" Target="../../&#44396;&#50557;PPT/38&#49828;&#44032;&#47028;/&#49828;&#44032;&#47028;.pptx" TargetMode="External"/><Relationship Id="rId7" Type="http://schemas.openxmlformats.org/officeDocument/2006/relationships/slide" Target="slide23.xml"/><Relationship Id="rId71" Type="http://schemas.openxmlformats.org/officeDocument/2006/relationships/hyperlink" Target="../../&#44396;&#50557;PPT/03&#47112;&#50948;&#44592;/&#47112;&#50948;&#44592;.pptx" TargetMode="External"/><Relationship Id="rId92" Type="http://schemas.openxmlformats.org/officeDocument/2006/relationships/image" Target="../media/image31.png"/><Relationship Id="rId162" Type="http://schemas.openxmlformats.org/officeDocument/2006/relationships/image" Target="../media/image66.png"/><Relationship Id="rId183" Type="http://schemas.openxmlformats.org/officeDocument/2006/relationships/hyperlink" Target="..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image" Target="../media/image5.png"/><Relationship Id="rId45" Type="http://schemas.openxmlformats.org/officeDocument/2006/relationships/hyperlink" Target="&#44256;&#47536;&#46020;&#51204;&#49436;07&#51109;.pptx" TargetMode="External"/><Relationship Id="rId66" Type="http://schemas.openxmlformats.org/officeDocument/2006/relationships/image" Target="../media/image18.png"/><Relationship Id="rId87" Type="http://schemas.openxmlformats.org/officeDocument/2006/relationships/hyperlink" Target="../../&#44396;&#50557;PPT/12&#50676;&#50773;&#44592;&#54616;/&#50676;&#50773;&#44592;&#54616;.pptx" TargetMode="External"/><Relationship Id="rId110" Type="http://schemas.openxmlformats.org/officeDocument/2006/relationships/image" Target="../media/image40.png"/><Relationship Id="rId115" Type="http://schemas.openxmlformats.org/officeDocument/2006/relationships/hyperlink" Target="../../&#44396;&#50557;PPT/25&#50696;&#47112;&#48120;&#50556;&#50528;&#44032;/&#50696;&#47112;&#48120;&#50556;&#50528;&#44032;.pptx" TargetMode="External"/><Relationship Id="rId131" Type="http://schemas.openxmlformats.org/officeDocument/2006/relationships/hyperlink" Target="../../&#44396;&#50557;PPT/33&#48120;&#44032;/&#48120;&#44032;.pptx" TargetMode="External"/><Relationship Id="rId136" Type="http://schemas.openxmlformats.org/officeDocument/2006/relationships/image" Target="../media/image53.png"/><Relationship Id="rId157" Type="http://schemas.openxmlformats.org/officeDocument/2006/relationships/hyperlink" Target="../46%20&#44256;&#47536;&#46020;&#51204;&#49436;/&#44256;&#47536;&#46020;&#51204;&#49436;.pptx" TargetMode="External"/><Relationship Id="rId178" Type="http://schemas.openxmlformats.org/officeDocument/2006/relationships/image" Target="../media/image74.png"/><Relationship Id="rId61" Type="http://schemas.openxmlformats.org/officeDocument/2006/relationships/hyperlink" Target="&#44256;&#47536;&#46020;&#51204;&#49436;15&#51109;.pptx" TargetMode="External"/><Relationship Id="rId82" Type="http://schemas.openxmlformats.org/officeDocument/2006/relationships/image" Target="../media/image26.png"/><Relationship Id="rId152" Type="http://schemas.openxmlformats.org/officeDocument/2006/relationships/image" Target="../media/image61.png"/><Relationship Id="rId173" Type="http://schemas.openxmlformats.org/officeDocument/2006/relationships/hyperlink" Target="../54%20&#46356;&#47784;&#45936;&#51204;&#49436;/&#46356;&#47784;&#45936;&#51204;&#49436;.pptx" TargetMode="External"/><Relationship Id="rId194" Type="http://schemas.openxmlformats.org/officeDocument/2006/relationships/image" Target="../media/image82.png"/><Relationship Id="rId199" Type="http://schemas.openxmlformats.org/officeDocument/2006/relationships/image" Target="../media/image85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hyperlink" Target="&#44256;&#47536;&#46020;&#51204;&#49436;02&#51109;.pptx" TargetMode="External"/><Relationship Id="rId56" Type="http://schemas.openxmlformats.org/officeDocument/2006/relationships/image" Target="../media/image13.png"/><Relationship Id="rId77" Type="http://schemas.openxmlformats.org/officeDocument/2006/relationships/hyperlink" Target="../../&#44396;&#50557;PPT/06&#50668;&#54840;&#49688;&#50500;/&#50668;&#54840;&#49688;&#50500;.pptx" TargetMode="External"/><Relationship Id="rId100" Type="http://schemas.openxmlformats.org/officeDocument/2006/relationships/image" Target="../media/image35.png"/><Relationship Id="rId105" Type="http://schemas.openxmlformats.org/officeDocument/2006/relationships/hyperlink" Target="../../&#44396;&#50557;PPT/20&#51104;&#50616;/&#51104;&#50616;.pptx" TargetMode="External"/><Relationship Id="rId126" Type="http://schemas.openxmlformats.org/officeDocument/2006/relationships/image" Target="../media/image48.png"/><Relationship Id="rId147" Type="http://schemas.openxmlformats.org/officeDocument/2006/relationships/hyperlink" Target="../41%20&#47560;&#44032;&#48373;&#51020;/&#47560;&#44032;&#48373;&#51020;.pptx" TargetMode="External"/><Relationship Id="rId168" Type="http://schemas.openxmlformats.org/officeDocument/2006/relationships/image" Target="../media/image69.png"/><Relationship Id="rId8" Type="http://schemas.openxmlformats.org/officeDocument/2006/relationships/slide" Target="slide4.xml"/><Relationship Id="rId51" Type="http://schemas.openxmlformats.org/officeDocument/2006/relationships/hyperlink" Target="&#44256;&#47536;&#46020;&#51204;&#49436;10&#51109;.pptx" TargetMode="External"/><Relationship Id="rId72" Type="http://schemas.openxmlformats.org/officeDocument/2006/relationships/image" Target="../media/image21.png"/><Relationship Id="rId93" Type="http://schemas.openxmlformats.org/officeDocument/2006/relationships/hyperlink" Target="../../&#44396;&#50557;PPT/14&#50669;&#45824;&#54616;/&#50669;&#45824;&#54616;.pptx" TargetMode="External"/><Relationship Id="rId98" Type="http://schemas.openxmlformats.org/officeDocument/2006/relationships/image" Target="../media/image34.png"/><Relationship Id="rId121" Type="http://schemas.openxmlformats.org/officeDocument/2006/relationships/hyperlink" Target="../../&#44396;&#50557;PPT/28&#54840;&#49464;&#50500;/&#54840;&#49464;&#50500;.pptx" TargetMode="External"/><Relationship Id="rId142" Type="http://schemas.openxmlformats.org/officeDocument/2006/relationships/image" Target="../media/image56.png"/><Relationship Id="rId163" Type="http://schemas.openxmlformats.org/officeDocument/2006/relationships/hyperlink" Target="../49%20&#50640;&#48288;&#49548;&#49436;/&#50640;&#48288;&#49548;&#49436;.pptx" TargetMode="External"/><Relationship Id="rId184" Type="http://schemas.openxmlformats.org/officeDocument/2006/relationships/image" Target="../media/image77.png"/><Relationship Id="rId189" Type="http://schemas.openxmlformats.org/officeDocument/2006/relationships/hyperlink" Target="../62%20&#50836;&#54620;&#51068;&#49436;/&#50836;&#54620;&#51068;&#49436;.pptx" TargetMode="External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image" Target="../media/image8.png"/><Relationship Id="rId67" Type="http://schemas.openxmlformats.org/officeDocument/2006/relationships/hyperlink" Target="../../&#44396;&#50557;PPT/02&#52636;&#50528;&#44413;&#44592;/&#52636;&#50528;&#44413;&#44592;.pptx" TargetMode="External"/><Relationship Id="rId116" Type="http://schemas.openxmlformats.org/officeDocument/2006/relationships/image" Target="../media/image43.png"/><Relationship Id="rId137" Type="http://schemas.openxmlformats.org/officeDocument/2006/relationships/hyperlink" Target="../../&#44396;&#50557;PPT/36&#49828;&#48148;&#45264;/&#49828;&#48148;&#45264;.pptx" TargetMode="External"/><Relationship Id="rId158" Type="http://schemas.openxmlformats.org/officeDocument/2006/relationships/image" Target="../media/image64.png"/><Relationship Id="rId20" Type="http://schemas.openxmlformats.org/officeDocument/2006/relationships/slide" Target="slide10.xml"/><Relationship Id="rId41" Type="http://schemas.openxmlformats.org/officeDocument/2006/relationships/hyperlink" Target="&#44256;&#47536;&#46020;&#51204;&#49436;05&#51109;.pptx" TargetMode="External"/><Relationship Id="rId62" Type="http://schemas.openxmlformats.org/officeDocument/2006/relationships/image" Target="../media/image16.png"/><Relationship Id="rId83" Type="http://schemas.openxmlformats.org/officeDocument/2006/relationships/hyperlink" Target="../../&#44396;&#50557;PPT/09&#49324;&#47924;&#50648;&#49345;/&#49324;&#47924;&#50648;&#49345;.pptx" TargetMode="External"/><Relationship Id="rId88" Type="http://schemas.openxmlformats.org/officeDocument/2006/relationships/image" Target="../media/image29.png"/><Relationship Id="rId111" Type="http://schemas.openxmlformats.org/officeDocument/2006/relationships/hyperlink" Target="../../&#44396;&#50557;PPT/23&#51060;&#49324;&#50556;/&#51060;&#49324;&#50556;.pptx" TargetMode="External"/><Relationship Id="rId132" Type="http://schemas.openxmlformats.org/officeDocument/2006/relationships/image" Target="../media/image51.png"/><Relationship Id="rId153" Type="http://schemas.openxmlformats.org/officeDocument/2006/relationships/hyperlink" Target="../44%20&#49324;&#46020;&#54665;&#51204;/&#49324;&#46020;&#54665;&#51204;.pptx" TargetMode="External"/><Relationship Id="rId174" Type="http://schemas.openxmlformats.org/officeDocument/2006/relationships/image" Target="../media/image72.png"/><Relationship Id="rId179" Type="http://schemas.openxmlformats.org/officeDocument/2006/relationships/hyperlink" Target="../57%20&#48716;&#47112;&#47788;&#49436;/&#48716;&#47112;&#47788;&#49436;1&#51109;.pptx" TargetMode="External"/><Relationship Id="rId195" Type="http://schemas.openxmlformats.org/officeDocument/2006/relationships/hyperlink" Target="../65%20&#50976;&#45796;&#49436;/&#50976;&#45796;&#49436;1&#51109;.pptx" TargetMode="External"/><Relationship Id="rId190" Type="http://schemas.openxmlformats.org/officeDocument/2006/relationships/image" Target="../media/image80.png"/><Relationship Id="rId15" Type="http://schemas.openxmlformats.org/officeDocument/2006/relationships/slide" Target="slide27.xml"/><Relationship Id="rId36" Type="http://schemas.openxmlformats.org/officeDocument/2006/relationships/image" Target="../media/image3.png"/><Relationship Id="rId57" Type="http://schemas.openxmlformats.org/officeDocument/2006/relationships/hyperlink" Target="&#44256;&#47536;&#46020;&#51204;&#49436;13&#51109;.pptx" TargetMode="External"/><Relationship Id="rId106" Type="http://schemas.openxmlformats.org/officeDocument/2006/relationships/image" Target="../media/image38.png"/><Relationship Id="rId127" Type="http://schemas.openxmlformats.org/officeDocument/2006/relationships/hyperlink" Target="../../&#44396;&#50557;PPT/31&#50724;&#48148;&#45852;/&#50724;&#48148;&#45852;1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image" Target="../media/image11.png"/><Relationship Id="rId73" Type="http://schemas.openxmlformats.org/officeDocument/2006/relationships/hyperlink" Target="../../&#44396;&#50557;PPT/04&#48124;&#49688;&#44592;/&#48124;&#49688;&#44592;.pptx" TargetMode="External"/><Relationship Id="rId78" Type="http://schemas.openxmlformats.org/officeDocument/2006/relationships/image" Target="../media/image24.png"/><Relationship Id="rId94" Type="http://schemas.openxmlformats.org/officeDocument/2006/relationships/image" Target="../media/image32.png"/><Relationship Id="rId99" Type="http://schemas.openxmlformats.org/officeDocument/2006/relationships/hyperlink" Target="../../&#44396;&#50557;PPT/17&#50640;&#49828;&#45908;/&#50640;&#49828;&#45908;.pptx" TargetMode="External"/><Relationship Id="rId101" Type="http://schemas.openxmlformats.org/officeDocument/2006/relationships/hyperlink" Target="../../&#44396;&#50557;PPT/18&#50853;&#44592;/&#50853;&#44592;.pptx" TargetMode="External"/><Relationship Id="rId122" Type="http://schemas.openxmlformats.org/officeDocument/2006/relationships/image" Target="../media/image46.png"/><Relationship Id="rId143" Type="http://schemas.openxmlformats.org/officeDocument/2006/relationships/hyperlink" Target="../../&#44396;&#50557;PPT/39&#47568;&#46972;&#44592;/&#47568;&#46972;&#44592;.pptx" TargetMode="External"/><Relationship Id="rId148" Type="http://schemas.openxmlformats.org/officeDocument/2006/relationships/image" Target="../media/image59.png"/><Relationship Id="rId164" Type="http://schemas.openxmlformats.org/officeDocument/2006/relationships/image" Target="../media/image67.png"/><Relationship Id="rId169" Type="http://schemas.openxmlformats.org/officeDocument/2006/relationships/hyperlink" Target="../52%20&#45936;&#49332;&#47196;&#45768;&#44032;&#51204;&#49436;/&#45936;&#49332;&#47196;&#45768;&#44032;&#51204;&#49436;.pptx" TargetMode="External"/><Relationship Id="rId185" Type="http://schemas.openxmlformats.org/officeDocument/2006/relationships/hyperlink" Target="../60%20&#48288;&#46300;&#47196;&#51204;&#49436;/&#48288;&#46300;&#47196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5.png"/><Relationship Id="rId26" Type="http://schemas.openxmlformats.org/officeDocument/2006/relationships/slide" Target="slide14.xml"/><Relationship Id="rId47" Type="http://schemas.openxmlformats.org/officeDocument/2006/relationships/hyperlink" Target="&#44256;&#47536;&#46020;&#51204;&#49436;08&#51109;.pptx" TargetMode="External"/><Relationship Id="rId68" Type="http://schemas.openxmlformats.org/officeDocument/2006/relationships/image" Target="../media/image19.png"/><Relationship Id="rId89" Type="http://schemas.openxmlformats.org/officeDocument/2006/relationships/hyperlink" Target="../../&#44396;&#50557;PPT/11&#50676;&#50773;&#44592;&#49345;/&#50676;&#50773;&#44592;&#49345;.pptx" TargetMode="External"/><Relationship Id="rId112" Type="http://schemas.openxmlformats.org/officeDocument/2006/relationships/image" Target="../media/image41.png"/><Relationship Id="rId133" Type="http://schemas.openxmlformats.org/officeDocument/2006/relationships/hyperlink" Target="../../&#44396;&#50557;PPT/34&#45208;&#54996;/&#45208;&#54996;.pptx" TargetMode="External"/><Relationship Id="rId154" Type="http://schemas.openxmlformats.org/officeDocument/2006/relationships/image" Target="../media/image62.png"/><Relationship Id="rId175" Type="http://schemas.openxmlformats.org/officeDocument/2006/relationships/hyperlink" Target="../55%20&#46356;&#47784;&#45936;&#54980;&#49436;/&#46356;&#47784;&#45936;&#54980;&#49436;.pptx" TargetMode="External"/><Relationship Id="rId196" Type="http://schemas.openxmlformats.org/officeDocument/2006/relationships/image" Target="../media/image83.png"/><Relationship Id="rId200" Type="http://schemas.openxmlformats.org/officeDocument/2006/relationships/image" Target="../media/image106.png"/><Relationship Id="rId16" Type="http://schemas.openxmlformats.org/officeDocument/2006/relationships/slide" Target="slide8.xml"/><Relationship Id="rId37" Type="http://schemas.openxmlformats.org/officeDocument/2006/relationships/hyperlink" Target="&#44256;&#47536;&#46020;&#51204;&#49436;03&#51109;.pptx" TargetMode="External"/><Relationship Id="rId58" Type="http://schemas.openxmlformats.org/officeDocument/2006/relationships/image" Target="../media/image14.png"/><Relationship Id="rId79" Type="http://schemas.openxmlformats.org/officeDocument/2006/relationships/hyperlink" Target="../../&#44396;&#50557;PPT/07&#49324;&#49324;&#44592;/&#49324;&#49324;&#44592;.pptx" TargetMode="External"/><Relationship Id="rId102" Type="http://schemas.openxmlformats.org/officeDocument/2006/relationships/image" Target="../media/image36.png"/><Relationship Id="rId123" Type="http://schemas.openxmlformats.org/officeDocument/2006/relationships/hyperlink" Target="../../&#44396;&#50557;PPT/29&#50836;&#50648;/&#50836;&#50648;.pptx" TargetMode="External"/><Relationship Id="rId144" Type="http://schemas.openxmlformats.org/officeDocument/2006/relationships/image" Target="../media/image57.png"/><Relationship Id="rId90" Type="http://schemas.openxmlformats.org/officeDocument/2006/relationships/image" Target="../media/image30.png"/><Relationship Id="rId165" Type="http://schemas.openxmlformats.org/officeDocument/2006/relationships/hyperlink" Target="../50%20&#48716;&#47549;&#48372;&#49436;/&#48716;&#47549;&#48372;&#49436;.pptx" TargetMode="External"/><Relationship Id="rId186" Type="http://schemas.openxmlformats.org/officeDocument/2006/relationships/image" Target="../media/image78.png"/><Relationship Id="rId27" Type="http://schemas.openxmlformats.org/officeDocument/2006/relationships/slide" Target="slide15.xml"/><Relationship Id="rId48" Type="http://schemas.openxmlformats.org/officeDocument/2006/relationships/image" Target="../media/image9.png"/><Relationship Id="rId69" Type="http://schemas.openxmlformats.org/officeDocument/2006/relationships/hyperlink" Target="../../&#44396;&#50557;PPT/01&#52285;&#49464;&#44592;/&#52285;&#49464;&#44592;.pptx" TargetMode="External"/><Relationship Id="rId113" Type="http://schemas.openxmlformats.org/officeDocument/2006/relationships/hyperlink" Target="../../&#44396;&#50557;PPT/24&#50696;&#47112;&#48120;&#50556;/&#50696;&#47112;&#48120;&#50556;.pptx" TargetMode="External"/><Relationship Id="rId134" Type="http://schemas.openxmlformats.org/officeDocument/2006/relationships/image" Target="../media/image52.png"/><Relationship Id="rId80" Type="http://schemas.openxmlformats.org/officeDocument/2006/relationships/image" Target="../media/image25.png"/><Relationship Id="rId155" Type="http://schemas.openxmlformats.org/officeDocument/2006/relationships/hyperlink" Target="../45%20&#47196;&#47560;&#49436;/&#47196;&#47560;&#49436;.pptx" TargetMode="External"/><Relationship Id="rId176" Type="http://schemas.openxmlformats.org/officeDocument/2006/relationships/image" Target="../media/image73.png"/><Relationship Id="rId197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4.png"/><Relationship Id="rId59" Type="http://schemas.openxmlformats.org/officeDocument/2006/relationships/hyperlink" Target="&#44256;&#47536;&#46020;&#51204;&#49436;14&#51109;.pptx" TargetMode="External"/><Relationship Id="rId103" Type="http://schemas.openxmlformats.org/officeDocument/2006/relationships/hyperlink" Target="../../&#44396;&#50557;PPT/19&#49884;&#54200;/&#49884;&#54200;.pptx" TargetMode="External"/><Relationship Id="rId124" Type="http://schemas.openxmlformats.org/officeDocument/2006/relationships/image" Target="../media/image47.png"/><Relationship Id="rId70" Type="http://schemas.openxmlformats.org/officeDocument/2006/relationships/image" Target="../media/image20.png"/><Relationship Id="rId91" Type="http://schemas.openxmlformats.org/officeDocument/2006/relationships/hyperlink" Target="../../&#44396;&#50557;PPT/13&#50669;&#45824;&#49345;/&#50669;&#45824;&#49345;.pptx" TargetMode="External"/><Relationship Id="rId145" Type="http://schemas.openxmlformats.org/officeDocument/2006/relationships/hyperlink" Target="&#47560;&#53468;&#48373;&#51020;.pptx" TargetMode="External"/><Relationship Id="rId166" Type="http://schemas.openxmlformats.org/officeDocument/2006/relationships/image" Target="../media/image68.png"/><Relationship Id="rId187" Type="http://schemas.openxmlformats.org/officeDocument/2006/relationships/hyperlink" Target="../61%20&#48288;&#46300;&#47196;&#54980;&#49436;/&#48288;&#46300;&#47196;&#54980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slide" Target="slide16.xml"/><Relationship Id="rId49" Type="http://schemas.openxmlformats.org/officeDocument/2006/relationships/hyperlink" Target="&#44256;&#47536;&#46020;&#51204;&#49436;09&#51109;.pptx" TargetMode="External"/><Relationship Id="rId114" Type="http://schemas.openxmlformats.org/officeDocument/2006/relationships/image" Target="../media/image42.png"/><Relationship Id="rId60" Type="http://schemas.openxmlformats.org/officeDocument/2006/relationships/image" Target="../media/image15.png"/><Relationship Id="rId81" Type="http://schemas.openxmlformats.org/officeDocument/2006/relationships/hyperlink" Target="../../&#44396;&#50557;PPT/08&#47355;&#44592;/&#47355;&#44592;.pptx" TargetMode="External"/><Relationship Id="rId135" Type="http://schemas.openxmlformats.org/officeDocument/2006/relationships/hyperlink" Target="../../&#44396;&#50557;PPT/35&#54616;&#48149;&#44397;/&#54616;&#48149;&#44397;.pptx" TargetMode="External"/><Relationship Id="rId156" Type="http://schemas.openxmlformats.org/officeDocument/2006/relationships/image" Target="../media/image63.png"/><Relationship Id="rId177" Type="http://schemas.openxmlformats.org/officeDocument/2006/relationships/hyperlink" Target="../56%20&#46356;&#46020;&#49436;/&#46356;&#46020;&#49436;.pptx" TargetMode="External"/><Relationship Id="rId198" Type="http://schemas.openxmlformats.org/officeDocument/2006/relationships/image" Target="../media/image84.png"/><Relationship Id="rId18" Type="http://schemas.openxmlformats.org/officeDocument/2006/relationships/slide" Target="slide9.xml"/><Relationship Id="rId39" Type="http://schemas.openxmlformats.org/officeDocument/2006/relationships/hyperlink" Target="&#44256;&#47536;&#46020;&#51204;&#49436;04&#51109;.pptx" TargetMode="External"/><Relationship Id="rId50" Type="http://schemas.openxmlformats.org/officeDocument/2006/relationships/image" Target="../media/image10.png"/><Relationship Id="rId104" Type="http://schemas.openxmlformats.org/officeDocument/2006/relationships/image" Target="../media/image37.png"/><Relationship Id="rId125" Type="http://schemas.openxmlformats.org/officeDocument/2006/relationships/hyperlink" Target="../../&#44396;&#50557;PPT/30&#50500;&#47784;&#49828;/&#50500;&#47784;&#49828;.pptx" TargetMode="External"/><Relationship Id="rId146" Type="http://schemas.openxmlformats.org/officeDocument/2006/relationships/image" Target="../media/image58.png"/><Relationship Id="rId167" Type="http://schemas.openxmlformats.org/officeDocument/2006/relationships/hyperlink" Target="../51%20&#44264;&#47196;&#49352;&#49436;/&#44264;&#47196;&#49352;&#49436;.pptx" TargetMode="External"/><Relationship Id="rId188" Type="http://schemas.openxmlformats.org/officeDocument/2006/relationships/image" Target="../media/image79.png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26&#50640;&#49828;&#44180;/&#50640;&#49828;&#44180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6.png"/><Relationship Id="rId63" Type="http://schemas.openxmlformats.org/officeDocument/2006/relationships/hyperlink" Target="&#44256;&#47536;&#46020;&#51204;&#49436;16&#51109;.pptx" TargetMode="External"/><Relationship Id="rId84" Type="http://schemas.openxmlformats.org/officeDocument/2006/relationships/image" Target="../media/image27.png"/><Relationship Id="rId138" Type="http://schemas.openxmlformats.org/officeDocument/2006/relationships/image" Target="../media/image54.png"/><Relationship Id="rId159" Type="http://schemas.openxmlformats.org/officeDocument/2006/relationships/hyperlink" Target="../47%20&#44256;&#47536;&#46020;&#54980;&#49436;/&#44256;&#47536;&#46020;&#54980;&#49436;.pptx" TargetMode="External"/><Relationship Id="rId170" Type="http://schemas.openxmlformats.org/officeDocument/2006/relationships/image" Target="../media/image70.png"/><Relationship Id="rId191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hyperlink" Target="../../&#44396;&#50557;PPT/21&#51204;&#46020;&#49436;/&#51204;&#46020;&#49436;.pptx" TargetMode="External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hyperlink" Target="&#44256;&#47536;&#46020;&#51204;&#49436;11&#51109;.pptx" TargetMode="External"/><Relationship Id="rId74" Type="http://schemas.openxmlformats.org/officeDocument/2006/relationships/image" Target="../media/image22.png"/><Relationship Id="rId128" Type="http://schemas.openxmlformats.org/officeDocument/2006/relationships/image" Target="../media/image49.png"/><Relationship Id="rId149" Type="http://schemas.openxmlformats.org/officeDocument/2006/relationships/hyperlink" Target="../42%20&#45572;&#44032;&#48373;&#51020;/&#45572;&#44032;&#48373;&#5102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15&#50640;&#49828;&#46972;/&#50640;&#49828;&#46972;.pptx" TargetMode="External"/><Relationship Id="rId160" Type="http://schemas.openxmlformats.org/officeDocument/2006/relationships/image" Target="../media/image65.png"/><Relationship Id="rId181" Type="http://schemas.openxmlformats.org/officeDocument/2006/relationships/hyperlink" Target="../58%20&#55176;&#48652;&#47532;&#49436;/&#55176;&#48652;&#47532;&#49436;.pptx" TargetMode="External"/><Relationship Id="rId22" Type="http://schemas.openxmlformats.org/officeDocument/2006/relationships/slide" Target="slide11.xml"/><Relationship Id="rId43" Type="http://schemas.openxmlformats.org/officeDocument/2006/relationships/hyperlink" Target="&#44256;&#47536;&#46020;&#51204;&#49436;06&#51109;.pptx" TargetMode="External"/><Relationship Id="rId64" Type="http://schemas.openxmlformats.org/officeDocument/2006/relationships/image" Target="../media/image17.png"/><Relationship Id="rId118" Type="http://schemas.openxmlformats.org/officeDocument/2006/relationships/image" Target="../media/image44.png"/><Relationship Id="rId139" Type="http://schemas.openxmlformats.org/officeDocument/2006/relationships/hyperlink" Target="../../&#44396;&#50557;PPT/37&#54617;&#44060;/&#54617;&#44060;.pptx" TargetMode="External"/><Relationship Id="rId85" Type="http://schemas.openxmlformats.org/officeDocument/2006/relationships/hyperlink" Target="../../&#44396;&#50557;PPT/10&#49324;&#47924;&#50648;&#54616;/&#49324;&#47924;&#50648;&#54616;.pptx" TargetMode="External"/><Relationship Id="rId150" Type="http://schemas.openxmlformats.org/officeDocument/2006/relationships/image" Target="../media/image60.png"/><Relationship Id="rId171" Type="http://schemas.openxmlformats.org/officeDocument/2006/relationships/hyperlink" Target="../53%20&#45936;&#49332;&#47196;&#45768;&#44032;&#54980;&#49436;/&#45936;&#49332;&#47196;&#45768;&#44032;&#54980;&#49436;.pptx" TargetMode="External"/><Relationship Id="rId192" Type="http://schemas.openxmlformats.org/officeDocument/2006/relationships/image" Target="../media/image81.png"/><Relationship Id="rId12" Type="http://schemas.openxmlformats.org/officeDocument/2006/relationships/slide" Target="slide6.xml"/><Relationship Id="rId33" Type="http://schemas.openxmlformats.org/officeDocument/2006/relationships/hyperlink" Target="&#44256;&#47536;&#46020;&#51204;&#49436;01&#51109;.pptx" TargetMode="External"/><Relationship Id="rId108" Type="http://schemas.openxmlformats.org/officeDocument/2006/relationships/image" Target="../media/image39.png"/><Relationship Id="rId129" Type="http://schemas.openxmlformats.org/officeDocument/2006/relationships/hyperlink" Target="../../&#44396;&#50557;PPT/32&#50836;&#45208;/&#50836;&#45208;.pptx" TargetMode="External"/><Relationship Id="rId54" Type="http://schemas.openxmlformats.org/officeDocument/2006/relationships/image" Target="../media/image12.png"/><Relationship Id="rId75" Type="http://schemas.openxmlformats.org/officeDocument/2006/relationships/hyperlink" Target="../../&#44396;&#50557;PPT/05&#49888;&#47749;&#44592;/&#49888;&#47749;&#44592;.pptx" TargetMode="External"/><Relationship Id="rId96" Type="http://schemas.openxmlformats.org/officeDocument/2006/relationships/image" Target="../media/image33.png"/><Relationship Id="rId140" Type="http://schemas.openxmlformats.org/officeDocument/2006/relationships/image" Target="../media/image55.png"/><Relationship Id="rId161" Type="http://schemas.openxmlformats.org/officeDocument/2006/relationships/hyperlink" Target="../48%20&#44040;&#46972;&#46356;&#50500;&#49436;/&#44040;&#46972;&#46356;&#50500;&#49436;.pptx" TargetMode="External"/><Relationship Id="rId182" Type="http://schemas.openxmlformats.org/officeDocument/2006/relationships/image" Target="../media/image76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27&#45796;&#45768;&#50648;/&#45796;&#45768;&#50648;.pptx" TargetMode="External"/><Relationship Id="rId44" Type="http://schemas.openxmlformats.org/officeDocument/2006/relationships/image" Target="../media/image7.png"/><Relationship Id="rId65" Type="http://schemas.openxmlformats.org/officeDocument/2006/relationships/hyperlink" Target="../../&#44396;-&#49888;&#50557;%20&#49457;&#44221;&#47785;&#47197;.pptx" TargetMode="External"/><Relationship Id="rId86" Type="http://schemas.openxmlformats.org/officeDocument/2006/relationships/image" Target="../media/image28.png"/><Relationship Id="rId130" Type="http://schemas.openxmlformats.org/officeDocument/2006/relationships/image" Target="../media/image50.png"/><Relationship Id="rId151" Type="http://schemas.openxmlformats.org/officeDocument/2006/relationships/hyperlink" Target="../43%20&#50836;&#54620;&#48373;&#51020;/&#50836;&#54620;&#48373;&#51020;.pptx" TargetMode="External"/><Relationship Id="rId172" Type="http://schemas.openxmlformats.org/officeDocument/2006/relationships/image" Target="../media/image71.png"/><Relationship Id="rId193" Type="http://schemas.openxmlformats.org/officeDocument/2006/relationships/hyperlink" Target="..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22&#50500;&#44032;/&#50500;&#44032;.pptx" TargetMode="External"/><Relationship Id="rId34" Type="http://schemas.openxmlformats.org/officeDocument/2006/relationships/image" Target="../media/image2.png"/><Relationship Id="rId55" Type="http://schemas.openxmlformats.org/officeDocument/2006/relationships/hyperlink" Target="&#44256;&#47536;&#46020;&#51204;&#49436;12&#51109;.pptx" TargetMode="External"/><Relationship Id="rId76" Type="http://schemas.openxmlformats.org/officeDocument/2006/relationships/image" Target="../media/image23.png"/><Relationship Id="rId97" Type="http://schemas.openxmlformats.org/officeDocument/2006/relationships/hyperlink" Target="../../&#44396;&#50557;PPT/16&#45712;&#54756;&#48120;&#50556;/&#45712;&#54756;&#48120;&#50556;.pptx" TargetMode="External"/><Relationship Id="rId120" Type="http://schemas.openxmlformats.org/officeDocument/2006/relationships/image" Target="../media/image45.png"/><Relationship Id="rId141" Type="http://schemas.openxmlformats.org/officeDocument/2006/relationships/hyperlink" Target="../../&#44396;&#50557;PPT/38&#49828;&#44032;&#47028;/&#49828;&#44032;&#47028;.pptx" TargetMode="External"/><Relationship Id="rId7" Type="http://schemas.openxmlformats.org/officeDocument/2006/relationships/slide" Target="slide23.xml"/><Relationship Id="rId71" Type="http://schemas.openxmlformats.org/officeDocument/2006/relationships/hyperlink" Target="../../&#44396;&#50557;PPT/03&#47112;&#50948;&#44592;/&#47112;&#50948;&#44592;.pptx" TargetMode="External"/><Relationship Id="rId92" Type="http://schemas.openxmlformats.org/officeDocument/2006/relationships/image" Target="../media/image31.png"/><Relationship Id="rId162" Type="http://schemas.openxmlformats.org/officeDocument/2006/relationships/image" Target="../media/image66.png"/><Relationship Id="rId183" Type="http://schemas.openxmlformats.org/officeDocument/2006/relationships/hyperlink" Target="..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image" Target="../media/image5.png"/><Relationship Id="rId45" Type="http://schemas.openxmlformats.org/officeDocument/2006/relationships/hyperlink" Target="&#44256;&#47536;&#46020;&#51204;&#49436;07&#51109;.pptx" TargetMode="External"/><Relationship Id="rId66" Type="http://schemas.openxmlformats.org/officeDocument/2006/relationships/image" Target="../media/image18.png"/><Relationship Id="rId87" Type="http://schemas.openxmlformats.org/officeDocument/2006/relationships/hyperlink" Target="../../&#44396;&#50557;PPT/12&#50676;&#50773;&#44592;&#54616;/&#50676;&#50773;&#44592;&#54616;.pptx" TargetMode="External"/><Relationship Id="rId110" Type="http://schemas.openxmlformats.org/officeDocument/2006/relationships/image" Target="../media/image40.png"/><Relationship Id="rId115" Type="http://schemas.openxmlformats.org/officeDocument/2006/relationships/hyperlink" Target="../../&#44396;&#50557;PPT/25&#50696;&#47112;&#48120;&#50556;&#50528;&#44032;/&#50696;&#47112;&#48120;&#50556;&#50528;&#44032;.pptx" TargetMode="External"/><Relationship Id="rId131" Type="http://schemas.openxmlformats.org/officeDocument/2006/relationships/hyperlink" Target="../../&#44396;&#50557;PPT/33&#48120;&#44032;/&#48120;&#44032;.pptx" TargetMode="External"/><Relationship Id="rId136" Type="http://schemas.openxmlformats.org/officeDocument/2006/relationships/image" Target="../media/image53.png"/><Relationship Id="rId157" Type="http://schemas.openxmlformats.org/officeDocument/2006/relationships/hyperlink" Target="../46%20&#44256;&#47536;&#46020;&#51204;&#49436;/&#44256;&#47536;&#46020;&#51204;&#49436;.pptx" TargetMode="External"/><Relationship Id="rId178" Type="http://schemas.openxmlformats.org/officeDocument/2006/relationships/image" Target="../media/image74.png"/><Relationship Id="rId61" Type="http://schemas.openxmlformats.org/officeDocument/2006/relationships/hyperlink" Target="&#44256;&#47536;&#46020;&#51204;&#49436;15&#51109;.pptx" TargetMode="External"/><Relationship Id="rId82" Type="http://schemas.openxmlformats.org/officeDocument/2006/relationships/image" Target="../media/image26.png"/><Relationship Id="rId152" Type="http://schemas.openxmlformats.org/officeDocument/2006/relationships/image" Target="../media/image61.png"/><Relationship Id="rId173" Type="http://schemas.openxmlformats.org/officeDocument/2006/relationships/hyperlink" Target="../54%20&#46356;&#47784;&#45936;&#51204;&#49436;/&#46356;&#47784;&#45936;&#51204;&#49436;.pptx" TargetMode="External"/><Relationship Id="rId194" Type="http://schemas.openxmlformats.org/officeDocument/2006/relationships/image" Target="../media/image82.png"/><Relationship Id="rId199" Type="http://schemas.openxmlformats.org/officeDocument/2006/relationships/image" Target="../media/image85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hyperlink" Target="&#44256;&#47536;&#46020;&#51204;&#49436;02&#51109;.pptx" TargetMode="External"/><Relationship Id="rId56" Type="http://schemas.openxmlformats.org/officeDocument/2006/relationships/image" Target="../media/image13.png"/><Relationship Id="rId77" Type="http://schemas.openxmlformats.org/officeDocument/2006/relationships/hyperlink" Target="../../&#44396;&#50557;PPT/06&#50668;&#54840;&#49688;&#50500;/&#50668;&#54840;&#49688;&#50500;.pptx" TargetMode="External"/><Relationship Id="rId100" Type="http://schemas.openxmlformats.org/officeDocument/2006/relationships/image" Target="../media/image35.png"/><Relationship Id="rId105" Type="http://schemas.openxmlformats.org/officeDocument/2006/relationships/hyperlink" Target="../../&#44396;&#50557;PPT/20&#51104;&#50616;/&#51104;&#50616;.pptx" TargetMode="External"/><Relationship Id="rId126" Type="http://schemas.openxmlformats.org/officeDocument/2006/relationships/image" Target="../media/image48.png"/><Relationship Id="rId147" Type="http://schemas.openxmlformats.org/officeDocument/2006/relationships/hyperlink" Target="../41%20&#47560;&#44032;&#48373;&#51020;/&#47560;&#44032;&#48373;&#51020;.pptx" TargetMode="External"/><Relationship Id="rId168" Type="http://schemas.openxmlformats.org/officeDocument/2006/relationships/image" Target="../media/image69.png"/><Relationship Id="rId8" Type="http://schemas.openxmlformats.org/officeDocument/2006/relationships/slide" Target="slide4.xml"/><Relationship Id="rId51" Type="http://schemas.openxmlformats.org/officeDocument/2006/relationships/hyperlink" Target="&#44256;&#47536;&#46020;&#51204;&#49436;10&#51109;.pptx" TargetMode="External"/><Relationship Id="rId72" Type="http://schemas.openxmlformats.org/officeDocument/2006/relationships/image" Target="../media/image21.png"/><Relationship Id="rId93" Type="http://schemas.openxmlformats.org/officeDocument/2006/relationships/hyperlink" Target="../../&#44396;&#50557;PPT/14&#50669;&#45824;&#54616;/&#50669;&#45824;&#54616;.pptx" TargetMode="External"/><Relationship Id="rId98" Type="http://schemas.openxmlformats.org/officeDocument/2006/relationships/image" Target="../media/image34.png"/><Relationship Id="rId121" Type="http://schemas.openxmlformats.org/officeDocument/2006/relationships/hyperlink" Target="../../&#44396;&#50557;PPT/28&#54840;&#49464;&#50500;/&#54840;&#49464;&#50500;.pptx" TargetMode="External"/><Relationship Id="rId142" Type="http://schemas.openxmlformats.org/officeDocument/2006/relationships/image" Target="../media/image56.png"/><Relationship Id="rId163" Type="http://schemas.openxmlformats.org/officeDocument/2006/relationships/hyperlink" Target="../49%20&#50640;&#48288;&#49548;&#49436;/&#50640;&#48288;&#49548;&#49436;.pptx" TargetMode="External"/><Relationship Id="rId184" Type="http://schemas.openxmlformats.org/officeDocument/2006/relationships/image" Target="../media/image77.png"/><Relationship Id="rId189" Type="http://schemas.openxmlformats.org/officeDocument/2006/relationships/hyperlink" Target="../62%20&#50836;&#54620;&#51068;&#49436;/&#50836;&#54620;&#51068;&#49436;.pptx" TargetMode="External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image" Target="../media/image8.png"/><Relationship Id="rId67" Type="http://schemas.openxmlformats.org/officeDocument/2006/relationships/hyperlink" Target="../../&#44396;&#50557;PPT/02&#52636;&#50528;&#44413;&#44592;/&#52636;&#50528;&#44413;&#44592;.pptx" TargetMode="External"/><Relationship Id="rId116" Type="http://schemas.openxmlformats.org/officeDocument/2006/relationships/image" Target="../media/image43.png"/><Relationship Id="rId137" Type="http://schemas.openxmlformats.org/officeDocument/2006/relationships/hyperlink" Target="../../&#44396;&#50557;PPT/36&#49828;&#48148;&#45264;/&#49828;&#48148;&#45264;.pptx" TargetMode="External"/><Relationship Id="rId158" Type="http://schemas.openxmlformats.org/officeDocument/2006/relationships/image" Target="../media/image64.png"/><Relationship Id="rId20" Type="http://schemas.openxmlformats.org/officeDocument/2006/relationships/slide" Target="slide10.xml"/><Relationship Id="rId41" Type="http://schemas.openxmlformats.org/officeDocument/2006/relationships/hyperlink" Target="&#44256;&#47536;&#46020;&#51204;&#49436;05&#51109;.pptx" TargetMode="External"/><Relationship Id="rId62" Type="http://schemas.openxmlformats.org/officeDocument/2006/relationships/image" Target="../media/image16.png"/><Relationship Id="rId83" Type="http://schemas.openxmlformats.org/officeDocument/2006/relationships/hyperlink" Target="../../&#44396;&#50557;PPT/09&#49324;&#47924;&#50648;&#49345;/&#49324;&#47924;&#50648;&#49345;.pptx" TargetMode="External"/><Relationship Id="rId88" Type="http://schemas.openxmlformats.org/officeDocument/2006/relationships/image" Target="../media/image29.png"/><Relationship Id="rId111" Type="http://schemas.openxmlformats.org/officeDocument/2006/relationships/hyperlink" Target="../../&#44396;&#50557;PPT/23&#51060;&#49324;&#50556;/&#51060;&#49324;&#50556;.pptx" TargetMode="External"/><Relationship Id="rId132" Type="http://schemas.openxmlformats.org/officeDocument/2006/relationships/image" Target="../media/image51.png"/><Relationship Id="rId153" Type="http://schemas.openxmlformats.org/officeDocument/2006/relationships/hyperlink" Target="../44%20&#49324;&#46020;&#54665;&#51204;/&#49324;&#46020;&#54665;&#51204;.pptx" TargetMode="External"/><Relationship Id="rId174" Type="http://schemas.openxmlformats.org/officeDocument/2006/relationships/image" Target="../media/image72.png"/><Relationship Id="rId179" Type="http://schemas.openxmlformats.org/officeDocument/2006/relationships/hyperlink" Target="../57%20&#48716;&#47112;&#47788;&#49436;/&#48716;&#47112;&#47788;&#49436;1&#51109;.pptx" TargetMode="External"/><Relationship Id="rId195" Type="http://schemas.openxmlformats.org/officeDocument/2006/relationships/hyperlink" Target="../65%20&#50976;&#45796;&#49436;/&#50976;&#45796;&#49436;1&#51109;.pptx" TargetMode="External"/><Relationship Id="rId190" Type="http://schemas.openxmlformats.org/officeDocument/2006/relationships/image" Target="../media/image80.png"/><Relationship Id="rId15" Type="http://schemas.openxmlformats.org/officeDocument/2006/relationships/slide" Target="slide27.xml"/><Relationship Id="rId36" Type="http://schemas.openxmlformats.org/officeDocument/2006/relationships/image" Target="../media/image3.png"/><Relationship Id="rId57" Type="http://schemas.openxmlformats.org/officeDocument/2006/relationships/hyperlink" Target="&#44256;&#47536;&#46020;&#51204;&#49436;13&#51109;.pptx" TargetMode="External"/><Relationship Id="rId106" Type="http://schemas.openxmlformats.org/officeDocument/2006/relationships/image" Target="../media/image38.png"/><Relationship Id="rId127" Type="http://schemas.openxmlformats.org/officeDocument/2006/relationships/hyperlink" Target="../../&#44396;&#50557;PPT/31&#50724;&#48148;&#45852;/&#50724;&#48148;&#45852;1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image" Target="../media/image11.png"/><Relationship Id="rId73" Type="http://schemas.openxmlformats.org/officeDocument/2006/relationships/hyperlink" Target="../../&#44396;&#50557;PPT/04&#48124;&#49688;&#44592;/&#48124;&#49688;&#44592;.pptx" TargetMode="External"/><Relationship Id="rId78" Type="http://schemas.openxmlformats.org/officeDocument/2006/relationships/image" Target="../media/image24.png"/><Relationship Id="rId94" Type="http://schemas.openxmlformats.org/officeDocument/2006/relationships/image" Target="../media/image32.png"/><Relationship Id="rId99" Type="http://schemas.openxmlformats.org/officeDocument/2006/relationships/hyperlink" Target="../../&#44396;&#50557;PPT/17&#50640;&#49828;&#45908;/&#50640;&#49828;&#45908;.pptx" TargetMode="External"/><Relationship Id="rId101" Type="http://schemas.openxmlformats.org/officeDocument/2006/relationships/hyperlink" Target="../../&#44396;&#50557;PPT/18&#50853;&#44592;/&#50853;&#44592;.pptx" TargetMode="External"/><Relationship Id="rId122" Type="http://schemas.openxmlformats.org/officeDocument/2006/relationships/image" Target="../media/image46.png"/><Relationship Id="rId143" Type="http://schemas.openxmlformats.org/officeDocument/2006/relationships/hyperlink" Target="../../&#44396;&#50557;PPT/39&#47568;&#46972;&#44592;/&#47568;&#46972;&#44592;.pptx" TargetMode="External"/><Relationship Id="rId148" Type="http://schemas.openxmlformats.org/officeDocument/2006/relationships/image" Target="../media/image59.png"/><Relationship Id="rId164" Type="http://schemas.openxmlformats.org/officeDocument/2006/relationships/image" Target="../media/image67.png"/><Relationship Id="rId169" Type="http://schemas.openxmlformats.org/officeDocument/2006/relationships/hyperlink" Target="../52%20&#45936;&#49332;&#47196;&#45768;&#44032;&#51204;&#49436;/&#45936;&#49332;&#47196;&#45768;&#44032;&#51204;&#49436;.pptx" TargetMode="External"/><Relationship Id="rId185" Type="http://schemas.openxmlformats.org/officeDocument/2006/relationships/hyperlink" Target="../60%20&#48288;&#46300;&#47196;&#51204;&#49436;/&#48288;&#46300;&#47196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5.png"/><Relationship Id="rId26" Type="http://schemas.openxmlformats.org/officeDocument/2006/relationships/slide" Target="slide14.xml"/><Relationship Id="rId47" Type="http://schemas.openxmlformats.org/officeDocument/2006/relationships/hyperlink" Target="&#44256;&#47536;&#46020;&#51204;&#49436;08&#51109;.pptx" TargetMode="External"/><Relationship Id="rId68" Type="http://schemas.openxmlformats.org/officeDocument/2006/relationships/image" Target="../media/image19.png"/><Relationship Id="rId89" Type="http://schemas.openxmlformats.org/officeDocument/2006/relationships/hyperlink" Target="../../&#44396;&#50557;PPT/11&#50676;&#50773;&#44592;&#49345;/&#50676;&#50773;&#44592;&#49345;.pptx" TargetMode="External"/><Relationship Id="rId112" Type="http://schemas.openxmlformats.org/officeDocument/2006/relationships/image" Target="../media/image41.png"/><Relationship Id="rId133" Type="http://schemas.openxmlformats.org/officeDocument/2006/relationships/hyperlink" Target="../../&#44396;&#50557;PPT/34&#45208;&#54996;/&#45208;&#54996;.pptx" TargetMode="External"/><Relationship Id="rId154" Type="http://schemas.openxmlformats.org/officeDocument/2006/relationships/image" Target="../media/image62.png"/><Relationship Id="rId175" Type="http://schemas.openxmlformats.org/officeDocument/2006/relationships/hyperlink" Target="../55%20&#46356;&#47784;&#45936;&#54980;&#49436;/&#46356;&#47784;&#45936;&#54980;&#49436;.pptx" TargetMode="External"/><Relationship Id="rId196" Type="http://schemas.openxmlformats.org/officeDocument/2006/relationships/image" Target="../media/image83.png"/><Relationship Id="rId200" Type="http://schemas.openxmlformats.org/officeDocument/2006/relationships/image" Target="../media/image107.png"/><Relationship Id="rId16" Type="http://schemas.openxmlformats.org/officeDocument/2006/relationships/slide" Target="slide8.xml"/><Relationship Id="rId37" Type="http://schemas.openxmlformats.org/officeDocument/2006/relationships/hyperlink" Target="&#44256;&#47536;&#46020;&#51204;&#49436;03&#51109;.pptx" TargetMode="External"/><Relationship Id="rId58" Type="http://schemas.openxmlformats.org/officeDocument/2006/relationships/image" Target="../media/image14.png"/><Relationship Id="rId79" Type="http://schemas.openxmlformats.org/officeDocument/2006/relationships/hyperlink" Target="../../&#44396;&#50557;PPT/07&#49324;&#49324;&#44592;/&#49324;&#49324;&#44592;.pptx" TargetMode="External"/><Relationship Id="rId102" Type="http://schemas.openxmlformats.org/officeDocument/2006/relationships/image" Target="../media/image36.png"/><Relationship Id="rId123" Type="http://schemas.openxmlformats.org/officeDocument/2006/relationships/hyperlink" Target="../../&#44396;&#50557;PPT/29&#50836;&#50648;/&#50836;&#50648;.pptx" TargetMode="External"/><Relationship Id="rId144" Type="http://schemas.openxmlformats.org/officeDocument/2006/relationships/image" Target="../media/image57.png"/><Relationship Id="rId90" Type="http://schemas.openxmlformats.org/officeDocument/2006/relationships/image" Target="../media/image30.png"/><Relationship Id="rId165" Type="http://schemas.openxmlformats.org/officeDocument/2006/relationships/hyperlink" Target="../50%20&#48716;&#47549;&#48372;&#49436;/&#48716;&#47549;&#48372;&#49436;.pptx" TargetMode="External"/><Relationship Id="rId186" Type="http://schemas.openxmlformats.org/officeDocument/2006/relationships/image" Target="../media/image78.png"/><Relationship Id="rId27" Type="http://schemas.openxmlformats.org/officeDocument/2006/relationships/slide" Target="slide15.xml"/><Relationship Id="rId48" Type="http://schemas.openxmlformats.org/officeDocument/2006/relationships/image" Target="../media/image9.png"/><Relationship Id="rId69" Type="http://schemas.openxmlformats.org/officeDocument/2006/relationships/hyperlink" Target="../../&#44396;&#50557;PPT/01&#52285;&#49464;&#44592;/&#52285;&#49464;&#44592;.pptx" TargetMode="External"/><Relationship Id="rId113" Type="http://schemas.openxmlformats.org/officeDocument/2006/relationships/hyperlink" Target="../../&#44396;&#50557;PPT/24&#50696;&#47112;&#48120;&#50556;/&#50696;&#47112;&#48120;&#50556;.pptx" TargetMode="External"/><Relationship Id="rId134" Type="http://schemas.openxmlformats.org/officeDocument/2006/relationships/image" Target="../media/image52.png"/><Relationship Id="rId80" Type="http://schemas.openxmlformats.org/officeDocument/2006/relationships/image" Target="../media/image25.png"/><Relationship Id="rId155" Type="http://schemas.openxmlformats.org/officeDocument/2006/relationships/hyperlink" Target="../45%20&#47196;&#47560;&#49436;/&#47196;&#47560;&#49436;.pptx" TargetMode="External"/><Relationship Id="rId176" Type="http://schemas.openxmlformats.org/officeDocument/2006/relationships/image" Target="../media/image73.png"/><Relationship Id="rId197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4.png"/><Relationship Id="rId59" Type="http://schemas.openxmlformats.org/officeDocument/2006/relationships/hyperlink" Target="&#44256;&#47536;&#46020;&#51204;&#49436;14&#51109;.pptx" TargetMode="External"/><Relationship Id="rId103" Type="http://schemas.openxmlformats.org/officeDocument/2006/relationships/hyperlink" Target="../../&#44396;&#50557;PPT/19&#49884;&#54200;/&#49884;&#54200;.pptx" TargetMode="External"/><Relationship Id="rId124" Type="http://schemas.openxmlformats.org/officeDocument/2006/relationships/image" Target="../media/image47.png"/><Relationship Id="rId70" Type="http://schemas.openxmlformats.org/officeDocument/2006/relationships/image" Target="../media/image20.png"/><Relationship Id="rId91" Type="http://schemas.openxmlformats.org/officeDocument/2006/relationships/hyperlink" Target="../../&#44396;&#50557;PPT/13&#50669;&#45824;&#49345;/&#50669;&#45824;&#49345;.pptx" TargetMode="External"/><Relationship Id="rId145" Type="http://schemas.openxmlformats.org/officeDocument/2006/relationships/hyperlink" Target="&#47560;&#53468;&#48373;&#51020;.pptx" TargetMode="External"/><Relationship Id="rId166" Type="http://schemas.openxmlformats.org/officeDocument/2006/relationships/image" Target="../media/image68.png"/><Relationship Id="rId187" Type="http://schemas.openxmlformats.org/officeDocument/2006/relationships/hyperlink" Target="../61%20&#48288;&#46300;&#47196;&#54980;&#49436;/&#48288;&#46300;&#47196;&#54980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slide" Target="slide16.xml"/><Relationship Id="rId49" Type="http://schemas.openxmlformats.org/officeDocument/2006/relationships/hyperlink" Target="&#44256;&#47536;&#46020;&#51204;&#49436;09&#51109;.pptx" TargetMode="External"/><Relationship Id="rId114" Type="http://schemas.openxmlformats.org/officeDocument/2006/relationships/image" Target="../media/image42.png"/><Relationship Id="rId60" Type="http://schemas.openxmlformats.org/officeDocument/2006/relationships/image" Target="../media/image15.png"/><Relationship Id="rId81" Type="http://schemas.openxmlformats.org/officeDocument/2006/relationships/hyperlink" Target="../../&#44396;&#50557;PPT/08&#47355;&#44592;/&#47355;&#44592;.pptx" TargetMode="External"/><Relationship Id="rId135" Type="http://schemas.openxmlformats.org/officeDocument/2006/relationships/hyperlink" Target="../../&#44396;&#50557;PPT/35&#54616;&#48149;&#44397;/&#54616;&#48149;&#44397;.pptx" TargetMode="External"/><Relationship Id="rId156" Type="http://schemas.openxmlformats.org/officeDocument/2006/relationships/image" Target="../media/image63.png"/><Relationship Id="rId177" Type="http://schemas.openxmlformats.org/officeDocument/2006/relationships/hyperlink" Target="../56%20&#46356;&#46020;&#49436;/&#46356;&#46020;&#49436;.pptx" TargetMode="External"/><Relationship Id="rId198" Type="http://schemas.openxmlformats.org/officeDocument/2006/relationships/image" Target="../media/image84.png"/><Relationship Id="rId18" Type="http://schemas.openxmlformats.org/officeDocument/2006/relationships/slide" Target="slide9.xml"/><Relationship Id="rId39" Type="http://schemas.openxmlformats.org/officeDocument/2006/relationships/hyperlink" Target="&#44256;&#47536;&#46020;&#51204;&#49436;04&#51109;.pptx" TargetMode="External"/><Relationship Id="rId50" Type="http://schemas.openxmlformats.org/officeDocument/2006/relationships/image" Target="../media/image10.png"/><Relationship Id="rId104" Type="http://schemas.openxmlformats.org/officeDocument/2006/relationships/image" Target="../media/image37.png"/><Relationship Id="rId125" Type="http://schemas.openxmlformats.org/officeDocument/2006/relationships/hyperlink" Target="../../&#44396;&#50557;PPT/30&#50500;&#47784;&#49828;/&#50500;&#47784;&#49828;.pptx" TargetMode="External"/><Relationship Id="rId146" Type="http://schemas.openxmlformats.org/officeDocument/2006/relationships/image" Target="../media/image58.png"/><Relationship Id="rId167" Type="http://schemas.openxmlformats.org/officeDocument/2006/relationships/hyperlink" Target="../51%20&#44264;&#47196;&#49352;&#49436;/&#44264;&#47196;&#49352;&#49436;.pptx" TargetMode="External"/><Relationship Id="rId188" Type="http://schemas.openxmlformats.org/officeDocument/2006/relationships/image" Target="../media/image79.png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26&#50640;&#49828;&#44180;/&#50640;&#49828;&#44180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6.png"/><Relationship Id="rId63" Type="http://schemas.openxmlformats.org/officeDocument/2006/relationships/hyperlink" Target="&#44256;&#47536;&#46020;&#51204;&#49436;16&#51109;.pptx" TargetMode="External"/><Relationship Id="rId84" Type="http://schemas.openxmlformats.org/officeDocument/2006/relationships/image" Target="../media/image27.png"/><Relationship Id="rId138" Type="http://schemas.openxmlformats.org/officeDocument/2006/relationships/image" Target="../media/image54.png"/><Relationship Id="rId159" Type="http://schemas.openxmlformats.org/officeDocument/2006/relationships/hyperlink" Target="../47%20&#44256;&#47536;&#46020;&#54980;&#49436;/&#44256;&#47536;&#46020;&#54980;&#49436;.pptx" TargetMode="External"/><Relationship Id="rId170" Type="http://schemas.openxmlformats.org/officeDocument/2006/relationships/image" Target="../media/image70.png"/><Relationship Id="rId191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hyperlink" Target="../../&#44396;&#50557;PPT/21&#51204;&#46020;&#49436;/&#51204;&#46020;&#49436;.pptx" TargetMode="External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hyperlink" Target="&#44256;&#47536;&#46020;&#51204;&#49436;11&#51109;.pptx" TargetMode="External"/><Relationship Id="rId74" Type="http://schemas.openxmlformats.org/officeDocument/2006/relationships/image" Target="../media/image22.png"/><Relationship Id="rId128" Type="http://schemas.openxmlformats.org/officeDocument/2006/relationships/image" Target="../media/image49.png"/><Relationship Id="rId149" Type="http://schemas.openxmlformats.org/officeDocument/2006/relationships/hyperlink" Target="../42%20&#45572;&#44032;&#48373;&#51020;/&#45572;&#44032;&#48373;&#5102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15&#50640;&#49828;&#46972;/&#50640;&#49828;&#46972;.pptx" TargetMode="External"/><Relationship Id="rId160" Type="http://schemas.openxmlformats.org/officeDocument/2006/relationships/image" Target="../media/image65.png"/><Relationship Id="rId181" Type="http://schemas.openxmlformats.org/officeDocument/2006/relationships/hyperlink" Target="../58%20&#55176;&#48652;&#47532;&#49436;/&#55176;&#48652;&#47532;&#49436;.pptx" TargetMode="External"/><Relationship Id="rId22" Type="http://schemas.openxmlformats.org/officeDocument/2006/relationships/slide" Target="slide11.xml"/><Relationship Id="rId43" Type="http://schemas.openxmlformats.org/officeDocument/2006/relationships/hyperlink" Target="&#44256;&#47536;&#46020;&#51204;&#49436;06&#51109;.pptx" TargetMode="External"/><Relationship Id="rId64" Type="http://schemas.openxmlformats.org/officeDocument/2006/relationships/image" Target="../media/image17.png"/><Relationship Id="rId118" Type="http://schemas.openxmlformats.org/officeDocument/2006/relationships/image" Target="../media/image44.png"/><Relationship Id="rId139" Type="http://schemas.openxmlformats.org/officeDocument/2006/relationships/hyperlink" Target="../../&#44396;&#50557;PPT/37&#54617;&#44060;/&#54617;&#44060;.pptx" TargetMode="External"/><Relationship Id="rId85" Type="http://schemas.openxmlformats.org/officeDocument/2006/relationships/hyperlink" Target="../../&#44396;&#50557;PPT/10&#49324;&#47924;&#50648;&#54616;/&#49324;&#47924;&#50648;&#54616;.pptx" TargetMode="External"/><Relationship Id="rId150" Type="http://schemas.openxmlformats.org/officeDocument/2006/relationships/image" Target="../media/image60.png"/><Relationship Id="rId171" Type="http://schemas.openxmlformats.org/officeDocument/2006/relationships/hyperlink" Target="../53%20&#45936;&#49332;&#47196;&#45768;&#44032;&#54980;&#49436;/&#45936;&#49332;&#47196;&#45768;&#44032;&#54980;&#49436;.pptx" TargetMode="External"/><Relationship Id="rId192" Type="http://schemas.openxmlformats.org/officeDocument/2006/relationships/image" Target="../media/image81.png"/><Relationship Id="rId12" Type="http://schemas.openxmlformats.org/officeDocument/2006/relationships/slide" Target="slide6.xml"/><Relationship Id="rId33" Type="http://schemas.openxmlformats.org/officeDocument/2006/relationships/hyperlink" Target="&#44256;&#47536;&#46020;&#51204;&#49436;01&#51109;.pptx" TargetMode="External"/><Relationship Id="rId108" Type="http://schemas.openxmlformats.org/officeDocument/2006/relationships/image" Target="../media/image39.png"/><Relationship Id="rId129" Type="http://schemas.openxmlformats.org/officeDocument/2006/relationships/hyperlink" Target="../../&#44396;&#50557;PPT/32&#50836;&#45208;/&#50836;&#45208;.pptx" TargetMode="External"/><Relationship Id="rId54" Type="http://schemas.openxmlformats.org/officeDocument/2006/relationships/image" Target="../media/image12.png"/><Relationship Id="rId75" Type="http://schemas.openxmlformats.org/officeDocument/2006/relationships/hyperlink" Target="../../&#44396;&#50557;PPT/05&#49888;&#47749;&#44592;/&#49888;&#47749;&#44592;.pptx" TargetMode="External"/><Relationship Id="rId96" Type="http://schemas.openxmlformats.org/officeDocument/2006/relationships/image" Target="../media/image33.png"/><Relationship Id="rId140" Type="http://schemas.openxmlformats.org/officeDocument/2006/relationships/image" Target="../media/image55.png"/><Relationship Id="rId161" Type="http://schemas.openxmlformats.org/officeDocument/2006/relationships/hyperlink" Target="../48%20&#44040;&#46972;&#46356;&#50500;&#49436;/&#44040;&#46972;&#46356;&#50500;&#49436;.pptx" TargetMode="External"/><Relationship Id="rId182" Type="http://schemas.openxmlformats.org/officeDocument/2006/relationships/image" Target="../media/image76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27&#45796;&#45768;&#50648;/&#45796;&#45768;&#50648;.pptx" TargetMode="External"/><Relationship Id="rId44" Type="http://schemas.openxmlformats.org/officeDocument/2006/relationships/image" Target="../media/image7.png"/><Relationship Id="rId65" Type="http://schemas.openxmlformats.org/officeDocument/2006/relationships/hyperlink" Target="../../&#44396;-&#49888;&#50557;%20&#49457;&#44221;&#47785;&#47197;.pptx" TargetMode="External"/><Relationship Id="rId86" Type="http://schemas.openxmlformats.org/officeDocument/2006/relationships/image" Target="../media/image28.png"/><Relationship Id="rId130" Type="http://schemas.openxmlformats.org/officeDocument/2006/relationships/image" Target="../media/image50.png"/><Relationship Id="rId151" Type="http://schemas.openxmlformats.org/officeDocument/2006/relationships/hyperlink" Target="../43%20&#50836;&#54620;&#48373;&#51020;/&#50836;&#54620;&#48373;&#51020;.pptx" TargetMode="External"/><Relationship Id="rId172" Type="http://schemas.openxmlformats.org/officeDocument/2006/relationships/image" Target="../media/image71.png"/><Relationship Id="rId193" Type="http://schemas.openxmlformats.org/officeDocument/2006/relationships/hyperlink" Target="..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22&#50500;&#44032;/&#50500;&#44032;.pptx" TargetMode="External"/><Relationship Id="rId34" Type="http://schemas.openxmlformats.org/officeDocument/2006/relationships/image" Target="../media/image2.png"/><Relationship Id="rId55" Type="http://schemas.openxmlformats.org/officeDocument/2006/relationships/hyperlink" Target="&#44256;&#47536;&#46020;&#51204;&#49436;12&#51109;.pptx" TargetMode="External"/><Relationship Id="rId76" Type="http://schemas.openxmlformats.org/officeDocument/2006/relationships/image" Target="../media/image23.png"/><Relationship Id="rId97" Type="http://schemas.openxmlformats.org/officeDocument/2006/relationships/hyperlink" Target="../../&#44396;&#50557;PPT/16&#45712;&#54756;&#48120;&#50556;/&#45712;&#54756;&#48120;&#50556;.pptx" TargetMode="External"/><Relationship Id="rId120" Type="http://schemas.openxmlformats.org/officeDocument/2006/relationships/image" Target="../media/image45.png"/><Relationship Id="rId141" Type="http://schemas.openxmlformats.org/officeDocument/2006/relationships/hyperlink" Target="../../&#44396;&#50557;PPT/38&#49828;&#44032;&#47028;/&#49828;&#44032;&#47028;.pptx" TargetMode="External"/><Relationship Id="rId7" Type="http://schemas.openxmlformats.org/officeDocument/2006/relationships/slide" Target="slide23.xml"/><Relationship Id="rId71" Type="http://schemas.openxmlformats.org/officeDocument/2006/relationships/hyperlink" Target="../../&#44396;&#50557;PPT/03&#47112;&#50948;&#44592;/&#47112;&#50948;&#44592;.pptx" TargetMode="External"/><Relationship Id="rId92" Type="http://schemas.openxmlformats.org/officeDocument/2006/relationships/image" Target="../media/image31.png"/><Relationship Id="rId162" Type="http://schemas.openxmlformats.org/officeDocument/2006/relationships/image" Target="../media/image66.png"/><Relationship Id="rId183" Type="http://schemas.openxmlformats.org/officeDocument/2006/relationships/hyperlink" Target="..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image" Target="../media/image5.png"/><Relationship Id="rId45" Type="http://schemas.openxmlformats.org/officeDocument/2006/relationships/hyperlink" Target="&#44256;&#47536;&#46020;&#51204;&#49436;07&#51109;.pptx" TargetMode="External"/><Relationship Id="rId66" Type="http://schemas.openxmlformats.org/officeDocument/2006/relationships/image" Target="../media/image18.png"/><Relationship Id="rId87" Type="http://schemas.openxmlformats.org/officeDocument/2006/relationships/hyperlink" Target="../../&#44396;&#50557;PPT/12&#50676;&#50773;&#44592;&#54616;/&#50676;&#50773;&#44592;&#54616;.pptx" TargetMode="External"/><Relationship Id="rId110" Type="http://schemas.openxmlformats.org/officeDocument/2006/relationships/image" Target="../media/image40.png"/><Relationship Id="rId115" Type="http://schemas.openxmlformats.org/officeDocument/2006/relationships/hyperlink" Target="../../&#44396;&#50557;PPT/25&#50696;&#47112;&#48120;&#50556;&#50528;&#44032;/&#50696;&#47112;&#48120;&#50556;&#50528;&#44032;.pptx" TargetMode="External"/><Relationship Id="rId131" Type="http://schemas.openxmlformats.org/officeDocument/2006/relationships/hyperlink" Target="../../&#44396;&#50557;PPT/33&#48120;&#44032;/&#48120;&#44032;.pptx" TargetMode="External"/><Relationship Id="rId136" Type="http://schemas.openxmlformats.org/officeDocument/2006/relationships/image" Target="../media/image53.png"/><Relationship Id="rId157" Type="http://schemas.openxmlformats.org/officeDocument/2006/relationships/hyperlink" Target="../46%20&#44256;&#47536;&#46020;&#51204;&#49436;/&#44256;&#47536;&#46020;&#51204;&#49436;.pptx" TargetMode="External"/><Relationship Id="rId178" Type="http://schemas.openxmlformats.org/officeDocument/2006/relationships/image" Target="../media/image74.png"/><Relationship Id="rId61" Type="http://schemas.openxmlformats.org/officeDocument/2006/relationships/hyperlink" Target="&#44256;&#47536;&#46020;&#51204;&#49436;15&#51109;.pptx" TargetMode="External"/><Relationship Id="rId82" Type="http://schemas.openxmlformats.org/officeDocument/2006/relationships/image" Target="../media/image26.png"/><Relationship Id="rId152" Type="http://schemas.openxmlformats.org/officeDocument/2006/relationships/image" Target="../media/image61.png"/><Relationship Id="rId173" Type="http://schemas.openxmlformats.org/officeDocument/2006/relationships/hyperlink" Target="../54%20&#46356;&#47784;&#45936;&#51204;&#49436;/&#46356;&#47784;&#45936;&#51204;&#49436;.pptx" TargetMode="External"/><Relationship Id="rId194" Type="http://schemas.openxmlformats.org/officeDocument/2006/relationships/image" Target="../media/image82.png"/><Relationship Id="rId199" Type="http://schemas.openxmlformats.org/officeDocument/2006/relationships/image" Target="../media/image85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hyperlink" Target="&#44256;&#47536;&#46020;&#51204;&#49436;02&#51109;.pptx" TargetMode="External"/><Relationship Id="rId56" Type="http://schemas.openxmlformats.org/officeDocument/2006/relationships/image" Target="../media/image13.png"/><Relationship Id="rId77" Type="http://schemas.openxmlformats.org/officeDocument/2006/relationships/hyperlink" Target="../../&#44396;&#50557;PPT/06&#50668;&#54840;&#49688;&#50500;/&#50668;&#54840;&#49688;&#50500;.pptx" TargetMode="External"/><Relationship Id="rId100" Type="http://schemas.openxmlformats.org/officeDocument/2006/relationships/image" Target="../media/image35.png"/><Relationship Id="rId105" Type="http://schemas.openxmlformats.org/officeDocument/2006/relationships/hyperlink" Target="../../&#44396;&#50557;PPT/20&#51104;&#50616;/&#51104;&#50616;.pptx" TargetMode="External"/><Relationship Id="rId126" Type="http://schemas.openxmlformats.org/officeDocument/2006/relationships/image" Target="../media/image48.png"/><Relationship Id="rId147" Type="http://schemas.openxmlformats.org/officeDocument/2006/relationships/hyperlink" Target="../41%20&#47560;&#44032;&#48373;&#51020;/&#47560;&#44032;&#48373;&#51020;.pptx" TargetMode="External"/><Relationship Id="rId168" Type="http://schemas.openxmlformats.org/officeDocument/2006/relationships/image" Target="../media/image69.png"/><Relationship Id="rId8" Type="http://schemas.openxmlformats.org/officeDocument/2006/relationships/slide" Target="slide4.xml"/><Relationship Id="rId51" Type="http://schemas.openxmlformats.org/officeDocument/2006/relationships/hyperlink" Target="&#44256;&#47536;&#46020;&#51204;&#49436;10&#51109;.pptx" TargetMode="External"/><Relationship Id="rId72" Type="http://schemas.openxmlformats.org/officeDocument/2006/relationships/image" Target="../media/image21.png"/><Relationship Id="rId93" Type="http://schemas.openxmlformats.org/officeDocument/2006/relationships/hyperlink" Target="../../&#44396;&#50557;PPT/14&#50669;&#45824;&#54616;/&#50669;&#45824;&#54616;.pptx" TargetMode="External"/><Relationship Id="rId98" Type="http://schemas.openxmlformats.org/officeDocument/2006/relationships/image" Target="../media/image34.png"/><Relationship Id="rId121" Type="http://schemas.openxmlformats.org/officeDocument/2006/relationships/hyperlink" Target="../../&#44396;&#50557;PPT/28&#54840;&#49464;&#50500;/&#54840;&#49464;&#50500;.pptx" TargetMode="External"/><Relationship Id="rId142" Type="http://schemas.openxmlformats.org/officeDocument/2006/relationships/image" Target="../media/image56.png"/><Relationship Id="rId163" Type="http://schemas.openxmlformats.org/officeDocument/2006/relationships/hyperlink" Target="../49%20&#50640;&#48288;&#49548;&#49436;/&#50640;&#48288;&#49548;&#49436;.pptx" TargetMode="External"/><Relationship Id="rId184" Type="http://schemas.openxmlformats.org/officeDocument/2006/relationships/image" Target="../media/image77.png"/><Relationship Id="rId189" Type="http://schemas.openxmlformats.org/officeDocument/2006/relationships/hyperlink" Target="../62%20&#50836;&#54620;&#51068;&#49436;/&#50836;&#54620;&#51068;&#49436;.pptx" TargetMode="External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image" Target="../media/image8.png"/><Relationship Id="rId67" Type="http://schemas.openxmlformats.org/officeDocument/2006/relationships/hyperlink" Target="../../&#44396;&#50557;PPT/02&#52636;&#50528;&#44413;&#44592;/&#52636;&#50528;&#44413;&#44592;.pptx" TargetMode="External"/><Relationship Id="rId116" Type="http://schemas.openxmlformats.org/officeDocument/2006/relationships/image" Target="../media/image43.png"/><Relationship Id="rId137" Type="http://schemas.openxmlformats.org/officeDocument/2006/relationships/hyperlink" Target="../../&#44396;&#50557;PPT/36&#49828;&#48148;&#45264;/&#49828;&#48148;&#45264;.pptx" TargetMode="External"/><Relationship Id="rId158" Type="http://schemas.openxmlformats.org/officeDocument/2006/relationships/image" Target="../media/image64.png"/><Relationship Id="rId20" Type="http://schemas.openxmlformats.org/officeDocument/2006/relationships/slide" Target="slide10.xml"/><Relationship Id="rId41" Type="http://schemas.openxmlformats.org/officeDocument/2006/relationships/hyperlink" Target="&#44256;&#47536;&#46020;&#51204;&#49436;05&#51109;.pptx" TargetMode="External"/><Relationship Id="rId62" Type="http://schemas.openxmlformats.org/officeDocument/2006/relationships/image" Target="../media/image16.png"/><Relationship Id="rId83" Type="http://schemas.openxmlformats.org/officeDocument/2006/relationships/hyperlink" Target="../../&#44396;&#50557;PPT/09&#49324;&#47924;&#50648;&#49345;/&#49324;&#47924;&#50648;&#49345;.pptx" TargetMode="External"/><Relationship Id="rId88" Type="http://schemas.openxmlformats.org/officeDocument/2006/relationships/image" Target="../media/image29.png"/><Relationship Id="rId111" Type="http://schemas.openxmlformats.org/officeDocument/2006/relationships/hyperlink" Target="../../&#44396;&#50557;PPT/23&#51060;&#49324;&#50556;/&#51060;&#49324;&#50556;.pptx" TargetMode="External"/><Relationship Id="rId132" Type="http://schemas.openxmlformats.org/officeDocument/2006/relationships/image" Target="../media/image51.png"/><Relationship Id="rId153" Type="http://schemas.openxmlformats.org/officeDocument/2006/relationships/hyperlink" Target="../44%20&#49324;&#46020;&#54665;&#51204;/&#49324;&#46020;&#54665;&#51204;.pptx" TargetMode="External"/><Relationship Id="rId174" Type="http://schemas.openxmlformats.org/officeDocument/2006/relationships/image" Target="../media/image72.png"/><Relationship Id="rId179" Type="http://schemas.openxmlformats.org/officeDocument/2006/relationships/hyperlink" Target="../57%20&#48716;&#47112;&#47788;&#49436;/&#48716;&#47112;&#47788;&#49436;1&#51109;.pptx" TargetMode="External"/><Relationship Id="rId195" Type="http://schemas.openxmlformats.org/officeDocument/2006/relationships/hyperlink" Target="../65%20&#50976;&#45796;&#49436;/&#50976;&#45796;&#49436;1&#51109;.pptx" TargetMode="External"/><Relationship Id="rId190" Type="http://schemas.openxmlformats.org/officeDocument/2006/relationships/image" Target="../media/image80.png"/><Relationship Id="rId15" Type="http://schemas.openxmlformats.org/officeDocument/2006/relationships/slide" Target="slide27.xml"/><Relationship Id="rId36" Type="http://schemas.openxmlformats.org/officeDocument/2006/relationships/image" Target="../media/image3.png"/><Relationship Id="rId57" Type="http://schemas.openxmlformats.org/officeDocument/2006/relationships/hyperlink" Target="&#44256;&#47536;&#46020;&#51204;&#49436;13&#51109;.pptx" TargetMode="External"/><Relationship Id="rId106" Type="http://schemas.openxmlformats.org/officeDocument/2006/relationships/image" Target="../media/image38.png"/><Relationship Id="rId127" Type="http://schemas.openxmlformats.org/officeDocument/2006/relationships/hyperlink" Target="../../&#44396;&#50557;PPT/31&#50724;&#48148;&#45852;/&#50724;&#48148;&#45852;1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image" Target="../media/image11.png"/><Relationship Id="rId73" Type="http://schemas.openxmlformats.org/officeDocument/2006/relationships/hyperlink" Target="../../&#44396;&#50557;PPT/04&#48124;&#49688;&#44592;/&#48124;&#49688;&#44592;.pptx" TargetMode="External"/><Relationship Id="rId78" Type="http://schemas.openxmlformats.org/officeDocument/2006/relationships/image" Target="../media/image24.png"/><Relationship Id="rId94" Type="http://schemas.openxmlformats.org/officeDocument/2006/relationships/image" Target="../media/image32.png"/><Relationship Id="rId99" Type="http://schemas.openxmlformats.org/officeDocument/2006/relationships/hyperlink" Target="../../&#44396;&#50557;PPT/17&#50640;&#49828;&#45908;/&#50640;&#49828;&#45908;.pptx" TargetMode="External"/><Relationship Id="rId101" Type="http://schemas.openxmlformats.org/officeDocument/2006/relationships/hyperlink" Target="../../&#44396;&#50557;PPT/18&#50853;&#44592;/&#50853;&#44592;.pptx" TargetMode="External"/><Relationship Id="rId122" Type="http://schemas.openxmlformats.org/officeDocument/2006/relationships/image" Target="../media/image46.png"/><Relationship Id="rId143" Type="http://schemas.openxmlformats.org/officeDocument/2006/relationships/hyperlink" Target="../../&#44396;&#50557;PPT/39&#47568;&#46972;&#44592;/&#47568;&#46972;&#44592;.pptx" TargetMode="External"/><Relationship Id="rId148" Type="http://schemas.openxmlformats.org/officeDocument/2006/relationships/image" Target="../media/image59.png"/><Relationship Id="rId164" Type="http://schemas.openxmlformats.org/officeDocument/2006/relationships/image" Target="../media/image67.png"/><Relationship Id="rId169" Type="http://schemas.openxmlformats.org/officeDocument/2006/relationships/hyperlink" Target="../52%20&#45936;&#49332;&#47196;&#45768;&#44032;&#51204;&#49436;/&#45936;&#49332;&#47196;&#45768;&#44032;&#51204;&#49436;.pptx" TargetMode="External"/><Relationship Id="rId185" Type="http://schemas.openxmlformats.org/officeDocument/2006/relationships/hyperlink" Target="../60%20&#48288;&#46300;&#47196;&#51204;&#49436;/&#48288;&#46300;&#47196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5.png"/><Relationship Id="rId26" Type="http://schemas.openxmlformats.org/officeDocument/2006/relationships/slide" Target="slide14.xml"/><Relationship Id="rId47" Type="http://schemas.openxmlformats.org/officeDocument/2006/relationships/hyperlink" Target="&#44256;&#47536;&#46020;&#51204;&#49436;08&#51109;.pptx" TargetMode="External"/><Relationship Id="rId68" Type="http://schemas.openxmlformats.org/officeDocument/2006/relationships/image" Target="../media/image19.png"/><Relationship Id="rId89" Type="http://schemas.openxmlformats.org/officeDocument/2006/relationships/hyperlink" Target="../../&#44396;&#50557;PPT/11&#50676;&#50773;&#44592;&#49345;/&#50676;&#50773;&#44592;&#49345;.pptx" TargetMode="External"/><Relationship Id="rId112" Type="http://schemas.openxmlformats.org/officeDocument/2006/relationships/image" Target="../media/image41.png"/><Relationship Id="rId133" Type="http://schemas.openxmlformats.org/officeDocument/2006/relationships/hyperlink" Target="../../&#44396;&#50557;PPT/34&#45208;&#54996;/&#45208;&#54996;.pptx" TargetMode="External"/><Relationship Id="rId154" Type="http://schemas.openxmlformats.org/officeDocument/2006/relationships/image" Target="../media/image62.png"/><Relationship Id="rId175" Type="http://schemas.openxmlformats.org/officeDocument/2006/relationships/hyperlink" Target="../55%20&#46356;&#47784;&#45936;&#54980;&#49436;/&#46356;&#47784;&#45936;&#54980;&#49436;.pptx" TargetMode="External"/><Relationship Id="rId196" Type="http://schemas.openxmlformats.org/officeDocument/2006/relationships/image" Target="../media/image83.png"/><Relationship Id="rId200" Type="http://schemas.openxmlformats.org/officeDocument/2006/relationships/image" Target="../media/image108.png"/><Relationship Id="rId16" Type="http://schemas.openxmlformats.org/officeDocument/2006/relationships/slide" Target="slide8.xml"/><Relationship Id="rId37" Type="http://schemas.openxmlformats.org/officeDocument/2006/relationships/hyperlink" Target="&#44256;&#47536;&#46020;&#51204;&#49436;03&#51109;.pptx" TargetMode="External"/><Relationship Id="rId58" Type="http://schemas.openxmlformats.org/officeDocument/2006/relationships/image" Target="../media/image14.png"/><Relationship Id="rId79" Type="http://schemas.openxmlformats.org/officeDocument/2006/relationships/hyperlink" Target="../../&#44396;&#50557;PPT/07&#49324;&#49324;&#44592;/&#49324;&#49324;&#44592;.pptx" TargetMode="External"/><Relationship Id="rId102" Type="http://schemas.openxmlformats.org/officeDocument/2006/relationships/image" Target="../media/image36.png"/><Relationship Id="rId123" Type="http://schemas.openxmlformats.org/officeDocument/2006/relationships/hyperlink" Target="../../&#44396;&#50557;PPT/29&#50836;&#50648;/&#50836;&#50648;.pptx" TargetMode="External"/><Relationship Id="rId144" Type="http://schemas.openxmlformats.org/officeDocument/2006/relationships/image" Target="../media/image57.png"/><Relationship Id="rId90" Type="http://schemas.openxmlformats.org/officeDocument/2006/relationships/image" Target="../media/image30.png"/><Relationship Id="rId165" Type="http://schemas.openxmlformats.org/officeDocument/2006/relationships/hyperlink" Target="../50%20&#48716;&#47549;&#48372;&#49436;/&#48716;&#47549;&#48372;&#49436;.pptx" TargetMode="External"/><Relationship Id="rId186" Type="http://schemas.openxmlformats.org/officeDocument/2006/relationships/image" Target="../media/image78.png"/><Relationship Id="rId27" Type="http://schemas.openxmlformats.org/officeDocument/2006/relationships/slide" Target="slide15.xml"/><Relationship Id="rId48" Type="http://schemas.openxmlformats.org/officeDocument/2006/relationships/image" Target="../media/image9.png"/><Relationship Id="rId69" Type="http://schemas.openxmlformats.org/officeDocument/2006/relationships/hyperlink" Target="../../&#44396;&#50557;PPT/01&#52285;&#49464;&#44592;/&#52285;&#49464;&#44592;.pptx" TargetMode="External"/><Relationship Id="rId113" Type="http://schemas.openxmlformats.org/officeDocument/2006/relationships/hyperlink" Target="../../&#44396;&#50557;PPT/24&#50696;&#47112;&#48120;&#50556;/&#50696;&#47112;&#48120;&#50556;.pptx" TargetMode="External"/><Relationship Id="rId134" Type="http://schemas.openxmlformats.org/officeDocument/2006/relationships/image" Target="../media/image52.png"/><Relationship Id="rId80" Type="http://schemas.openxmlformats.org/officeDocument/2006/relationships/image" Target="../media/image25.png"/><Relationship Id="rId155" Type="http://schemas.openxmlformats.org/officeDocument/2006/relationships/hyperlink" Target="../45%20&#47196;&#47560;&#49436;/&#47196;&#47560;&#49436;.pptx" TargetMode="External"/><Relationship Id="rId176" Type="http://schemas.openxmlformats.org/officeDocument/2006/relationships/image" Target="../media/image73.png"/><Relationship Id="rId197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4.png"/><Relationship Id="rId59" Type="http://schemas.openxmlformats.org/officeDocument/2006/relationships/hyperlink" Target="&#44256;&#47536;&#46020;&#51204;&#49436;14&#51109;.pptx" TargetMode="External"/><Relationship Id="rId103" Type="http://schemas.openxmlformats.org/officeDocument/2006/relationships/hyperlink" Target="../../&#44396;&#50557;PPT/19&#49884;&#54200;/&#49884;&#54200;.pptx" TargetMode="External"/><Relationship Id="rId124" Type="http://schemas.openxmlformats.org/officeDocument/2006/relationships/image" Target="../media/image47.png"/><Relationship Id="rId70" Type="http://schemas.openxmlformats.org/officeDocument/2006/relationships/image" Target="../media/image20.png"/><Relationship Id="rId91" Type="http://schemas.openxmlformats.org/officeDocument/2006/relationships/hyperlink" Target="../../&#44396;&#50557;PPT/13&#50669;&#45824;&#49345;/&#50669;&#45824;&#49345;.pptx" TargetMode="External"/><Relationship Id="rId145" Type="http://schemas.openxmlformats.org/officeDocument/2006/relationships/hyperlink" Target="&#47560;&#53468;&#48373;&#51020;.pptx" TargetMode="External"/><Relationship Id="rId166" Type="http://schemas.openxmlformats.org/officeDocument/2006/relationships/image" Target="../media/image68.png"/><Relationship Id="rId187" Type="http://schemas.openxmlformats.org/officeDocument/2006/relationships/hyperlink" Target="../61%20&#48288;&#46300;&#47196;&#54980;&#49436;/&#48288;&#46300;&#47196;&#54980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slide" Target="slide16.xml"/><Relationship Id="rId49" Type="http://schemas.openxmlformats.org/officeDocument/2006/relationships/hyperlink" Target="&#44256;&#47536;&#46020;&#51204;&#49436;09&#51109;.pptx" TargetMode="External"/><Relationship Id="rId114" Type="http://schemas.openxmlformats.org/officeDocument/2006/relationships/image" Target="../media/image42.png"/><Relationship Id="rId60" Type="http://schemas.openxmlformats.org/officeDocument/2006/relationships/image" Target="../media/image15.png"/><Relationship Id="rId81" Type="http://schemas.openxmlformats.org/officeDocument/2006/relationships/hyperlink" Target="../../&#44396;&#50557;PPT/08&#47355;&#44592;/&#47355;&#44592;.pptx" TargetMode="External"/><Relationship Id="rId135" Type="http://schemas.openxmlformats.org/officeDocument/2006/relationships/hyperlink" Target="../../&#44396;&#50557;PPT/35&#54616;&#48149;&#44397;/&#54616;&#48149;&#44397;.pptx" TargetMode="External"/><Relationship Id="rId156" Type="http://schemas.openxmlformats.org/officeDocument/2006/relationships/image" Target="../media/image63.png"/><Relationship Id="rId177" Type="http://schemas.openxmlformats.org/officeDocument/2006/relationships/hyperlink" Target="../56%20&#46356;&#46020;&#49436;/&#46356;&#46020;&#49436;.pptx" TargetMode="External"/><Relationship Id="rId198" Type="http://schemas.openxmlformats.org/officeDocument/2006/relationships/image" Target="../media/image84.png"/><Relationship Id="rId18" Type="http://schemas.openxmlformats.org/officeDocument/2006/relationships/slide" Target="slide9.xml"/><Relationship Id="rId39" Type="http://schemas.openxmlformats.org/officeDocument/2006/relationships/hyperlink" Target="&#44256;&#47536;&#46020;&#51204;&#49436;04&#51109;.pptx" TargetMode="External"/><Relationship Id="rId50" Type="http://schemas.openxmlformats.org/officeDocument/2006/relationships/image" Target="../media/image10.png"/><Relationship Id="rId104" Type="http://schemas.openxmlformats.org/officeDocument/2006/relationships/image" Target="../media/image37.png"/><Relationship Id="rId125" Type="http://schemas.openxmlformats.org/officeDocument/2006/relationships/hyperlink" Target="../../&#44396;&#50557;PPT/30&#50500;&#47784;&#49828;/&#50500;&#47784;&#49828;.pptx" TargetMode="External"/><Relationship Id="rId146" Type="http://schemas.openxmlformats.org/officeDocument/2006/relationships/image" Target="../media/image58.png"/><Relationship Id="rId167" Type="http://schemas.openxmlformats.org/officeDocument/2006/relationships/hyperlink" Target="../51%20&#44264;&#47196;&#49352;&#49436;/&#44264;&#47196;&#49352;&#49436;.pptx" TargetMode="External"/><Relationship Id="rId188" Type="http://schemas.openxmlformats.org/officeDocument/2006/relationships/image" Target="../media/image79.png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26&#50640;&#49828;&#44180;/&#50640;&#49828;&#44180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6.png"/><Relationship Id="rId63" Type="http://schemas.openxmlformats.org/officeDocument/2006/relationships/hyperlink" Target="&#44256;&#47536;&#46020;&#51204;&#49436;16&#51109;.pptx" TargetMode="External"/><Relationship Id="rId84" Type="http://schemas.openxmlformats.org/officeDocument/2006/relationships/image" Target="../media/image27.png"/><Relationship Id="rId138" Type="http://schemas.openxmlformats.org/officeDocument/2006/relationships/image" Target="../media/image54.png"/><Relationship Id="rId159" Type="http://schemas.openxmlformats.org/officeDocument/2006/relationships/hyperlink" Target="../47%20&#44256;&#47536;&#46020;&#54980;&#49436;/&#44256;&#47536;&#46020;&#54980;&#49436;.pptx" TargetMode="External"/><Relationship Id="rId170" Type="http://schemas.openxmlformats.org/officeDocument/2006/relationships/image" Target="../media/image70.png"/><Relationship Id="rId191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hyperlink" Target="../../&#44396;&#50557;PPT/21&#51204;&#46020;&#49436;/&#51204;&#46020;&#49436;.pptx" TargetMode="External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hyperlink" Target="&#44256;&#47536;&#46020;&#51204;&#49436;11&#51109;.pptx" TargetMode="External"/><Relationship Id="rId74" Type="http://schemas.openxmlformats.org/officeDocument/2006/relationships/image" Target="../media/image22.png"/><Relationship Id="rId128" Type="http://schemas.openxmlformats.org/officeDocument/2006/relationships/image" Target="../media/image49.png"/><Relationship Id="rId149" Type="http://schemas.openxmlformats.org/officeDocument/2006/relationships/hyperlink" Target="../42%20&#45572;&#44032;&#48373;&#51020;/&#45572;&#44032;&#48373;&#5102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15&#50640;&#49828;&#46972;/&#50640;&#49828;&#46972;.pptx" TargetMode="External"/><Relationship Id="rId160" Type="http://schemas.openxmlformats.org/officeDocument/2006/relationships/image" Target="../media/image65.png"/><Relationship Id="rId181" Type="http://schemas.openxmlformats.org/officeDocument/2006/relationships/hyperlink" Target="../58%20&#55176;&#48652;&#47532;&#49436;/&#55176;&#48652;&#47532;&#49436;.pptx" TargetMode="External"/><Relationship Id="rId22" Type="http://schemas.openxmlformats.org/officeDocument/2006/relationships/slide" Target="slide11.xml"/><Relationship Id="rId43" Type="http://schemas.openxmlformats.org/officeDocument/2006/relationships/hyperlink" Target="&#44256;&#47536;&#46020;&#51204;&#49436;06&#51109;.pptx" TargetMode="External"/><Relationship Id="rId64" Type="http://schemas.openxmlformats.org/officeDocument/2006/relationships/image" Target="../media/image17.png"/><Relationship Id="rId118" Type="http://schemas.openxmlformats.org/officeDocument/2006/relationships/image" Target="../media/image44.png"/><Relationship Id="rId139" Type="http://schemas.openxmlformats.org/officeDocument/2006/relationships/hyperlink" Target="../../&#44396;&#50557;PPT/37&#54617;&#44060;/&#54617;&#44060;.pptx" TargetMode="External"/><Relationship Id="rId85" Type="http://schemas.openxmlformats.org/officeDocument/2006/relationships/hyperlink" Target="../../&#44396;&#50557;PPT/10&#49324;&#47924;&#50648;&#54616;/&#49324;&#47924;&#50648;&#54616;.pptx" TargetMode="External"/><Relationship Id="rId150" Type="http://schemas.openxmlformats.org/officeDocument/2006/relationships/image" Target="../media/image60.png"/><Relationship Id="rId171" Type="http://schemas.openxmlformats.org/officeDocument/2006/relationships/hyperlink" Target="../53%20&#45936;&#49332;&#47196;&#45768;&#44032;&#54980;&#49436;/&#45936;&#49332;&#47196;&#45768;&#44032;&#54980;&#49436;.pptx" TargetMode="External"/><Relationship Id="rId192" Type="http://schemas.openxmlformats.org/officeDocument/2006/relationships/image" Target="../media/image81.png"/><Relationship Id="rId12" Type="http://schemas.openxmlformats.org/officeDocument/2006/relationships/slide" Target="slide6.xml"/><Relationship Id="rId33" Type="http://schemas.openxmlformats.org/officeDocument/2006/relationships/hyperlink" Target="&#44256;&#47536;&#46020;&#51204;&#49436;01&#51109;.pptx" TargetMode="External"/><Relationship Id="rId108" Type="http://schemas.openxmlformats.org/officeDocument/2006/relationships/image" Target="../media/image39.png"/><Relationship Id="rId129" Type="http://schemas.openxmlformats.org/officeDocument/2006/relationships/hyperlink" Target="../../&#44396;&#50557;PPT/32&#50836;&#45208;/&#50836;&#45208;.pptx" TargetMode="External"/><Relationship Id="rId54" Type="http://schemas.openxmlformats.org/officeDocument/2006/relationships/image" Target="../media/image12.png"/><Relationship Id="rId75" Type="http://schemas.openxmlformats.org/officeDocument/2006/relationships/hyperlink" Target="../../&#44396;&#50557;PPT/05&#49888;&#47749;&#44592;/&#49888;&#47749;&#44592;.pptx" TargetMode="External"/><Relationship Id="rId96" Type="http://schemas.openxmlformats.org/officeDocument/2006/relationships/image" Target="../media/image33.png"/><Relationship Id="rId140" Type="http://schemas.openxmlformats.org/officeDocument/2006/relationships/image" Target="../media/image55.png"/><Relationship Id="rId161" Type="http://schemas.openxmlformats.org/officeDocument/2006/relationships/hyperlink" Target="../48%20&#44040;&#46972;&#46356;&#50500;&#49436;/&#44040;&#46972;&#46356;&#50500;&#49436;.pptx" TargetMode="External"/><Relationship Id="rId182" Type="http://schemas.openxmlformats.org/officeDocument/2006/relationships/image" Target="../media/image76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27&#45796;&#45768;&#50648;/&#45796;&#45768;&#50648;.pptx" TargetMode="External"/><Relationship Id="rId44" Type="http://schemas.openxmlformats.org/officeDocument/2006/relationships/image" Target="../media/image7.png"/><Relationship Id="rId65" Type="http://schemas.openxmlformats.org/officeDocument/2006/relationships/hyperlink" Target="../../&#44396;-&#49888;&#50557;%20&#49457;&#44221;&#47785;&#47197;.pptx" TargetMode="External"/><Relationship Id="rId86" Type="http://schemas.openxmlformats.org/officeDocument/2006/relationships/image" Target="../media/image28.png"/><Relationship Id="rId130" Type="http://schemas.openxmlformats.org/officeDocument/2006/relationships/image" Target="../media/image50.png"/><Relationship Id="rId151" Type="http://schemas.openxmlformats.org/officeDocument/2006/relationships/hyperlink" Target="../43%20&#50836;&#54620;&#48373;&#51020;/&#50836;&#54620;&#48373;&#51020;.pptx" TargetMode="External"/><Relationship Id="rId172" Type="http://schemas.openxmlformats.org/officeDocument/2006/relationships/image" Target="../media/image71.png"/><Relationship Id="rId193" Type="http://schemas.openxmlformats.org/officeDocument/2006/relationships/hyperlink" Target="..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22&#50500;&#44032;/&#50500;&#44032;.pptx" TargetMode="External"/><Relationship Id="rId34" Type="http://schemas.openxmlformats.org/officeDocument/2006/relationships/image" Target="../media/image2.png"/><Relationship Id="rId55" Type="http://schemas.openxmlformats.org/officeDocument/2006/relationships/hyperlink" Target="&#44256;&#47536;&#46020;&#51204;&#49436;12&#51109;.pptx" TargetMode="External"/><Relationship Id="rId76" Type="http://schemas.openxmlformats.org/officeDocument/2006/relationships/image" Target="../media/image23.png"/><Relationship Id="rId97" Type="http://schemas.openxmlformats.org/officeDocument/2006/relationships/hyperlink" Target="../../&#44396;&#50557;PPT/16&#45712;&#54756;&#48120;&#50556;/&#45712;&#54756;&#48120;&#50556;.pptx" TargetMode="External"/><Relationship Id="rId120" Type="http://schemas.openxmlformats.org/officeDocument/2006/relationships/image" Target="../media/image45.png"/><Relationship Id="rId141" Type="http://schemas.openxmlformats.org/officeDocument/2006/relationships/hyperlink" Target="../../&#44396;&#50557;PPT/38&#49828;&#44032;&#47028;/&#49828;&#44032;&#47028;.pptx" TargetMode="External"/><Relationship Id="rId7" Type="http://schemas.openxmlformats.org/officeDocument/2006/relationships/slide" Target="slide23.xml"/><Relationship Id="rId71" Type="http://schemas.openxmlformats.org/officeDocument/2006/relationships/hyperlink" Target="../../&#44396;&#50557;PPT/03&#47112;&#50948;&#44592;/&#47112;&#50948;&#44592;.pptx" TargetMode="External"/><Relationship Id="rId92" Type="http://schemas.openxmlformats.org/officeDocument/2006/relationships/image" Target="../media/image31.png"/><Relationship Id="rId162" Type="http://schemas.openxmlformats.org/officeDocument/2006/relationships/image" Target="../media/image66.png"/><Relationship Id="rId183" Type="http://schemas.openxmlformats.org/officeDocument/2006/relationships/hyperlink" Target="..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image" Target="../media/image5.png"/><Relationship Id="rId45" Type="http://schemas.openxmlformats.org/officeDocument/2006/relationships/hyperlink" Target="&#44256;&#47536;&#46020;&#51204;&#49436;07&#51109;.pptx" TargetMode="External"/><Relationship Id="rId66" Type="http://schemas.openxmlformats.org/officeDocument/2006/relationships/image" Target="../media/image18.png"/><Relationship Id="rId87" Type="http://schemas.openxmlformats.org/officeDocument/2006/relationships/hyperlink" Target="../../&#44396;&#50557;PPT/12&#50676;&#50773;&#44592;&#54616;/&#50676;&#50773;&#44592;&#54616;.pptx" TargetMode="External"/><Relationship Id="rId110" Type="http://schemas.openxmlformats.org/officeDocument/2006/relationships/image" Target="../media/image40.png"/><Relationship Id="rId115" Type="http://schemas.openxmlformats.org/officeDocument/2006/relationships/hyperlink" Target="../../&#44396;&#50557;PPT/25&#50696;&#47112;&#48120;&#50556;&#50528;&#44032;/&#50696;&#47112;&#48120;&#50556;&#50528;&#44032;.pptx" TargetMode="External"/><Relationship Id="rId131" Type="http://schemas.openxmlformats.org/officeDocument/2006/relationships/hyperlink" Target="../../&#44396;&#50557;PPT/33&#48120;&#44032;/&#48120;&#44032;.pptx" TargetMode="External"/><Relationship Id="rId136" Type="http://schemas.openxmlformats.org/officeDocument/2006/relationships/image" Target="../media/image53.png"/><Relationship Id="rId157" Type="http://schemas.openxmlformats.org/officeDocument/2006/relationships/hyperlink" Target="../46%20&#44256;&#47536;&#46020;&#51204;&#49436;/&#44256;&#47536;&#46020;&#51204;&#49436;.pptx" TargetMode="External"/><Relationship Id="rId178" Type="http://schemas.openxmlformats.org/officeDocument/2006/relationships/image" Target="../media/image74.png"/><Relationship Id="rId61" Type="http://schemas.openxmlformats.org/officeDocument/2006/relationships/hyperlink" Target="&#44256;&#47536;&#46020;&#51204;&#49436;15&#51109;.pptx" TargetMode="External"/><Relationship Id="rId82" Type="http://schemas.openxmlformats.org/officeDocument/2006/relationships/image" Target="../media/image26.png"/><Relationship Id="rId152" Type="http://schemas.openxmlformats.org/officeDocument/2006/relationships/image" Target="../media/image61.png"/><Relationship Id="rId173" Type="http://schemas.openxmlformats.org/officeDocument/2006/relationships/hyperlink" Target="../54%20&#46356;&#47784;&#45936;&#51204;&#49436;/&#46356;&#47784;&#45936;&#51204;&#49436;.pptx" TargetMode="External"/><Relationship Id="rId194" Type="http://schemas.openxmlformats.org/officeDocument/2006/relationships/image" Target="../media/image82.png"/><Relationship Id="rId199" Type="http://schemas.openxmlformats.org/officeDocument/2006/relationships/image" Target="../media/image85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hyperlink" Target="&#44256;&#47536;&#46020;&#51204;&#49436;02&#51109;.pptx" TargetMode="External"/><Relationship Id="rId56" Type="http://schemas.openxmlformats.org/officeDocument/2006/relationships/image" Target="../media/image13.png"/><Relationship Id="rId77" Type="http://schemas.openxmlformats.org/officeDocument/2006/relationships/hyperlink" Target="../../&#44396;&#50557;PPT/06&#50668;&#54840;&#49688;&#50500;/&#50668;&#54840;&#49688;&#50500;.pptx" TargetMode="External"/><Relationship Id="rId100" Type="http://schemas.openxmlformats.org/officeDocument/2006/relationships/image" Target="../media/image35.png"/><Relationship Id="rId105" Type="http://schemas.openxmlformats.org/officeDocument/2006/relationships/hyperlink" Target="../../&#44396;&#50557;PPT/20&#51104;&#50616;/&#51104;&#50616;.pptx" TargetMode="External"/><Relationship Id="rId126" Type="http://schemas.openxmlformats.org/officeDocument/2006/relationships/image" Target="../media/image48.png"/><Relationship Id="rId147" Type="http://schemas.openxmlformats.org/officeDocument/2006/relationships/hyperlink" Target="../41%20&#47560;&#44032;&#48373;&#51020;/&#47560;&#44032;&#48373;&#51020;.pptx" TargetMode="External"/><Relationship Id="rId168" Type="http://schemas.openxmlformats.org/officeDocument/2006/relationships/image" Target="../media/image69.png"/><Relationship Id="rId8" Type="http://schemas.openxmlformats.org/officeDocument/2006/relationships/slide" Target="slide4.xml"/><Relationship Id="rId51" Type="http://schemas.openxmlformats.org/officeDocument/2006/relationships/hyperlink" Target="&#44256;&#47536;&#46020;&#51204;&#49436;10&#51109;.pptx" TargetMode="External"/><Relationship Id="rId72" Type="http://schemas.openxmlformats.org/officeDocument/2006/relationships/image" Target="../media/image21.png"/><Relationship Id="rId93" Type="http://schemas.openxmlformats.org/officeDocument/2006/relationships/hyperlink" Target="../../&#44396;&#50557;PPT/14&#50669;&#45824;&#54616;/&#50669;&#45824;&#54616;.pptx" TargetMode="External"/><Relationship Id="rId98" Type="http://schemas.openxmlformats.org/officeDocument/2006/relationships/image" Target="../media/image34.png"/><Relationship Id="rId121" Type="http://schemas.openxmlformats.org/officeDocument/2006/relationships/hyperlink" Target="../../&#44396;&#50557;PPT/28&#54840;&#49464;&#50500;/&#54840;&#49464;&#50500;.pptx" TargetMode="External"/><Relationship Id="rId142" Type="http://schemas.openxmlformats.org/officeDocument/2006/relationships/image" Target="../media/image56.png"/><Relationship Id="rId163" Type="http://schemas.openxmlformats.org/officeDocument/2006/relationships/hyperlink" Target="../49%20&#50640;&#48288;&#49548;&#49436;/&#50640;&#48288;&#49548;&#49436;.pptx" TargetMode="External"/><Relationship Id="rId184" Type="http://schemas.openxmlformats.org/officeDocument/2006/relationships/image" Target="../media/image77.png"/><Relationship Id="rId189" Type="http://schemas.openxmlformats.org/officeDocument/2006/relationships/hyperlink" Target="../62%20&#50836;&#54620;&#51068;&#49436;/&#50836;&#54620;&#51068;&#49436;.pptx" TargetMode="External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image" Target="../media/image8.png"/><Relationship Id="rId67" Type="http://schemas.openxmlformats.org/officeDocument/2006/relationships/hyperlink" Target="../../&#44396;&#50557;PPT/02&#52636;&#50528;&#44413;&#44592;/&#52636;&#50528;&#44413;&#44592;.pptx" TargetMode="External"/><Relationship Id="rId116" Type="http://schemas.openxmlformats.org/officeDocument/2006/relationships/image" Target="../media/image43.png"/><Relationship Id="rId137" Type="http://schemas.openxmlformats.org/officeDocument/2006/relationships/hyperlink" Target="../../&#44396;&#50557;PPT/36&#49828;&#48148;&#45264;/&#49828;&#48148;&#45264;.pptx" TargetMode="External"/><Relationship Id="rId158" Type="http://schemas.openxmlformats.org/officeDocument/2006/relationships/image" Target="../media/image64.png"/><Relationship Id="rId20" Type="http://schemas.openxmlformats.org/officeDocument/2006/relationships/slide" Target="slide10.xml"/><Relationship Id="rId41" Type="http://schemas.openxmlformats.org/officeDocument/2006/relationships/hyperlink" Target="&#44256;&#47536;&#46020;&#51204;&#49436;05&#51109;.pptx" TargetMode="External"/><Relationship Id="rId62" Type="http://schemas.openxmlformats.org/officeDocument/2006/relationships/image" Target="../media/image16.png"/><Relationship Id="rId83" Type="http://schemas.openxmlformats.org/officeDocument/2006/relationships/hyperlink" Target="../../&#44396;&#50557;PPT/09&#49324;&#47924;&#50648;&#49345;/&#49324;&#47924;&#50648;&#49345;.pptx" TargetMode="External"/><Relationship Id="rId88" Type="http://schemas.openxmlformats.org/officeDocument/2006/relationships/image" Target="../media/image29.png"/><Relationship Id="rId111" Type="http://schemas.openxmlformats.org/officeDocument/2006/relationships/hyperlink" Target="../../&#44396;&#50557;PPT/23&#51060;&#49324;&#50556;/&#51060;&#49324;&#50556;.pptx" TargetMode="External"/><Relationship Id="rId132" Type="http://schemas.openxmlformats.org/officeDocument/2006/relationships/image" Target="../media/image51.png"/><Relationship Id="rId153" Type="http://schemas.openxmlformats.org/officeDocument/2006/relationships/hyperlink" Target="../44%20&#49324;&#46020;&#54665;&#51204;/&#49324;&#46020;&#54665;&#51204;.pptx" TargetMode="External"/><Relationship Id="rId174" Type="http://schemas.openxmlformats.org/officeDocument/2006/relationships/image" Target="../media/image72.png"/><Relationship Id="rId179" Type="http://schemas.openxmlformats.org/officeDocument/2006/relationships/hyperlink" Target="../57%20&#48716;&#47112;&#47788;&#49436;/&#48716;&#47112;&#47788;&#49436;1&#51109;.pptx" TargetMode="External"/><Relationship Id="rId195" Type="http://schemas.openxmlformats.org/officeDocument/2006/relationships/hyperlink" Target="../65%20&#50976;&#45796;&#49436;/&#50976;&#45796;&#49436;1&#51109;.pptx" TargetMode="External"/><Relationship Id="rId190" Type="http://schemas.openxmlformats.org/officeDocument/2006/relationships/image" Target="../media/image80.png"/><Relationship Id="rId15" Type="http://schemas.openxmlformats.org/officeDocument/2006/relationships/slide" Target="slide27.xml"/><Relationship Id="rId36" Type="http://schemas.openxmlformats.org/officeDocument/2006/relationships/image" Target="../media/image3.png"/><Relationship Id="rId57" Type="http://schemas.openxmlformats.org/officeDocument/2006/relationships/hyperlink" Target="&#44256;&#47536;&#46020;&#51204;&#49436;13&#51109;.pptx" TargetMode="External"/><Relationship Id="rId106" Type="http://schemas.openxmlformats.org/officeDocument/2006/relationships/image" Target="../media/image38.png"/><Relationship Id="rId127" Type="http://schemas.openxmlformats.org/officeDocument/2006/relationships/hyperlink" Target="../../&#44396;&#50557;PPT/31&#50724;&#48148;&#45852;/&#50724;&#48148;&#45852;1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image" Target="../media/image11.png"/><Relationship Id="rId73" Type="http://schemas.openxmlformats.org/officeDocument/2006/relationships/hyperlink" Target="../../&#44396;&#50557;PPT/04&#48124;&#49688;&#44592;/&#48124;&#49688;&#44592;.pptx" TargetMode="External"/><Relationship Id="rId78" Type="http://schemas.openxmlformats.org/officeDocument/2006/relationships/image" Target="../media/image24.png"/><Relationship Id="rId94" Type="http://schemas.openxmlformats.org/officeDocument/2006/relationships/image" Target="../media/image32.png"/><Relationship Id="rId99" Type="http://schemas.openxmlformats.org/officeDocument/2006/relationships/hyperlink" Target="../../&#44396;&#50557;PPT/17&#50640;&#49828;&#45908;/&#50640;&#49828;&#45908;.pptx" TargetMode="External"/><Relationship Id="rId101" Type="http://schemas.openxmlformats.org/officeDocument/2006/relationships/hyperlink" Target="../../&#44396;&#50557;PPT/18&#50853;&#44592;/&#50853;&#44592;.pptx" TargetMode="External"/><Relationship Id="rId122" Type="http://schemas.openxmlformats.org/officeDocument/2006/relationships/image" Target="../media/image46.png"/><Relationship Id="rId143" Type="http://schemas.openxmlformats.org/officeDocument/2006/relationships/hyperlink" Target="../../&#44396;&#50557;PPT/39&#47568;&#46972;&#44592;/&#47568;&#46972;&#44592;.pptx" TargetMode="External"/><Relationship Id="rId148" Type="http://schemas.openxmlformats.org/officeDocument/2006/relationships/image" Target="../media/image59.png"/><Relationship Id="rId164" Type="http://schemas.openxmlformats.org/officeDocument/2006/relationships/image" Target="../media/image67.png"/><Relationship Id="rId169" Type="http://schemas.openxmlformats.org/officeDocument/2006/relationships/hyperlink" Target="../52%20&#45936;&#49332;&#47196;&#45768;&#44032;&#51204;&#49436;/&#45936;&#49332;&#47196;&#45768;&#44032;&#51204;&#49436;.pptx" TargetMode="External"/><Relationship Id="rId185" Type="http://schemas.openxmlformats.org/officeDocument/2006/relationships/hyperlink" Target="../60%20&#48288;&#46300;&#47196;&#51204;&#49436;/&#48288;&#46300;&#47196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5.png"/><Relationship Id="rId26" Type="http://schemas.openxmlformats.org/officeDocument/2006/relationships/slide" Target="slide14.xml"/><Relationship Id="rId47" Type="http://schemas.openxmlformats.org/officeDocument/2006/relationships/hyperlink" Target="&#44256;&#47536;&#46020;&#51204;&#49436;08&#51109;.pptx" TargetMode="External"/><Relationship Id="rId68" Type="http://schemas.openxmlformats.org/officeDocument/2006/relationships/image" Target="../media/image19.png"/><Relationship Id="rId89" Type="http://schemas.openxmlformats.org/officeDocument/2006/relationships/hyperlink" Target="../../&#44396;&#50557;PPT/11&#50676;&#50773;&#44592;&#49345;/&#50676;&#50773;&#44592;&#49345;.pptx" TargetMode="External"/><Relationship Id="rId112" Type="http://schemas.openxmlformats.org/officeDocument/2006/relationships/image" Target="../media/image41.png"/><Relationship Id="rId133" Type="http://schemas.openxmlformats.org/officeDocument/2006/relationships/hyperlink" Target="../../&#44396;&#50557;PPT/34&#45208;&#54996;/&#45208;&#54996;.pptx" TargetMode="External"/><Relationship Id="rId154" Type="http://schemas.openxmlformats.org/officeDocument/2006/relationships/image" Target="../media/image62.png"/><Relationship Id="rId175" Type="http://schemas.openxmlformats.org/officeDocument/2006/relationships/hyperlink" Target="../55%20&#46356;&#47784;&#45936;&#54980;&#49436;/&#46356;&#47784;&#45936;&#54980;&#49436;.pptx" TargetMode="External"/><Relationship Id="rId196" Type="http://schemas.openxmlformats.org/officeDocument/2006/relationships/image" Target="../media/image83.png"/><Relationship Id="rId200" Type="http://schemas.openxmlformats.org/officeDocument/2006/relationships/image" Target="../media/image109.png"/><Relationship Id="rId16" Type="http://schemas.openxmlformats.org/officeDocument/2006/relationships/slide" Target="slide8.xml"/><Relationship Id="rId37" Type="http://schemas.openxmlformats.org/officeDocument/2006/relationships/hyperlink" Target="&#44256;&#47536;&#46020;&#51204;&#49436;03&#51109;.pptx" TargetMode="External"/><Relationship Id="rId58" Type="http://schemas.openxmlformats.org/officeDocument/2006/relationships/image" Target="../media/image14.png"/><Relationship Id="rId79" Type="http://schemas.openxmlformats.org/officeDocument/2006/relationships/hyperlink" Target="../../&#44396;&#50557;PPT/07&#49324;&#49324;&#44592;/&#49324;&#49324;&#44592;.pptx" TargetMode="External"/><Relationship Id="rId102" Type="http://schemas.openxmlformats.org/officeDocument/2006/relationships/image" Target="../media/image36.png"/><Relationship Id="rId123" Type="http://schemas.openxmlformats.org/officeDocument/2006/relationships/hyperlink" Target="../../&#44396;&#50557;PPT/29&#50836;&#50648;/&#50836;&#50648;.pptx" TargetMode="External"/><Relationship Id="rId144" Type="http://schemas.openxmlformats.org/officeDocument/2006/relationships/image" Target="../media/image57.png"/><Relationship Id="rId90" Type="http://schemas.openxmlformats.org/officeDocument/2006/relationships/image" Target="../media/image30.png"/><Relationship Id="rId165" Type="http://schemas.openxmlformats.org/officeDocument/2006/relationships/hyperlink" Target="../50%20&#48716;&#47549;&#48372;&#49436;/&#48716;&#47549;&#48372;&#49436;.pptx" TargetMode="External"/><Relationship Id="rId186" Type="http://schemas.openxmlformats.org/officeDocument/2006/relationships/image" Target="../media/image78.png"/><Relationship Id="rId27" Type="http://schemas.openxmlformats.org/officeDocument/2006/relationships/slide" Target="slide15.xml"/><Relationship Id="rId48" Type="http://schemas.openxmlformats.org/officeDocument/2006/relationships/image" Target="../media/image9.png"/><Relationship Id="rId69" Type="http://schemas.openxmlformats.org/officeDocument/2006/relationships/hyperlink" Target="../../&#44396;&#50557;PPT/01&#52285;&#49464;&#44592;/&#52285;&#49464;&#44592;.pptx" TargetMode="External"/><Relationship Id="rId113" Type="http://schemas.openxmlformats.org/officeDocument/2006/relationships/hyperlink" Target="../../&#44396;&#50557;PPT/24&#50696;&#47112;&#48120;&#50556;/&#50696;&#47112;&#48120;&#50556;.pptx" TargetMode="External"/><Relationship Id="rId134" Type="http://schemas.openxmlformats.org/officeDocument/2006/relationships/image" Target="../media/image52.png"/><Relationship Id="rId80" Type="http://schemas.openxmlformats.org/officeDocument/2006/relationships/image" Target="../media/image25.png"/><Relationship Id="rId155" Type="http://schemas.openxmlformats.org/officeDocument/2006/relationships/hyperlink" Target="../45%20&#47196;&#47560;&#49436;/&#47196;&#47560;&#49436;.pptx" TargetMode="External"/><Relationship Id="rId176" Type="http://schemas.openxmlformats.org/officeDocument/2006/relationships/image" Target="../media/image73.png"/><Relationship Id="rId197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4.png"/><Relationship Id="rId59" Type="http://schemas.openxmlformats.org/officeDocument/2006/relationships/hyperlink" Target="&#44256;&#47536;&#46020;&#51204;&#49436;14&#51109;.pptx" TargetMode="External"/><Relationship Id="rId103" Type="http://schemas.openxmlformats.org/officeDocument/2006/relationships/hyperlink" Target="../../&#44396;&#50557;PPT/19&#49884;&#54200;/&#49884;&#54200;.pptx" TargetMode="External"/><Relationship Id="rId124" Type="http://schemas.openxmlformats.org/officeDocument/2006/relationships/image" Target="../media/image47.png"/><Relationship Id="rId70" Type="http://schemas.openxmlformats.org/officeDocument/2006/relationships/image" Target="../media/image20.png"/><Relationship Id="rId91" Type="http://schemas.openxmlformats.org/officeDocument/2006/relationships/hyperlink" Target="../../&#44396;&#50557;PPT/13&#50669;&#45824;&#49345;/&#50669;&#45824;&#49345;.pptx" TargetMode="External"/><Relationship Id="rId145" Type="http://schemas.openxmlformats.org/officeDocument/2006/relationships/hyperlink" Target="&#47560;&#53468;&#48373;&#51020;.pptx" TargetMode="External"/><Relationship Id="rId166" Type="http://schemas.openxmlformats.org/officeDocument/2006/relationships/image" Target="../media/image68.png"/><Relationship Id="rId187" Type="http://schemas.openxmlformats.org/officeDocument/2006/relationships/hyperlink" Target="../61%20&#48288;&#46300;&#47196;&#54980;&#49436;/&#48288;&#46300;&#47196;&#54980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slide" Target="slide16.xml"/><Relationship Id="rId49" Type="http://schemas.openxmlformats.org/officeDocument/2006/relationships/hyperlink" Target="&#44256;&#47536;&#46020;&#51204;&#49436;09&#51109;.pptx" TargetMode="External"/><Relationship Id="rId114" Type="http://schemas.openxmlformats.org/officeDocument/2006/relationships/image" Target="../media/image42.png"/><Relationship Id="rId60" Type="http://schemas.openxmlformats.org/officeDocument/2006/relationships/image" Target="../media/image15.png"/><Relationship Id="rId81" Type="http://schemas.openxmlformats.org/officeDocument/2006/relationships/hyperlink" Target="../../&#44396;&#50557;PPT/08&#47355;&#44592;/&#47355;&#44592;.pptx" TargetMode="External"/><Relationship Id="rId135" Type="http://schemas.openxmlformats.org/officeDocument/2006/relationships/hyperlink" Target="../../&#44396;&#50557;PPT/35&#54616;&#48149;&#44397;/&#54616;&#48149;&#44397;.pptx" TargetMode="External"/><Relationship Id="rId156" Type="http://schemas.openxmlformats.org/officeDocument/2006/relationships/image" Target="../media/image63.png"/><Relationship Id="rId177" Type="http://schemas.openxmlformats.org/officeDocument/2006/relationships/hyperlink" Target="../56%20&#46356;&#46020;&#49436;/&#46356;&#46020;&#49436;.pptx" TargetMode="External"/><Relationship Id="rId198" Type="http://schemas.openxmlformats.org/officeDocument/2006/relationships/image" Target="../media/image84.png"/><Relationship Id="rId18" Type="http://schemas.openxmlformats.org/officeDocument/2006/relationships/slide" Target="slide9.xml"/><Relationship Id="rId39" Type="http://schemas.openxmlformats.org/officeDocument/2006/relationships/hyperlink" Target="&#44256;&#47536;&#46020;&#51204;&#49436;04&#51109;.pptx" TargetMode="External"/><Relationship Id="rId50" Type="http://schemas.openxmlformats.org/officeDocument/2006/relationships/image" Target="../media/image10.png"/><Relationship Id="rId104" Type="http://schemas.openxmlformats.org/officeDocument/2006/relationships/image" Target="../media/image37.png"/><Relationship Id="rId125" Type="http://schemas.openxmlformats.org/officeDocument/2006/relationships/hyperlink" Target="../../&#44396;&#50557;PPT/30&#50500;&#47784;&#49828;/&#50500;&#47784;&#49828;.pptx" TargetMode="External"/><Relationship Id="rId146" Type="http://schemas.openxmlformats.org/officeDocument/2006/relationships/image" Target="../media/image58.png"/><Relationship Id="rId167" Type="http://schemas.openxmlformats.org/officeDocument/2006/relationships/hyperlink" Target="../51%20&#44264;&#47196;&#49352;&#49436;/&#44264;&#47196;&#49352;&#49436;.pptx" TargetMode="External"/><Relationship Id="rId188" Type="http://schemas.openxmlformats.org/officeDocument/2006/relationships/image" Target="../media/image79.png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26&#50640;&#49828;&#44180;/&#50640;&#49828;&#44180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6.png"/><Relationship Id="rId63" Type="http://schemas.openxmlformats.org/officeDocument/2006/relationships/hyperlink" Target="&#44256;&#47536;&#46020;&#51204;&#49436;16&#51109;.pptx" TargetMode="External"/><Relationship Id="rId84" Type="http://schemas.openxmlformats.org/officeDocument/2006/relationships/image" Target="../media/image27.png"/><Relationship Id="rId138" Type="http://schemas.openxmlformats.org/officeDocument/2006/relationships/image" Target="../media/image54.png"/><Relationship Id="rId159" Type="http://schemas.openxmlformats.org/officeDocument/2006/relationships/hyperlink" Target="../47%20&#44256;&#47536;&#46020;&#54980;&#49436;/&#44256;&#47536;&#46020;&#54980;&#49436;.pptx" TargetMode="External"/><Relationship Id="rId170" Type="http://schemas.openxmlformats.org/officeDocument/2006/relationships/image" Target="../media/image70.png"/><Relationship Id="rId191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hyperlink" Target="../../&#44396;&#50557;PPT/21&#51204;&#46020;&#49436;/&#51204;&#46020;&#49436;.pptx" TargetMode="External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hyperlink" Target="&#44256;&#47536;&#46020;&#51204;&#49436;11&#51109;.pptx" TargetMode="External"/><Relationship Id="rId74" Type="http://schemas.openxmlformats.org/officeDocument/2006/relationships/image" Target="../media/image22.png"/><Relationship Id="rId128" Type="http://schemas.openxmlformats.org/officeDocument/2006/relationships/image" Target="../media/image49.png"/><Relationship Id="rId149" Type="http://schemas.openxmlformats.org/officeDocument/2006/relationships/hyperlink" Target="../42%20&#45572;&#44032;&#48373;&#51020;/&#45572;&#44032;&#48373;&#5102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15&#50640;&#49828;&#46972;/&#50640;&#49828;&#46972;.pptx" TargetMode="External"/><Relationship Id="rId160" Type="http://schemas.openxmlformats.org/officeDocument/2006/relationships/image" Target="../media/image65.png"/><Relationship Id="rId181" Type="http://schemas.openxmlformats.org/officeDocument/2006/relationships/hyperlink" Target="../58%20&#55176;&#48652;&#47532;&#49436;/&#55176;&#48652;&#47532;&#49436;.pptx" TargetMode="External"/><Relationship Id="rId22" Type="http://schemas.openxmlformats.org/officeDocument/2006/relationships/slide" Target="slide11.xml"/><Relationship Id="rId43" Type="http://schemas.openxmlformats.org/officeDocument/2006/relationships/hyperlink" Target="&#44256;&#47536;&#46020;&#51204;&#49436;06&#51109;.pptx" TargetMode="External"/><Relationship Id="rId64" Type="http://schemas.openxmlformats.org/officeDocument/2006/relationships/image" Target="../media/image17.png"/><Relationship Id="rId118" Type="http://schemas.openxmlformats.org/officeDocument/2006/relationships/image" Target="../media/image44.png"/><Relationship Id="rId139" Type="http://schemas.openxmlformats.org/officeDocument/2006/relationships/hyperlink" Target="../../&#44396;&#50557;PPT/37&#54617;&#44060;/&#54617;&#44060;.pptx" TargetMode="External"/><Relationship Id="rId85" Type="http://schemas.openxmlformats.org/officeDocument/2006/relationships/hyperlink" Target="../../&#44396;&#50557;PPT/10&#49324;&#47924;&#50648;&#54616;/&#49324;&#47924;&#50648;&#54616;.pptx" TargetMode="External"/><Relationship Id="rId150" Type="http://schemas.openxmlformats.org/officeDocument/2006/relationships/image" Target="../media/image60.png"/><Relationship Id="rId171" Type="http://schemas.openxmlformats.org/officeDocument/2006/relationships/hyperlink" Target="../53%20&#45936;&#49332;&#47196;&#45768;&#44032;&#54980;&#49436;/&#45936;&#49332;&#47196;&#45768;&#44032;&#54980;&#49436;.pptx" TargetMode="External"/><Relationship Id="rId192" Type="http://schemas.openxmlformats.org/officeDocument/2006/relationships/image" Target="../media/image81.png"/><Relationship Id="rId12" Type="http://schemas.openxmlformats.org/officeDocument/2006/relationships/slide" Target="slide6.xml"/><Relationship Id="rId33" Type="http://schemas.openxmlformats.org/officeDocument/2006/relationships/hyperlink" Target="&#44256;&#47536;&#46020;&#51204;&#49436;01&#51109;.pptx" TargetMode="External"/><Relationship Id="rId108" Type="http://schemas.openxmlformats.org/officeDocument/2006/relationships/image" Target="../media/image39.png"/><Relationship Id="rId129" Type="http://schemas.openxmlformats.org/officeDocument/2006/relationships/hyperlink" Target="../../&#44396;&#50557;PPT/32&#50836;&#45208;/&#50836;&#45208;.pptx" TargetMode="External"/><Relationship Id="rId54" Type="http://schemas.openxmlformats.org/officeDocument/2006/relationships/image" Target="../media/image12.png"/><Relationship Id="rId75" Type="http://schemas.openxmlformats.org/officeDocument/2006/relationships/hyperlink" Target="../../&#44396;&#50557;PPT/05&#49888;&#47749;&#44592;/&#49888;&#47749;&#44592;.pptx" TargetMode="External"/><Relationship Id="rId96" Type="http://schemas.openxmlformats.org/officeDocument/2006/relationships/image" Target="../media/image33.png"/><Relationship Id="rId140" Type="http://schemas.openxmlformats.org/officeDocument/2006/relationships/image" Target="../media/image55.png"/><Relationship Id="rId161" Type="http://schemas.openxmlformats.org/officeDocument/2006/relationships/hyperlink" Target="../48%20&#44040;&#46972;&#46356;&#50500;&#49436;/&#44040;&#46972;&#46356;&#50500;&#49436;.pptx" TargetMode="External"/><Relationship Id="rId182" Type="http://schemas.openxmlformats.org/officeDocument/2006/relationships/image" Target="../media/image76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27&#45796;&#45768;&#50648;/&#45796;&#45768;&#50648;.pptx" TargetMode="External"/><Relationship Id="rId44" Type="http://schemas.openxmlformats.org/officeDocument/2006/relationships/image" Target="../media/image7.png"/><Relationship Id="rId65" Type="http://schemas.openxmlformats.org/officeDocument/2006/relationships/hyperlink" Target="../../&#44396;-&#49888;&#50557;%20&#49457;&#44221;&#47785;&#47197;.pptx" TargetMode="External"/><Relationship Id="rId86" Type="http://schemas.openxmlformats.org/officeDocument/2006/relationships/image" Target="../media/image28.png"/><Relationship Id="rId130" Type="http://schemas.openxmlformats.org/officeDocument/2006/relationships/image" Target="../media/image50.png"/><Relationship Id="rId151" Type="http://schemas.openxmlformats.org/officeDocument/2006/relationships/hyperlink" Target="../43%20&#50836;&#54620;&#48373;&#51020;/&#50836;&#54620;&#48373;&#51020;.pptx" TargetMode="External"/><Relationship Id="rId172" Type="http://schemas.openxmlformats.org/officeDocument/2006/relationships/image" Target="../media/image71.png"/><Relationship Id="rId193" Type="http://schemas.openxmlformats.org/officeDocument/2006/relationships/hyperlink" Target="..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22&#50500;&#44032;/&#50500;&#44032;.pptx" TargetMode="External"/><Relationship Id="rId34" Type="http://schemas.openxmlformats.org/officeDocument/2006/relationships/image" Target="../media/image2.png"/><Relationship Id="rId55" Type="http://schemas.openxmlformats.org/officeDocument/2006/relationships/hyperlink" Target="&#44256;&#47536;&#46020;&#51204;&#49436;12&#51109;.pptx" TargetMode="External"/><Relationship Id="rId76" Type="http://schemas.openxmlformats.org/officeDocument/2006/relationships/image" Target="../media/image23.png"/><Relationship Id="rId97" Type="http://schemas.openxmlformats.org/officeDocument/2006/relationships/hyperlink" Target="../../&#44396;&#50557;PPT/16&#45712;&#54756;&#48120;&#50556;/&#45712;&#54756;&#48120;&#50556;.pptx" TargetMode="External"/><Relationship Id="rId120" Type="http://schemas.openxmlformats.org/officeDocument/2006/relationships/image" Target="../media/image45.png"/><Relationship Id="rId141" Type="http://schemas.openxmlformats.org/officeDocument/2006/relationships/hyperlink" Target="../../&#44396;&#50557;PPT/38&#49828;&#44032;&#47028;/&#49828;&#44032;&#47028;.pptx" TargetMode="External"/><Relationship Id="rId7" Type="http://schemas.openxmlformats.org/officeDocument/2006/relationships/slide" Target="slide23.xml"/><Relationship Id="rId71" Type="http://schemas.openxmlformats.org/officeDocument/2006/relationships/hyperlink" Target="../../&#44396;&#50557;PPT/03&#47112;&#50948;&#44592;/&#47112;&#50948;&#44592;.pptx" TargetMode="External"/><Relationship Id="rId92" Type="http://schemas.openxmlformats.org/officeDocument/2006/relationships/image" Target="../media/image31.png"/><Relationship Id="rId162" Type="http://schemas.openxmlformats.org/officeDocument/2006/relationships/image" Target="../media/image66.png"/><Relationship Id="rId183" Type="http://schemas.openxmlformats.org/officeDocument/2006/relationships/hyperlink" Target="..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image" Target="../media/image5.png"/><Relationship Id="rId45" Type="http://schemas.openxmlformats.org/officeDocument/2006/relationships/hyperlink" Target="&#44256;&#47536;&#46020;&#51204;&#49436;07&#51109;.pptx" TargetMode="External"/><Relationship Id="rId66" Type="http://schemas.openxmlformats.org/officeDocument/2006/relationships/image" Target="../media/image18.png"/><Relationship Id="rId87" Type="http://schemas.openxmlformats.org/officeDocument/2006/relationships/hyperlink" Target="../../&#44396;&#50557;PPT/12&#50676;&#50773;&#44592;&#54616;/&#50676;&#50773;&#44592;&#54616;.pptx" TargetMode="External"/><Relationship Id="rId110" Type="http://schemas.openxmlformats.org/officeDocument/2006/relationships/image" Target="../media/image40.png"/><Relationship Id="rId115" Type="http://schemas.openxmlformats.org/officeDocument/2006/relationships/hyperlink" Target="../../&#44396;&#50557;PPT/25&#50696;&#47112;&#48120;&#50556;&#50528;&#44032;/&#50696;&#47112;&#48120;&#50556;&#50528;&#44032;.pptx" TargetMode="External"/><Relationship Id="rId131" Type="http://schemas.openxmlformats.org/officeDocument/2006/relationships/hyperlink" Target="../../&#44396;&#50557;PPT/33&#48120;&#44032;/&#48120;&#44032;.pptx" TargetMode="External"/><Relationship Id="rId136" Type="http://schemas.openxmlformats.org/officeDocument/2006/relationships/image" Target="../media/image53.png"/><Relationship Id="rId157" Type="http://schemas.openxmlformats.org/officeDocument/2006/relationships/hyperlink" Target="../46%20&#44256;&#47536;&#46020;&#51204;&#49436;/&#44256;&#47536;&#46020;&#51204;&#49436;.pptx" TargetMode="External"/><Relationship Id="rId178" Type="http://schemas.openxmlformats.org/officeDocument/2006/relationships/image" Target="../media/image74.png"/><Relationship Id="rId61" Type="http://schemas.openxmlformats.org/officeDocument/2006/relationships/hyperlink" Target="&#44256;&#47536;&#46020;&#51204;&#49436;15&#51109;.pptx" TargetMode="External"/><Relationship Id="rId82" Type="http://schemas.openxmlformats.org/officeDocument/2006/relationships/image" Target="../media/image26.png"/><Relationship Id="rId152" Type="http://schemas.openxmlformats.org/officeDocument/2006/relationships/image" Target="../media/image61.png"/><Relationship Id="rId173" Type="http://schemas.openxmlformats.org/officeDocument/2006/relationships/hyperlink" Target="../54%20&#46356;&#47784;&#45936;&#51204;&#49436;/&#46356;&#47784;&#45936;&#51204;&#49436;.pptx" TargetMode="External"/><Relationship Id="rId194" Type="http://schemas.openxmlformats.org/officeDocument/2006/relationships/image" Target="../media/image82.png"/><Relationship Id="rId199" Type="http://schemas.openxmlformats.org/officeDocument/2006/relationships/image" Target="../media/image85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hyperlink" Target="&#44256;&#47536;&#46020;&#51204;&#49436;02&#51109;.pptx" TargetMode="External"/><Relationship Id="rId56" Type="http://schemas.openxmlformats.org/officeDocument/2006/relationships/image" Target="../media/image13.png"/><Relationship Id="rId77" Type="http://schemas.openxmlformats.org/officeDocument/2006/relationships/hyperlink" Target="../../&#44396;&#50557;PPT/06&#50668;&#54840;&#49688;&#50500;/&#50668;&#54840;&#49688;&#50500;.pptx" TargetMode="External"/><Relationship Id="rId100" Type="http://schemas.openxmlformats.org/officeDocument/2006/relationships/image" Target="../media/image35.png"/><Relationship Id="rId105" Type="http://schemas.openxmlformats.org/officeDocument/2006/relationships/hyperlink" Target="../../&#44396;&#50557;PPT/20&#51104;&#50616;/&#51104;&#50616;.pptx" TargetMode="External"/><Relationship Id="rId126" Type="http://schemas.openxmlformats.org/officeDocument/2006/relationships/image" Target="../media/image48.png"/><Relationship Id="rId147" Type="http://schemas.openxmlformats.org/officeDocument/2006/relationships/hyperlink" Target="../41%20&#47560;&#44032;&#48373;&#51020;/&#47560;&#44032;&#48373;&#51020;.pptx" TargetMode="External"/><Relationship Id="rId168" Type="http://schemas.openxmlformats.org/officeDocument/2006/relationships/image" Target="../media/image69.png"/><Relationship Id="rId8" Type="http://schemas.openxmlformats.org/officeDocument/2006/relationships/slide" Target="slide4.xml"/><Relationship Id="rId51" Type="http://schemas.openxmlformats.org/officeDocument/2006/relationships/hyperlink" Target="&#44256;&#47536;&#46020;&#51204;&#49436;10&#51109;.pptx" TargetMode="External"/><Relationship Id="rId72" Type="http://schemas.openxmlformats.org/officeDocument/2006/relationships/image" Target="../media/image21.png"/><Relationship Id="rId93" Type="http://schemas.openxmlformats.org/officeDocument/2006/relationships/hyperlink" Target="../../&#44396;&#50557;PPT/14&#50669;&#45824;&#54616;/&#50669;&#45824;&#54616;.pptx" TargetMode="External"/><Relationship Id="rId98" Type="http://schemas.openxmlformats.org/officeDocument/2006/relationships/image" Target="../media/image34.png"/><Relationship Id="rId121" Type="http://schemas.openxmlformats.org/officeDocument/2006/relationships/hyperlink" Target="../../&#44396;&#50557;PPT/28&#54840;&#49464;&#50500;/&#54840;&#49464;&#50500;.pptx" TargetMode="External"/><Relationship Id="rId142" Type="http://schemas.openxmlformats.org/officeDocument/2006/relationships/image" Target="../media/image56.png"/><Relationship Id="rId163" Type="http://schemas.openxmlformats.org/officeDocument/2006/relationships/hyperlink" Target="../49%20&#50640;&#48288;&#49548;&#49436;/&#50640;&#48288;&#49548;&#49436;.pptx" TargetMode="External"/><Relationship Id="rId184" Type="http://schemas.openxmlformats.org/officeDocument/2006/relationships/image" Target="../media/image77.png"/><Relationship Id="rId189" Type="http://schemas.openxmlformats.org/officeDocument/2006/relationships/hyperlink" Target="../62%20&#50836;&#54620;&#51068;&#49436;/&#50836;&#54620;&#51068;&#49436;.pptx" TargetMode="External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image" Target="../media/image8.png"/><Relationship Id="rId67" Type="http://schemas.openxmlformats.org/officeDocument/2006/relationships/hyperlink" Target="../../&#44396;&#50557;PPT/02&#52636;&#50528;&#44413;&#44592;/&#52636;&#50528;&#44413;&#44592;.pptx" TargetMode="External"/><Relationship Id="rId116" Type="http://schemas.openxmlformats.org/officeDocument/2006/relationships/image" Target="../media/image43.png"/><Relationship Id="rId137" Type="http://schemas.openxmlformats.org/officeDocument/2006/relationships/hyperlink" Target="../../&#44396;&#50557;PPT/36&#49828;&#48148;&#45264;/&#49828;&#48148;&#45264;.pptx" TargetMode="External"/><Relationship Id="rId158" Type="http://schemas.openxmlformats.org/officeDocument/2006/relationships/image" Target="../media/image64.png"/><Relationship Id="rId20" Type="http://schemas.openxmlformats.org/officeDocument/2006/relationships/slide" Target="slide10.xml"/><Relationship Id="rId41" Type="http://schemas.openxmlformats.org/officeDocument/2006/relationships/hyperlink" Target="&#44256;&#47536;&#46020;&#51204;&#49436;05&#51109;.pptx" TargetMode="External"/><Relationship Id="rId62" Type="http://schemas.openxmlformats.org/officeDocument/2006/relationships/image" Target="../media/image16.png"/><Relationship Id="rId83" Type="http://schemas.openxmlformats.org/officeDocument/2006/relationships/hyperlink" Target="../../&#44396;&#50557;PPT/09&#49324;&#47924;&#50648;&#49345;/&#49324;&#47924;&#50648;&#49345;.pptx" TargetMode="External"/><Relationship Id="rId88" Type="http://schemas.openxmlformats.org/officeDocument/2006/relationships/image" Target="../media/image29.png"/><Relationship Id="rId111" Type="http://schemas.openxmlformats.org/officeDocument/2006/relationships/hyperlink" Target="../../&#44396;&#50557;PPT/23&#51060;&#49324;&#50556;/&#51060;&#49324;&#50556;.pptx" TargetMode="External"/><Relationship Id="rId132" Type="http://schemas.openxmlformats.org/officeDocument/2006/relationships/image" Target="../media/image51.png"/><Relationship Id="rId153" Type="http://schemas.openxmlformats.org/officeDocument/2006/relationships/hyperlink" Target="../44%20&#49324;&#46020;&#54665;&#51204;/&#49324;&#46020;&#54665;&#51204;.pptx" TargetMode="External"/><Relationship Id="rId174" Type="http://schemas.openxmlformats.org/officeDocument/2006/relationships/image" Target="../media/image72.png"/><Relationship Id="rId179" Type="http://schemas.openxmlformats.org/officeDocument/2006/relationships/hyperlink" Target="../57%20&#48716;&#47112;&#47788;&#49436;/&#48716;&#47112;&#47788;&#49436;1&#51109;.pptx" TargetMode="External"/><Relationship Id="rId195" Type="http://schemas.openxmlformats.org/officeDocument/2006/relationships/hyperlink" Target="../65%20&#50976;&#45796;&#49436;/&#50976;&#45796;&#49436;1&#51109;.pptx" TargetMode="External"/><Relationship Id="rId190" Type="http://schemas.openxmlformats.org/officeDocument/2006/relationships/image" Target="../media/image80.png"/><Relationship Id="rId15" Type="http://schemas.openxmlformats.org/officeDocument/2006/relationships/slide" Target="slide27.xml"/><Relationship Id="rId36" Type="http://schemas.openxmlformats.org/officeDocument/2006/relationships/image" Target="../media/image3.png"/><Relationship Id="rId57" Type="http://schemas.openxmlformats.org/officeDocument/2006/relationships/hyperlink" Target="&#44256;&#47536;&#46020;&#51204;&#49436;13&#51109;.pptx" TargetMode="External"/><Relationship Id="rId106" Type="http://schemas.openxmlformats.org/officeDocument/2006/relationships/image" Target="../media/image38.png"/><Relationship Id="rId127" Type="http://schemas.openxmlformats.org/officeDocument/2006/relationships/hyperlink" Target="../../&#44396;&#50557;PPT/31&#50724;&#48148;&#45852;/&#50724;&#48148;&#45852;1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image" Target="../media/image11.png"/><Relationship Id="rId73" Type="http://schemas.openxmlformats.org/officeDocument/2006/relationships/hyperlink" Target="../../&#44396;&#50557;PPT/04&#48124;&#49688;&#44592;/&#48124;&#49688;&#44592;.pptx" TargetMode="External"/><Relationship Id="rId78" Type="http://schemas.openxmlformats.org/officeDocument/2006/relationships/image" Target="../media/image24.png"/><Relationship Id="rId94" Type="http://schemas.openxmlformats.org/officeDocument/2006/relationships/image" Target="../media/image32.png"/><Relationship Id="rId99" Type="http://schemas.openxmlformats.org/officeDocument/2006/relationships/hyperlink" Target="../../&#44396;&#50557;PPT/17&#50640;&#49828;&#45908;/&#50640;&#49828;&#45908;.pptx" TargetMode="External"/><Relationship Id="rId101" Type="http://schemas.openxmlformats.org/officeDocument/2006/relationships/hyperlink" Target="../../&#44396;&#50557;PPT/18&#50853;&#44592;/&#50853;&#44592;.pptx" TargetMode="External"/><Relationship Id="rId122" Type="http://schemas.openxmlformats.org/officeDocument/2006/relationships/image" Target="../media/image46.png"/><Relationship Id="rId143" Type="http://schemas.openxmlformats.org/officeDocument/2006/relationships/hyperlink" Target="../../&#44396;&#50557;PPT/39&#47568;&#46972;&#44592;/&#47568;&#46972;&#44592;.pptx" TargetMode="External"/><Relationship Id="rId148" Type="http://schemas.openxmlformats.org/officeDocument/2006/relationships/image" Target="../media/image59.png"/><Relationship Id="rId164" Type="http://schemas.openxmlformats.org/officeDocument/2006/relationships/image" Target="../media/image67.png"/><Relationship Id="rId169" Type="http://schemas.openxmlformats.org/officeDocument/2006/relationships/hyperlink" Target="../52%20&#45936;&#49332;&#47196;&#45768;&#44032;&#51204;&#49436;/&#45936;&#49332;&#47196;&#45768;&#44032;&#51204;&#49436;.pptx" TargetMode="External"/><Relationship Id="rId185" Type="http://schemas.openxmlformats.org/officeDocument/2006/relationships/hyperlink" Target="../60%20&#48288;&#46300;&#47196;&#51204;&#49436;/&#48288;&#46300;&#47196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5.png"/><Relationship Id="rId26" Type="http://schemas.openxmlformats.org/officeDocument/2006/relationships/slide" Target="slide14.xml"/><Relationship Id="rId47" Type="http://schemas.openxmlformats.org/officeDocument/2006/relationships/hyperlink" Target="&#44256;&#47536;&#46020;&#51204;&#49436;08&#51109;.pptx" TargetMode="External"/><Relationship Id="rId68" Type="http://schemas.openxmlformats.org/officeDocument/2006/relationships/image" Target="../media/image19.png"/><Relationship Id="rId89" Type="http://schemas.openxmlformats.org/officeDocument/2006/relationships/hyperlink" Target="../../&#44396;&#50557;PPT/11&#50676;&#50773;&#44592;&#49345;/&#50676;&#50773;&#44592;&#49345;.pptx" TargetMode="External"/><Relationship Id="rId112" Type="http://schemas.openxmlformats.org/officeDocument/2006/relationships/image" Target="../media/image41.png"/><Relationship Id="rId133" Type="http://schemas.openxmlformats.org/officeDocument/2006/relationships/hyperlink" Target="../../&#44396;&#50557;PPT/34&#45208;&#54996;/&#45208;&#54996;.pptx" TargetMode="External"/><Relationship Id="rId154" Type="http://schemas.openxmlformats.org/officeDocument/2006/relationships/image" Target="../media/image62.png"/><Relationship Id="rId175" Type="http://schemas.openxmlformats.org/officeDocument/2006/relationships/hyperlink" Target="../55%20&#46356;&#47784;&#45936;&#54980;&#49436;/&#46356;&#47784;&#45936;&#54980;&#49436;.pptx" TargetMode="External"/><Relationship Id="rId196" Type="http://schemas.openxmlformats.org/officeDocument/2006/relationships/image" Target="../media/image83.png"/><Relationship Id="rId200" Type="http://schemas.openxmlformats.org/officeDocument/2006/relationships/image" Target="../media/image110.png"/><Relationship Id="rId16" Type="http://schemas.openxmlformats.org/officeDocument/2006/relationships/slide" Target="slide8.xml"/><Relationship Id="rId37" Type="http://schemas.openxmlformats.org/officeDocument/2006/relationships/hyperlink" Target="&#44256;&#47536;&#46020;&#51204;&#49436;03&#51109;.pptx" TargetMode="External"/><Relationship Id="rId58" Type="http://schemas.openxmlformats.org/officeDocument/2006/relationships/image" Target="../media/image14.png"/><Relationship Id="rId79" Type="http://schemas.openxmlformats.org/officeDocument/2006/relationships/hyperlink" Target="../../&#44396;&#50557;PPT/07&#49324;&#49324;&#44592;/&#49324;&#49324;&#44592;.pptx" TargetMode="External"/><Relationship Id="rId102" Type="http://schemas.openxmlformats.org/officeDocument/2006/relationships/image" Target="../media/image36.png"/><Relationship Id="rId123" Type="http://schemas.openxmlformats.org/officeDocument/2006/relationships/hyperlink" Target="../../&#44396;&#50557;PPT/29&#50836;&#50648;/&#50836;&#50648;.pptx" TargetMode="External"/><Relationship Id="rId144" Type="http://schemas.openxmlformats.org/officeDocument/2006/relationships/image" Target="../media/image57.png"/><Relationship Id="rId90" Type="http://schemas.openxmlformats.org/officeDocument/2006/relationships/image" Target="../media/image30.png"/><Relationship Id="rId165" Type="http://schemas.openxmlformats.org/officeDocument/2006/relationships/hyperlink" Target="../50%20&#48716;&#47549;&#48372;&#49436;/&#48716;&#47549;&#48372;&#49436;.pptx" TargetMode="External"/><Relationship Id="rId186" Type="http://schemas.openxmlformats.org/officeDocument/2006/relationships/image" Target="../media/image78.png"/><Relationship Id="rId27" Type="http://schemas.openxmlformats.org/officeDocument/2006/relationships/slide" Target="slide15.xml"/><Relationship Id="rId48" Type="http://schemas.openxmlformats.org/officeDocument/2006/relationships/image" Target="../media/image9.png"/><Relationship Id="rId69" Type="http://schemas.openxmlformats.org/officeDocument/2006/relationships/hyperlink" Target="../../&#44396;&#50557;PPT/01&#52285;&#49464;&#44592;/&#52285;&#49464;&#44592;.pptx" TargetMode="External"/><Relationship Id="rId113" Type="http://schemas.openxmlformats.org/officeDocument/2006/relationships/hyperlink" Target="../../&#44396;&#50557;PPT/24&#50696;&#47112;&#48120;&#50556;/&#50696;&#47112;&#48120;&#50556;.pptx" TargetMode="External"/><Relationship Id="rId134" Type="http://schemas.openxmlformats.org/officeDocument/2006/relationships/image" Target="../media/image52.png"/><Relationship Id="rId80" Type="http://schemas.openxmlformats.org/officeDocument/2006/relationships/image" Target="../media/image25.png"/><Relationship Id="rId155" Type="http://schemas.openxmlformats.org/officeDocument/2006/relationships/hyperlink" Target="../45%20&#47196;&#47560;&#49436;/&#47196;&#47560;&#49436;.pptx" TargetMode="External"/><Relationship Id="rId176" Type="http://schemas.openxmlformats.org/officeDocument/2006/relationships/image" Target="../media/image73.png"/><Relationship Id="rId197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4.png"/><Relationship Id="rId59" Type="http://schemas.openxmlformats.org/officeDocument/2006/relationships/hyperlink" Target="&#44256;&#47536;&#46020;&#51204;&#49436;14&#51109;.pptx" TargetMode="External"/><Relationship Id="rId103" Type="http://schemas.openxmlformats.org/officeDocument/2006/relationships/hyperlink" Target="../../&#44396;&#50557;PPT/19&#49884;&#54200;/&#49884;&#54200;.pptx" TargetMode="External"/><Relationship Id="rId124" Type="http://schemas.openxmlformats.org/officeDocument/2006/relationships/image" Target="../media/image47.png"/><Relationship Id="rId70" Type="http://schemas.openxmlformats.org/officeDocument/2006/relationships/image" Target="../media/image20.png"/><Relationship Id="rId91" Type="http://schemas.openxmlformats.org/officeDocument/2006/relationships/hyperlink" Target="../../&#44396;&#50557;PPT/13&#50669;&#45824;&#49345;/&#50669;&#45824;&#49345;.pptx" TargetMode="External"/><Relationship Id="rId145" Type="http://schemas.openxmlformats.org/officeDocument/2006/relationships/hyperlink" Target="&#47560;&#53468;&#48373;&#51020;.pptx" TargetMode="External"/><Relationship Id="rId166" Type="http://schemas.openxmlformats.org/officeDocument/2006/relationships/image" Target="../media/image68.png"/><Relationship Id="rId187" Type="http://schemas.openxmlformats.org/officeDocument/2006/relationships/hyperlink" Target="../61%20&#48288;&#46300;&#47196;&#54980;&#49436;/&#48288;&#46300;&#47196;&#54980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slide" Target="slide16.xml"/><Relationship Id="rId49" Type="http://schemas.openxmlformats.org/officeDocument/2006/relationships/hyperlink" Target="&#44256;&#47536;&#46020;&#51204;&#49436;09&#51109;.pptx" TargetMode="External"/><Relationship Id="rId114" Type="http://schemas.openxmlformats.org/officeDocument/2006/relationships/image" Target="../media/image42.png"/><Relationship Id="rId60" Type="http://schemas.openxmlformats.org/officeDocument/2006/relationships/image" Target="../media/image15.png"/><Relationship Id="rId81" Type="http://schemas.openxmlformats.org/officeDocument/2006/relationships/hyperlink" Target="../../&#44396;&#50557;PPT/08&#47355;&#44592;/&#47355;&#44592;.pptx" TargetMode="External"/><Relationship Id="rId135" Type="http://schemas.openxmlformats.org/officeDocument/2006/relationships/hyperlink" Target="../../&#44396;&#50557;PPT/35&#54616;&#48149;&#44397;/&#54616;&#48149;&#44397;.pptx" TargetMode="External"/><Relationship Id="rId156" Type="http://schemas.openxmlformats.org/officeDocument/2006/relationships/image" Target="../media/image63.png"/><Relationship Id="rId177" Type="http://schemas.openxmlformats.org/officeDocument/2006/relationships/hyperlink" Target="../56%20&#46356;&#46020;&#49436;/&#46356;&#46020;&#49436;.pptx" TargetMode="External"/><Relationship Id="rId198" Type="http://schemas.openxmlformats.org/officeDocument/2006/relationships/image" Target="../media/image84.png"/><Relationship Id="rId18" Type="http://schemas.openxmlformats.org/officeDocument/2006/relationships/slide" Target="slide9.xml"/><Relationship Id="rId39" Type="http://schemas.openxmlformats.org/officeDocument/2006/relationships/hyperlink" Target="&#44256;&#47536;&#46020;&#51204;&#49436;04&#51109;.pptx" TargetMode="External"/><Relationship Id="rId50" Type="http://schemas.openxmlformats.org/officeDocument/2006/relationships/image" Target="../media/image10.png"/><Relationship Id="rId104" Type="http://schemas.openxmlformats.org/officeDocument/2006/relationships/image" Target="../media/image37.png"/><Relationship Id="rId125" Type="http://schemas.openxmlformats.org/officeDocument/2006/relationships/hyperlink" Target="../../&#44396;&#50557;PPT/30&#50500;&#47784;&#49828;/&#50500;&#47784;&#49828;.pptx" TargetMode="External"/><Relationship Id="rId146" Type="http://schemas.openxmlformats.org/officeDocument/2006/relationships/image" Target="../media/image58.png"/><Relationship Id="rId167" Type="http://schemas.openxmlformats.org/officeDocument/2006/relationships/hyperlink" Target="../51%20&#44264;&#47196;&#49352;&#49436;/&#44264;&#47196;&#49352;&#49436;.pptx" TargetMode="External"/><Relationship Id="rId188" Type="http://schemas.openxmlformats.org/officeDocument/2006/relationships/image" Target="../media/image79.png"/></Relationships>
</file>

<file path=ppt/slides/_rels/slide26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26&#50640;&#49828;&#44180;/&#50640;&#49828;&#44180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6.png"/><Relationship Id="rId63" Type="http://schemas.openxmlformats.org/officeDocument/2006/relationships/hyperlink" Target="&#44256;&#47536;&#46020;&#51204;&#49436;16&#51109;.pptx" TargetMode="External"/><Relationship Id="rId84" Type="http://schemas.openxmlformats.org/officeDocument/2006/relationships/image" Target="../media/image27.png"/><Relationship Id="rId138" Type="http://schemas.openxmlformats.org/officeDocument/2006/relationships/image" Target="../media/image54.png"/><Relationship Id="rId159" Type="http://schemas.openxmlformats.org/officeDocument/2006/relationships/hyperlink" Target="../47%20&#44256;&#47536;&#46020;&#54980;&#49436;/&#44256;&#47536;&#46020;&#54980;&#49436;.pptx" TargetMode="External"/><Relationship Id="rId170" Type="http://schemas.openxmlformats.org/officeDocument/2006/relationships/image" Target="../media/image70.png"/><Relationship Id="rId191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hyperlink" Target="../../&#44396;&#50557;PPT/21&#51204;&#46020;&#49436;/&#51204;&#46020;&#49436;.pptx" TargetMode="External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hyperlink" Target="&#44256;&#47536;&#46020;&#51204;&#49436;11&#51109;.pptx" TargetMode="External"/><Relationship Id="rId74" Type="http://schemas.openxmlformats.org/officeDocument/2006/relationships/image" Target="../media/image22.png"/><Relationship Id="rId128" Type="http://schemas.openxmlformats.org/officeDocument/2006/relationships/image" Target="../media/image49.png"/><Relationship Id="rId149" Type="http://schemas.openxmlformats.org/officeDocument/2006/relationships/hyperlink" Target="../42%20&#45572;&#44032;&#48373;&#51020;/&#45572;&#44032;&#48373;&#5102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15&#50640;&#49828;&#46972;/&#50640;&#49828;&#46972;.pptx" TargetMode="External"/><Relationship Id="rId160" Type="http://schemas.openxmlformats.org/officeDocument/2006/relationships/image" Target="../media/image65.png"/><Relationship Id="rId181" Type="http://schemas.openxmlformats.org/officeDocument/2006/relationships/hyperlink" Target="../58%20&#55176;&#48652;&#47532;&#49436;/&#55176;&#48652;&#47532;&#49436;.pptx" TargetMode="External"/><Relationship Id="rId22" Type="http://schemas.openxmlformats.org/officeDocument/2006/relationships/slide" Target="slide11.xml"/><Relationship Id="rId43" Type="http://schemas.openxmlformats.org/officeDocument/2006/relationships/hyperlink" Target="&#44256;&#47536;&#46020;&#51204;&#49436;06&#51109;.pptx" TargetMode="External"/><Relationship Id="rId64" Type="http://schemas.openxmlformats.org/officeDocument/2006/relationships/image" Target="../media/image17.png"/><Relationship Id="rId118" Type="http://schemas.openxmlformats.org/officeDocument/2006/relationships/image" Target="../media/image44.png"/><Relationship Id="rId139" Type="http://schemas.openxmlformats.org/officeDocument/2006/relationships/hyperlink" Target="../../&#44396;&#50557;PPT/37&#54617;&#44060;/&#54617;&#44060;.pptx" TargetMode="External"/><Relationship Id="rId85" Type="http://schemas.openxmlformats.org/officeDocument/2006/relationships/hyperlink" Target="../../&#44396;&#50557;PPT/10&#49324;&#47924;&#50648;&#54616;/&#49324;&#47924;&#50648;&#54616;.pptx" TargetMode="External"/><Relationship Id="rId150" Type="http://schemas.openxmlformats.org/officeDocument/2006/relationships/image" Target="../media/image60.png"/><Relationship Id="rId171" Type="http://schemas.openxmlformats.org/officeDocument/2006/relationships/hyperlink" Target="../53%20&#45936;&#49332;&#47196;&#45768;&#44032;&#54980;&#49436;/&#45936;&#49332;&#47196;&#45768;&#44032;&#54980;&#49436;.pptx" TargetMode="External"/><Relationship Id="rId192" Type="http://schemas.openxmlformats.org/officeDocument/2006/relationships/image" Target="../media/image81.png"/><Relationship Id="rId12" Type="http://schemas.openxmlformats.org/officeDocument/2006/relationships/slide" Target="slide6.xml"/><Relationship Id="rId33" Type="http://schemas.openxmlformats.org/officeDocument/2006/relationships/hyperlink" Target="&#44256;&#47536;&#46020;&#51204;&#49436;01&#51109;.pptx" TargetMode="External"/><Relationship Id="rId108" Type="http://schemas.openxmlformats.org/officeDocument/2006/relationships/image" Target="../media/image39.png"/><Relationship Id="rId129" Type="http://schemas.openxmlformats.org/officeDocument/2006/relationships/hyperlink" Target="../../&#44396;&#50557;PPT/32&#50836;&#45208;/&#50836;&#45208;.pptx" TargetMode="External"/><Relationship Id="rId54" Type="http://schemas.openxmlformats.org/officeDocument/2006/relationships/image" Target="../media/image12.png"/><Relationship Id="rId75" Type="http://schemas.openxmlformats.org/officeDocument/2006/relationships/hyperlink" Target="../../&#44396;&#50557;PPT/05&#49888;&#47749;&#44592;/&#49888;&#47749;&#44592;.pptx" TargetMode="External"/><Relationship Id="rId96" Type="http://schemas.openxmlformats.org/officeDocument/2006/relationships/image" Target="../media/image33.png"/><Relationship Id="rId140" Type="http://schemas.openxmlformats.org/officeDocument/2006/relationships/image" Target="../media/image55.png"/><Relationship Id="rId161" Type="http://schemas.openxmlformats.org/officeDocument/2006/relationships/hyperlink" Target="../48%20&#44040;&#46972;&#46356;&#50500;&#49436;/&#44040;&#46972;&#46356;&#50500;&#49436;.pptx" TargetMode="External"/><Relationship Id="rId182" Type="http://schemas.openxmlformats.org/officeDocument/2006/relationships/image" Target="../media/image76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27&#45796;&#45768;&#50648;/&#45796;&#45768;&#50648;.pptx" TargetMode="External"/><Relationship Id="rId44" Type="http://schemas.openxmlformats.org/officeDocument/2006/relationships/image" Target="../media/image7.png"/><Relationship Id="rId65" Type="http://schemas.openxmlformats.org/officeDocument/2006/relationships/hyperlink" Target="../../&#44396;-&#49888;&#50557;%20&#49457;&#44221;&#47785;&#47197;.pptx" TargetMode="External"/><Relationship Id="rId86" Type="http://schemas.openxmlformats.org/officeDocument/2006/relationships/image" Target="../media/image28.png"/><Relationship Id="rId130" Type="http://schemas.openxmlformats.org/officeDocument/2006/relationships/image" Target="../media/image50.png"/><Relationship Id="rId151" Type="http://schemas.openxmlformats.org/officeDocument/2006/relationships/hyperlink" Target="../43%20&#50836;&#54620;&#48373;&#51020;/&#50836;&#54620;&#48373;&#51020;.pptx" TargetMode="External"/><Relationship Id="rId172" Type="http://schemas.openxmlformats.org/officeDocument/2006/relationships/image" Target="../media/image71.png"/><Relationship Id="rId193" Type="http://schemas.openxmlformats.org/officeDocument/2006/relationships/hyperlink" Target="..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22&#50500;&#44032;/&#50500;&#44032;.pptx" TargetMode="External"/><Relationship Id="rId34" Type="http://schemas.openxmlformats.org/officeDocument/2006/relationships/image" Target="../media/image2.png"/><Relationship Id="rId55" Type="http://schemas.openxmlformats.org/officeDocument/2006/relationships/hyperlink" Target="&#44256;&#47536;&#46020;&#51204;&#49436;12&#51109;.pptx" TargetMode="External"/><Relationship Id="rId76" Type="http://schemas.openxmlformats.org/officeDocument/2006/relationships/image" Target="../media/image23.png"/><Relationship Id="rId97" Type="http://schemas.openxmlformats.org/officeDocument/2006/relationships/hyperlink" Target="../../&#44396;&#50557;PPT/16&#45712;&#54756;&#48120;&#50556;/&#45712;&#54756;&#48120;&#50556;.pptx" TargetMode="External"/><Relationship Id="rId120" Type="http://schemas.openxmlformats.org/officeDocument/2006/relationships/image" Target="../media/image45.png"/><Relationship Id="rId141" Type="http://schemas.openxmlformats.org/officeDocument/2006/relationships/hyperlink" Target="../../&#44396;&#50557;PPT/38&#49828;&#44032;&#47028;/&#49828;&#44032;&#47028;.pptx" TargetMode="External"/><Relationship Id="rId7" Type="http://schemas.openxmlformats.org/officeDocument/2006/relationships/slide" Target="slide23.xml"/><Relationship Id="rId71" Type="http://schemas.openxmlformats.org/officeDocument/2006/relationships/hyperlink" Target="../../&#44396;&#50557;PPT/03&#47112;&#50948;&#44592;/&#47112;&#50948;&#44592;.pptx" TargetMode="External"/><Relationship Id="rId92" Type="http://schemas.openxmlformats.org/officeDocument/2006/relationships/image" Target="../media/image31.png"/><Relationship Id="rId162" Type="http://schemas.openxmlformats.org/officeDocument/2006/relationships/image" Target="../media/image66.png"/><Relationship Id="rId183" Type="http://schemas.openxmlformats.org/officeDocument/2006/relationships/hyperlink" Target="..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image" Target="../media/image5.png"/><Relationship Id="rId45" Type="http://schemas.openxmlformats.org/officeDocument/2006/relationships/hyperlink" Target="&#44256;&#47536;&#46020;&#51204;&#49436;07&#51109;.pptx" TargetMode="External"/><Relationship Id="rId66" Type="http://schemas.openxmlformats.org/officeDocument/2006/relationships/image" Target="../media/image18.png"/><Relationship Id="rId87" Type="http://schemas.openxmlformats.org/officeDocument/2006/relationships/hyperlink" Target="../../&#44396;&#50557;PPT/12&#50676;&#50773;&#44592;&#54616;/&#50676;&#50773;&#44592;&#54616;.pptx" TargetMode="External"/><Relationship Id="rId110" Type="http://schemas.openxmlformats.org/officeDocument/2006/relationships/image" Target="../media/image40.png"/><Relationship Id="rId115" Type="http://schemas.openxmlformats.org/officeDocument/2006/relationships/hyperlink" Target="../../&#44396;&#50557;PPT/25&#50696;&#47112;&#48120;&#50556;&#50528;&#44032;/&#50696;&#47112;&#48120;&#50556;&#50528;&#44032;.pptx" TargetMode="External"/><Relationship Id="rId131" Type="http://schemas.openxmlformats.org/officeDocument/2006/relationships/hyperlink" Target="../../&#44396;&#50557;PPT/33&#48120;&#44032;/&#48120;&#44032;.pptx" TargetMode="External"/><Relationship Id="rId136" Type="http://schemas.openxmlformats.org/officeDocument/2006/relationships/image" Target="../media/image53.png"/><Relationship Id="rId157" Type="http://schemas.openxmlformats.org/officeDocument/2006/relationships/hyperlink" Target="../46%20&#44256;&#47536;&#46020;&#51204;&#49436;/&#44256;&#47536;&#46020;&#51204;&#49436;.pptx" TargetMode="External"/><Relationship Id="rId178" Type="http://schemas.openxmlformats.org/officeDocument/2006/relationships/image" Target="../media/image74.png"/><Relationship Id="rId61" Type="http://schemas.openxmlformats.org/officeDocument/2006/relationships/hyperlink" Target="&#44256;&#47536;&#46020;&#51204;&#49436;15&#51109;.pptx" TargetMode="External"/><Relationship Id="rId82" Type="http://schemas.openxmlformats.org/officeDocument/2006/relationships/image" Target="../media/image26.png"/><Relationship Id="rId152" Type="http://schemas.openxmlformats.org/officeDocument/2006/relationships/image" Target="../media/image61.png"/><Relationship Id="rId173" Type="http://schemas.openxmlformats.org/officeDocument/2006/relationships/hyperlink" Target="../54%20&#46356;&#47784;&#45936;&#51204;&#49436;/&#46356;&#47784;&#45936;&#51204;&#49436;.pptx" TargetMode="External"/><Relationship Id="rId194" Type="http://schemas.openxmlformats.org/officeDocument/2006/relationships/image" Target="../media/image82.png"/><Relationship Id="rId199" Type="http://schemas.openxmlformats.org/officeDocument/2006/relationships/image" Target="../media/image85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hyperlink" Target="&#44256;&#47536;&#46020;&#51204;&#49436;02&#51109;.pptx" TargetMode="External"/><Relationship Id="rId56" Type="http://schemas.openxmlformats.org/officeDocument/2006/relationships/image" Target="../media/image13.png"/><Relationship Id="rId77" Type="http://schemas.openxmlformats.org/officeDocument/2006/relationships/hyperlink" Target="../../&#44396;&#50557;PPT/06&#50668;&#54840;&#49688;&#50500;/&#50668;&#54840;&#49688;&#50500;.pptx" TargetMode="External"/><Relationship Id="rId100" Type="http://schemas.openxmlformats.org/officeDocument/2006/relationships/image" Target="../media/image35.png"/><Relationship Id="rId105" Type="http://schemas.openxmlformats.org/officeDocument/2006/relationships/hyperlink" Target="../../&#44396;&#50557;PPT/20&#51104;&#50616;/&#51104;&#50616;.pptx" TargetMode="External"/><Relationship Id="rId126" Type="http://schemas.openxmlformats.org/officeDocument/2006/relationships/image" Target="../media/image48.png"/><Relationship Id="rId147" Type="http://schemas.openxmlformats.org/officeDocument/2006/relationships/hyperlink" Target="../41%20&#47560;&#44032;&#48373;&#51020;/&#47560;&#44032;&#48373;&#51020;.pptx" TargetMode="External"/><Relationship Id="rId168" Type="http://schemas.openxmlformats.org/officeDocument/2006/relationships/image" Target="../media/image69.png"/><Relationship Id="rId8" Type="http://schemas.openxmlformats.org/officeDocument/2006/relationships/slide" Target="slide4.xml"/><Relationship Id="rId51" Type="http://schemas.openxmlformats.org/officeDocument/2006/relationships/hyperlink" Target="&#44256;&#47536;&#46020;&#51204;&#49436;10&#51109;.pptx" TargetMode="External"/><Relationship Id="rId72" Type="http://schemas.openxmlformats.org/officeDocument/2006/relationships/image" Target="../media/image21.png"/><Relationship Id="rId93" Type="http://schemas.openxmlformats.org/officeDocument/2006/relationships/hyperlink" Target="../../&#44396;&#50557;PPT/14&#50669;&#45824;&#54616;/&#50669;&#45824;&#54616;.pptx" TargetMode="External"/><Relationship Id="rId98" Type="http://schemas.openxmlformats.org/officeDocument/2006/relationships/image" Target="../media/image34.png"/><Relationship Id="rId121" Type="http://schemas.openxmlformats.org/officeDocument/2006/relationships/hyperlink" Target="../../&#44396;&#50557;PPT/28&#54840;&#49464;&#50500;/&#54840;&#49464;&#50500;.pptx" TargetMode="External"/><Relationship Id="rId142" Type="http://schemas.openxmlformats.org/officeDocument/2006/relationships/image" Target="../media/image56.png"/><Relationship Id="rId163" Type="http://schemas.openxmlformats.org/officeDocument/2006/relationships/hyperlink" Target="../49%20&#50640;&#48288;&#49548;&#49436;/&#50640;&#48288;&#49548;&#49436;.pptx" TargetMode="External"/><Relationship Id="rId184" Type="http://schemas.openxmlformats.org/officeDocument/2006/relationships/image" Target="../media/image77.png"/><Relationship Id="rId189" Type="http://schemas.openxmlformats.org/officeDocument/2006/relationships/hyperlink" Target="../62%20&#50836;&#54620;&#51068;&#49436;/&#50836;&#54620;&#51068;&#49436;.pptx" TargetMode="External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image" Target="../media/image8.png"/><Relationship Id="rId67" Type="http://schemas.openxmlformats.org/officeDocument/2006/relationships/hyperlink" Target="../../&#44396;&#50557;PPT/02&#52636;&#50528;&#44413;&#44592;/&#52636;&#50528;&#44413;&#44592;.pptx" TargetMode="External"/><Relationship Id="rId116" Type="http://schemas.openxmlformats.org/officeDocument/2006/relationships/image" Target="../media/image43.png"/><Relationship Id="rId137" Type="http://schemas.openxmlformats.org/officeDocument/2006/relationships/hyperlink" Target="../../&#44396;&#50557;PPT/36&#49828;&#48148;&#45264;/&#49828;&#48148;&#45264;.pptx" TargetMode="External"/><Relationship Id="rId158" Type="http://schemas.openxmlformats.org/officeDocument/2006/relationships/image" Target="../media/image64.png"/><Relationship Id="rId20" Type="http://schemas.openxmlformats.org/officeDocument/2006/relationships/slide" Target="slide10.xml"/><Relationship Id="rId41" Type="http://schemas.openxmlformats.org/officeDocument/2006/relationships/hyperlink" Target="&#44256;&#47536;&#46020;&#51204;&#49436;05&#51109;.pptx" TargetMode="External"/><Relationship Id="rId62" Type="http://schemas.openxmlformats.org/officeDocument/2006/relationships/image" Target="../media/image16.png"/><Relationship Id="rId83" Type="http://schemas.openxmlformats.org/officeDocument/2006/relationships/hyperlink" Target="../../&#44396;&#50557;PPT/09&#49324;&#47924;&#50648;&#49345;/&#49324;&#47924;&#50648;&#49345;.pptx" TargetMode="External"/><Relationship Id="rId88" Type="http://schemas.openxmlformats.org/officeDocument/2006/relationships/image" Target="../media/image29.png"/><Relationship Id="rId111" Type="http://schemas.openxmlformats.org/officeDocument/2006/relationships/hyperlink" Target="../../&#44396;&#50557;PPT/23&#51060;&#49324;&#50556;/&#51060;&#49324;&#50556;.pptx" TargetMode="External"/><Relationship Id="rId132" Type="http://schemas.openxmlformats.org/officeDocument/2006/relationships/image" Target="../media/image51.png"/><Relationship Id="rId153" Type="http://schemas.openxmlformats.org/officeDocument/2006/relationships/hyperlink" Target="../44%20&#49324;&#46020;&#54665;&#51204;/&#49324;&#46020;&#54665;&#51204;.pptx" TargetMode="External"/><Relationship Id="rId174" Type="http://schemas.openxmlformats.org/officeDocument/2006/relationships/image" Target="../media/image72.png"/><Relationship Id="rId179" Type="http://schemas.openxmlformats.org/officeDocument/2006/relationships/hyperlink" Target="../57%20&#48716;&#47112;&#47788;&#49436;/&#48716;&#47112;&#47788;&#49436;1&#51109;.pptx" TargetMode="External"/><Relationship Id="rId195" Type="http://schemas.openxmlformats.org/officeDocument/2006/relationships/hyperlink" Target="../65%20&#50976;&#45796;&#49436;/&#50976;&#45796;&#49436;1&#51109;.pptx" TargetMode="External"/><Relationship Id="rId190" Type="http://schemas.openxmlformats.org/officeDocument/2006/relationships/image" Target="../media/image80.png"/><Relationship Id="rId15" Type="http://schemas.openxmlformats.org/officeDocument/2006/relationships/slide" Target="slide27.xml"/><Relationship Id="rId36" Type="http://schemas.openxmlformats.org/officeDocument/2006/relationships/image" Target="../media/image3.png"/><Relationship Id="rId57" Type="http://schemas.openxmlformats.org/officeDocument/2006/relationships/hyperlink" Target="&#44256;&#47536;&#46020;&#51204;&#49436;13&#51109;.pptx" TargetMode="External"/><Relationship Id="rId106" Type="http://schemas.openxmlformats.org/officeDocument/2006/relationships/image" Target="../media/image38.png"/><Relationship Id="rId127" Type="http://schemas.openxmlformats.org/officeDocument/2006/relationships/hyperlink" Target="../../&#44396;&#50557;PPT/31&#50724;&#48148;&#45852;/&#50724;&#48148;&#45852;1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image" Target="../media/image11.png"/><Relationship Id="rId73" Type="http://schemas.openxmlformats.org/officeDocument/2006/relationships/hyperlink" Target="../../&#44396;&#50557;PPT/04&#48124;&#49688;&#44592;/&#48124;&#49688;&#44592;.pptx" TargetMode="External"/><Relationship Id="rId78" Type="http://schemas.openxmlformats.org/officeDocument/2006/relationships/image" Target="../media/image24.png"/><Relationship Id="rId94" Type="http://schemas.openxmlformats.org/officeDocument/2006/relationships/image" Target="../media/image32.png"/><Relationship Id="rId99" Type="http://schemas.openxmlformats.org/officeDocument/2006/relationships/hyperlink" Target="../../&#44396;&#50557;PPT/17&#50640;&#49828;&#45908;/&#50640;&#49828;&#45908;.pptx" TargetMode="External"/><Relationship Id="rId101" Type="http://schemas.openxmlformats.org/officeDocument/2006/relationships/hyperlink" Target="../../&#44396;&#50557;PPT/18&#50853;&#44592;/&#50853;&#44592;.pptx" TargetMode="External"/><Relationship Id="rId122" Type="http://schemas.openxmlformats.org/officeDocument/2006/relationships/image" Target="../media/image46.png"/><Relationship Id="rId143" Type="http://schemas.openxmlformats.org/officeDocument/2006/relationships/hyperlink" Target="../../&#44396;&#50557;PPT/39&#47568;&#46972;&#44592;/&#47568;&#46972;&#44592;.pptx" TargetMode="External"/><Relationship Id="rId148" Type="http://schemas.openxmlformats.org/officeDocument/2006/relationships/image" Target="../media/image59.png"/><Relationship Id="rId164" Type="http://schemas.openxmlformats.org/officeDocument/2006/relationships/image" Target="../media/image67.png"/><Relationship Id="rId169" Type="http://schemas.openxmlformats.org/officeDocument/2006/relationships/hyperlink" Target="../52%20&#45936;&#49332;&#47196;&#45768;&#44032;&#51204;&#49436;/&#45936;&#49332;&#47196;&#45768;&#44032;&#51204;&#49436;.pptx" TargetMode="External"/><Relationship Id="rId185" Type="http://schemas.openxmlformats.org/officeDocument/2006/relationships/hyperlink" Target="../60%20&#48288;&#46300;&#47196;&#51204;&#49436;/&#48288;&#46300;&#47196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5.png"/><Relationship Id="rId26" Type="http://schemas.openxmlformats.org/officeDocument/2006/relationships/slide" Target="slide14.xml"/><Relationship Id="rId47" Type="http://schemas.openxmlformats.org/officeDocument/2006/relationships/hyperlink" Target="&#44256;&#47536;&#46020;&#51204;&#49436;08&#51109;.pptx" TargetMode="External"/><Relationship Id="rId68" Type="http://schemas.openxmlformats.org/officeDocument/2006/relationships/image" Target="../media/image19.png"/><Relationship Id="rId89" Type="http://schemas.openxmlformats.org/officeDocument/2006/relationships/hyperlink" Target="../../&#44396;&#50557;PPT/11&#50676;&#50773;&#44592;&#49345;/&#50676;&#50773;&#44592;&#49345;.pptx" TargetMode="External"/><Relationship Id="rId112" Type="http://schemas.openxmlformats.org/officeDocument/2006/relationships/image" Target="../media/image41.png"/><Relationship Id="rId133" Type="http://schemas.openxmlformats.org/officeDocument/2006/relationships/hyperlink" Target="../../&#44396;&#50557;PPT/34&#45208;&#54996;/&#45208;&#54996;.pptx" TargetMode="External"/><Relationship Id="rId154" Type="http://schemas.openxmlformats.org/officeDocument/2006/relationships/image" Target="../media/image62.png"/><Relationship Id="rId175" Type="http://schemas.openxmlformats.org/officeDocument/2006/relationships/hyperlink" Target="../55%20&#46356;&#47784;&#45936;&#54980;&#49436;/&#46356;&#47784;&#45936;&#54980;&#49436;.pptx" TargetMode="External"/><Relationship Id="rId196" Type="http://schemas.openxmlformats.org/officeDocument/2006/relationships/image" Target="../media/image83.png"/><Relationship Id="rId200" Type="http://schemas.openxmlformats.org/officeDocument/2006/relationships/image" Target="../media/image111.png"/><Relationship Id="rId16" Type="http://schemas.openxmlformats.org/officeDocument/2006/relationships/slide" Target="slide8.xml"/><Relationship Id="rId37" Type="http://schemas.openxmlformats.org/officeDocument/2006/relationships/hyperlink" Target="&#44256;&#47536;&#46020;&#51204;&#49436;03&#51109;.pptx" TargetMode="External"/><Relationship Id="rId58" Type="http://schemas.openxmlformats.org/officeDocument/2006/relationships/image" Target="../media/image14.png"/><Relationship Id="rId79" Type="http://schemas.openxmlformats.org/officeDocument/2006/relationships/hyperlink" Target="../../&#44396;&#50557;PPT/07&#49324;&#49324;&#44592;/&#49324;&#49324;&#44592;.pptx" TargetMode="External"/><Relationship Id="rId102" Type="http://schemas.openxmlformats.org/officeDocument/2006/relationships/image" Target="../media/image36.png"/><Relationship Id="rId123" Type="http://schemas.openxmlformats.org/officeDocument/2006/relationships/hyperlink" Target="../../&#44396;&#50557;PPT/29&#50836;&#50648;/&#50836;&#50648;.pptx" TargetMode="External"/><Relationship Id="rId144" Type="http://schemas.openxmlformats.org/officeDocument/2006/relationships/image" Target="../media/image57.png"/><Relationship Id="rId90" Type="http://schemas.openxmlformats.org/officeDocument/2006/relationships/image" Target="../media/image30.png"/><Relationship Id="rId165" Type="http://schemas.openxmlformats.org/officeDocument/2006/relationships/hyperlink" Target="../50%20&#48716;&#47549;&#48372;&#49436;/&#48716;&#47549;&#48372;&#49436;.pptx" TargetMode="External"/><Relationship Id="rId186" Type="http://schemas.openxmlformats.org/officeDocument/2006/relationships/image" Target="../media/image78.png"/><Relationship Id="rId27" Type="http://schemas.openxmlformats.org/officeDocument/2006/relationships/slide" Target="slide15.xml"/><Relationship Id="rId48" Type="http://schemas.openxmlformats.org/officeDocument/2006/relationships/image" Target="../media/image9.png"/><Relationship Id="rId69" Type="http://schemas.openxmlformats.org/officeDocument/2006/relationships/hyperlink" Target="../../&#44396;&#50557;PPT/01&#52285;&#49464;&#44592;/&#52285;&#49464;&#44592;.pptx" TargetMode="External"/><Relationship Id="rId113" Type="http://schemas.openxmlformats.org/officeDocument/2006/relationships/hyperlink" Target="../../&#44396;&#50557;PPT/24&#50696;&#47112;&#48120;&#50556;/&#50696;&#47112;&#48120;&#50556;.pptx" TargetMode="External"/><Relationship Id="rId134" Type="http://schemas.openxmlformats.org/officeDocument/2006/relationships/image" Target="../media/image52.png"/><Relationship Id="rId80" Type="http://schemas.openxmlformats.org/officeDocument/2006/relationships/image" Target="../media/image25.png"/><Relationship Id="rId155" Type="http://schemas.openxmlformats.org/officeDocument/2006/relationships/hyperlink" Target="../45%20&#47196;&#47560;&#49436;/&#47196;&#47560;&#49436;.pptx" TargetMode="External"/><Relationship Id="rId176" Type="http://schemas.openxmlformats.org/officeDocument/2006/relationships/image" Target="../media/image73.png"/><Relationship Id="rId197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4.png"/><Relationship Id="rId59" Type="http://schemas.openxmlformats.org/officeDocument/2006/relationships/hyperlink" Target="&#44256;&#47536;&#46020;&#51204;&#49436;14&#51109;.pptx" TargetMode="External"/><Relationship Id="rId103" Type="http://schemas.openxmlformats.org/officeDocument/2006/relationships/hyperlink" Target="../../&#44396;&#50557;PPT/19&#49884;&#54200;/&#49884;&#54200;.pptx" TargetMode="External"/><Relationship Id="rId124" Type="http://schemas.openxmlformats.org/officeDocument/2006/relationships/image" Target="../media/image47.png"/><Relationship Id="rId70" Type="http://schemas.openxmlformats.org/officeDocument/2006/relationships/image" Target="../media/image20.png"/><Relationship Id="rId91" Type="http://schemas.openxmlformats.org/officeDocument/2006/relationships/hyperlink" Target="../../&#44396;&#50557;PPT/13&#50669;&#45824;&#49345;/&#50669;&#45824;&#49345;.pptx" TargetMode="External"/><Relationship Id="rId145" Type="http://schemas.openxmlformats.org/officeDocument/2006/relationships/hyperlink" Target="&#47560;&#53468;&#48373;&#51020;.pptx" TargetMode="External"/><Relationship Id="rId166" Type="http://schemas.openxmlformats.org/officeDocument/2006/relationships/image" Target="../media/image68.png"/><Relationship Id="rId187" Type="http://schemas.openxmlformats.org/officeDocument/2006/relationships/hyperlink" Target="../61%20&#48288;&#46300;&#47196;&#54980;&#49436;/&#48288;&#46300;&#47196;&#54980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slide" Target="slide16.xml"/><Relationship Id="rId49" Type="http://schemas.openxmlformats.org/officeDocument/2006/relationships/hyperlink" Target="&#44256;&#47536;&#46020;&#51204;&#49436;09&#51109;.pptx" TargetMode="External"/><Relationship Id="rId114" Type="http://schemas.openxmlformats.org/officeDocument/2006/relationships/image" Target="../media/image42.png"/><Relationship Id="rId60" Type="http://schemas.openxmlformats.org/officeDocument/2006/relationships/image" Target="../media/image15.png"/><Relationship Id="rId81" Type="http://schemas.openxmlformats.org/officeDocument/2006/relationships/hyperlink" Target="../../&#44396;&#50557;PPT/08&#47355;&#44592;/&#47355;&#44592;.pptx" TargetMode="External"/><Relationship Id="rId135" Type="http://schemas.openxmlformats.org/officeDocument/2006/relationships/hyperlink" Target="../../&#44396;&#50557;PPT/35&#54616;&#48149;&#44397;/&#54616;&#48149;&#44397;.pptx" TargetMode="External"/><Relationship Id="rId156" Type="http://schemas.openxmlformats.org/officeDocument/2006/relationships/image" Target="../media/image63.png"/><Relationship Id="rId177" Type="http://schemas.openxmlformats.org/officeDocument/2006/relationships/hyperlink" Target="../56%20&#46356;&#46020;&#49436;/&#46356;&#46020;&#49436;.pptx" TargetMode="External"/><Relationship Id="rId198" Type="http://schemas.openxmlformats.org/officeDocument/2006/relationships/image" Target="../media/image84.png"/><Relationship Id="rId18" Type="http://schemas.openxmlformats.org/officeDocument/2006/relationships/slide" Target="slide9.xml"/><Relationship Id="rId39" Type="http://schemas.openxmlformats.org/officeDocument/2006/relationships/hyperlink" Target="&#44256;&#47536;&#46020;&#51204;&#49436;04&#51109;.pptx" TargetMode="External"/><Relationship Id="rId50" Type="http://schemas.openxmlformats.org/officeDocument/2006/relationships/image" Target="../media/image10.png"/><Relationship Id="rId104" Type="http://schemas.openxmlformats.org/officeDocument/2006/relationships/image" Target="../media/image37.png"/><Relationship Id="rId125" Type="http://schemas.openxmlformats.org/officeDocument/2006/relationships/hyperlink" Target="../../&#44396;&#50557;PPT/30&#50500;&#47784;&#49828;/&#50500;&#47784;&#49828;.pptx" TargetMode="External"/><Relationship Id="rId146" Type="http://schemas.openxmlformats.org/officeDocument/2006/relationships/image" Target="../media/image58.png"/><Relationship Id="rId167" Type="http://schemas.openxmlformats.org/officeDocument/2006/relationships/hyperlink" Target="../51%20&#44264;&#47196;&#49352;&#49436;/&#44264;&#47196;&#49352;&#49436;.pptx" TargetMode="External"/><Relationship Id="rId188" Type="http://schemas.openxmlformats.org/officeDocument/2006/relationships/image" Target="../media/image79.png"/></Relationships>
</file>

<file path=ppt/slides/_rels/slide27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26&#50640;&#49828;&#44180;/&#50640;&#49828;&#44180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6.png"/><Relationship Id="rId63" Type="http://schemas.openxmlformats.org/officeDocument/2006/relationships/hyperlink" Target="&#44256;&#47536;&#46020;&#51204;&#49436;16&#51109;.pptx" TargetMode="External"/><Relationship Id="rId84" Type="http://schemas.openxmlformats.org/officeDocument/2006/relationships/image" Target="../media/image27.png"/><Relationship Id="rId138" Type="http://schemas.openxmlformats.org/officeDocument/2006/relationships/image" Target="../media/image54.png"/><Relationship Id="rId159" Type="http://schemas.openxmlformats.org/officeDocument/2006/relationships/hyperlink" Target="../47%20&#44256;&#47536;&#46020;&#54980;&#49436;/&#44256;&#47536;&#46020;&#54980;&#49436;.pptx" TargetMode="External"/><Relationship Id="rId170" Type="http://schemas.openxmlformats.org/officeDocument/2006/relationships/image" Target="../media/image70.png"/><Relationship Id="rId191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hyperlink" Target="../../&#44396;&#50557;PPT/21&#51204;&#46020;&#49436;/&#51204;&#46020;&#49436;.pptx" TargetMode="External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hyperlink" Target="&#44256;&#47536;&#46020;&#51204;&#49436;11&#51109;.pptx" TargetMode="External"/><Relationship Id="rId74" Type="http://schemas.openxmlformats.org/officeDocument/2006/relationships/image" Target="../media/image22.png"/><Relationship Id="rId128" Type="http://schemas.openxmlformats.org/officeDocument/2006/relationships/image" Target="../media/image49.png"/><Relationship Id="rId149" Type="http://schemas.openxmlformats.org/officeDocument/2006/relationships/hyperlink" Target="../42%20&#45572;&#44032;&#48373;&#51020;/&#45572;&#44032;&#48373;&#5102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15&#50640;&#49828;&#46972;/&#50640;&#49828;&#46972;.pptx" TargetMode="External"/><Relationship Id="rId160" Type="http://schemas.openxmlformats.org/officeDocument/2006/relationships/image" Target="../media/image65.png"/><Relationship Id="rId181" Type="http://schemas.openxmlformats.org/officeDocument/2006/relationships/hyperlink" Target="../58%20&#55176;&#48652;&#47532;&#49436;/&#55176;&#48652;&#47532;&#49436;.pptx" TargetMode="External"/><Relationship Id="rId22" Type="http://schemas.openxmlformats.org/officeDocument/2006/relationships/slide" Target="slide11.xml"/><Relationship Id="rId43" Type="http://schemas.openxmlformats.org/officeDocument/2006/relationships/hyperlink" Target="&#44256;&#47536;&#46020;&#51204;&#49436;06&#51109;.pptx" TargetMode="External"/><Relationship Id="rId64" Type="http://schemas.openxmlformats.org/officeDocument/2006/relationships/image" Target="../media/image17.png"/><Relationship Id="rId118" Type="http://schemas.openxmlformats.org/officeDocument/2006/relationships/image" Target="../media/image44.png"/><Relationship Id="rId139" Type="http://schemas.openxmlformats.org/officeDocument/2006/relationships/hyperlink" Target="../../&#44396;&#50557;PPT/37&#54617;&#44060;/&#54617;&#44060;.pptx" TargetMode="External"/><Relationship Id="rId85" Type="http://schemas.openxmlformats.org/officeDocument/2006/relationships/hyperlink" Target="../../&#44396;&#50557;PPT/10&#49324;&#47924;&#50648;&#54616;/&#49324;&#47924;&#50648;&#54616;.pptx" TargetMode="External"/><Relationship Id="rId150" Type="http://schemas.openxmlformats.org/officeDocument/2006/relationships/image" Target="../media/image60.png"/><Relationship Id="rId171" Type="http://schemas.openxmlformats.org/officeDocument/2006/relationships/hyperlink" Target="../53%20&#45936;&#49332;&#47196;&#45768;&#44032;&#54980;&#49436;/&#45936;&#49332;&#47196;&#45768;&#44032;&#54980;&#49436;.pptx" TargetMode="External"/><Relationship Id="rId192" Type="http://schemas.openxmlformats.org/officeDocument/2006/relationships/image" Target="../media/image81.png"/><Relationship Id="rId12" Type="http://schemas.openxmlformats.org/officeDocument/2006/relationships/slide" Target="slide6.xml"/><Relationship Id="rId33" Type="http://schemas.openxmlformats.org/officeDocument/2006/relationships/hyperlink" Target="&#44256;&#47536;&#46020;&#51204;&#49436;01&#51109;.pptx" TargetMode="External"/><Relationship Id="rId108" Type="http://schemas.openxmlformats.org/officeDocument/2006/relationships/image" Target="../media/image39.png"/><Relationship Id="rId129" Type="http://schemas.openxmlformats.org/officeDocument/2006/relationships/hyperlink" Target="../../&#44396;&#50557;PPT/32&#50836;&#45208;/&#50836;&#45208;.pptx" TargetMode="External"/><Relationship Id="rId54" Type="http://schemas.openxmlformats.org/officeDocument/2006/relationships/image" Target="../media/image12.png"/><Relationship Id="rId75" Type="http://schemas.openxmlformats.org/officeDocument/2006/relationships/hyperlink" Target="../../&#44396;&#50557;PPT/05&#49888;&#47749;&#44592;/&#49888;&#47749;&#44592;.pptx" TargetMode="External"/><Relationship Id="rId96" Type="http://schemas.openxmlformats.org/officeDocument/2006/relationships/image" Target="../media/image33.png"/><Relationship Id="rId140" Type="http://schemas.openxmlformats.org/officeDocument/2006/relationships/image" Target="../media/image55.png"/><Relationship Id="rId161" Type="http://schemas.openxmlformats.org/officeDocument/2006/relationships/hyperlink" Target="../48%20&#44040;&#46972;&#46356;&#50500;&#49436;/&#44040;&#46972;&#46356;&#50500;&#49436;.pptx" TargetMode="External"/><Relationship Id="rId182" Type="http://schemas.openxmlformats.org/officeDocument/2006/relationships/image" Target="../media/image76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27&#45796;&#45768;&#50648;/&#45796;&#45768;&#50648;.pptx" TargetMode="External"/><Relationship Id="rId44" Type="http://schemas.openxmlformats.org/officeDocument/2006/relationships/image" Target="../media/image7.png"/><Relationship Id="rId65" Type="http://schemas.openxmlformats.org/officeDocument/2006/relationships/hyperlink" Target="../../&#44396;-&#49888;&#50557;%20&#49457;&#44221;&#47785;&#47197;.pptx" TargetMode="External"/><Relationship Id="rId86" Type="http://schemas.openxmlformats.org/officeDocument/2006/relationships/image" Target="../media/image28.png"/><Relationship Id="rId130" Type="http://schemas.openxmlformats.org/officeDocument/2006/relationships/image" Target="../media/image50.png"/><Relationship Id="rId151" Type="http://schemas.openxmlformats.org/officeDocument/2006/relationships/hyperlink" Target="../43%20&#50836;&#54620;&#48373;&#51020;/&#50836;&#54620;&#48373;&#51020;.pptx" TargetMode="External"/><Relationship Id="rId172" Type="http://schemas.openxmlformats.org/officeDocument/2006/relationships/image" Target="../media/image71.png"/><Relationship Id="rId193" Type="http://schemas.openxmlformats.org/officeDocument/2006/relationships/hyperlink" Target="..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22&#50500;&#44032;/&#50500;&#44032;.pptx" TargetMode="External"/><Relationship Id="rId34" Type="http://schemas.openxmlformats.org/officeDocument/2006/relationships/image" Target="../media/image2.png"/><Relationship Id="rId55" Type="http://schemas.openxmlformats.org/officeDocument/2006/relationships/hyperlink" Target="&#44256;&#47536;&#46020;&#51204;&#49436;12&#51109;.pptx" TargetMode="External"/><Relationship Id="rId76" Type="http://schemas.openxmlformats.org/officeDocument/2006/relationships/image" Target="../media/image23.png"/><Relationship Id="rId97" Type="http://schemas.openxmlformats.org/officeDocument/2006/relationships/hyperlink" Target="../../&#44396;&#50557;PPT/16&#45712;&#54756;&#48120;&#50556;/&#45712;&#54756;&#48120;&#50556;.pptx" TargetMode="External"/><Relationship Id="rId120" Type="http://schemas.openxmlformats.org/officeDocument/2006/relationships/image" Target="../media/image45.png"/><Relationship Id="rId141" Type="http://schemas.openxmlformats.org/officeDocument/2006/relationships/hyperlink" Target="../../&#44396;&#50557;PPT/38&#49828;&#44032;&#47028;/&#49828;&#44032;&#47028;.pptx" TargetMode="External"/><Relationship Id="rId7" Type="http://schemas.openxmlformats.org/officeDocument/2006/relationships/slide" Target="slide23.xml"/><Relationship Id="rId71" Type="http://schemas.openxmlformats.org/officeDocument/2006/relationships/hyperlink" Target="../../&#44396;&#50557;PPT/03&#47112;&#50948;&#44592;/&#47112;&#50948;&#44592;.pptx" TargetMode="External"/><Relationship Id="rId92" Type="http://schemas.openxmlformats.org/officeDocument/2006/relationships/image" Target="../media/image31.png"/><Relationship Id="rId162" Type="http://schemas.openxmlformats.org/officeDocument/2006/relationships/image" Target="../media/image66.png"/><Relationship Id="rId183" Type="http://schemas.openxmlformats.org/officeDocument/2006/relationships/hyperlink" Target="..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image" Target="../media/image5.png"/><Relationship Id="rId45" Type="http://schemas.openxmlformats.org/officeDocument/2006/relationships/hyperlink" Target="&#44256;&#47536;&#46020;&#51204;&#49436;07&#51109;.pptx" TargetMode="External"/><Relationship Id="rId66" Type="http://schemas.openxmlformats.org/officeDocument/2006/relationships/image" Target="../media/image18.png"/><Relationship Id="rId87" Type="http://schemas.openxmlformats.org/officeDocument/2006/relationships/hyperlink" Target="../../&#44396;&#50557;PPT/12&#50676;&#50773;&#44592;&#54616;/&#50676;&#50773;&#44592;&#54616;.pptx" TargetMode="External"/><Relationship Id="rId110" Type="http://schemas.openxmlformats.org/officeDocument/2006/relationships/image" Target="../media/image40.png"/><Relationship Id="rId115" Type="http://schemas.openxmlformats.org/officeDocument/2006/relationships/hyperlink" Target="../../&#44396;&#50557;PPT/25&#50696;&#47112;&#48120;&#50556;&#50528;&#44032;/&#50696;&#47112;&#48120;&#50556;&#50528;&#44032;.pptx" TargetMode="External"/><Relationship Id="rId131" Type="http://schemas.openxmlformats.org/officeDocument/2006/relationships/hyperlink" Target="../../&#44396;&#50557;PPT/33&#48120;&#44032;/&#48120;&#44032;.pptx" TargetMode="External"/><Relationship Id="rId136" Type="http://schemas.openxmlformats.org/officeDocument/2006/relationships/image" Target="../media/image53.png"/><Relationship Id="rId157" Type="http://schemas.openxmlformats.org/officeDocument/2006/relationships/hyperlink" Target="../46%20&#44256;&#47536;&#46020;&#51204;&#49436;/&#44256;&#47536;&#46020;&#51204;&#49436;.pptx" TargetMode="External"/><Relationship Id="rId178" Type="http://schemas.openxmlformats.org/officeDocument/2006/relationships/image" Target="../media/image74.png"/><Relationship Id="rId61" Type="http://schemas.openxmlformats.org/officeDocument/2006/relationships/hyperlink" Target="&#44256;&#47536;&#46020;&#51204;&#49436;15&#51109;.pptx" TargetMode="External"/><Relationship Id="rId82" Type="http://schemas.openxmlformats.org/officeDocument/2006/relationships/image" Target="../media/image26.png"/><Relationship Id="rId152" Type="http://schemas.openxmlformats.org/officeDocument/2006/relationships/image" Target="../media/image61.png"/><Relationship Id="rId173" Type="http://schemas.openxmlformats.org/officeDocument/2006/relationships/hyperlink" Target="../54%20&#46356;&#47784;&#45936;&#51204;&#49436;/&#46356;&#47784;&#45936;&#51204;&#49436;.pptx" TargetMode="External"/><Relationship Id="rId194" Type="http://schemas.openxmlformats.org/officeDocument/2006/relationships/image" Target="../media/image82.png"/><Relationship Id="rId199" Type="http://schemas.openxmlformats.org/officeDocument/2006/relationships/image" Target="../media/image85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hyperlink" Target="&#44256;&#47536;&#46020;&#51204;&#49436;02&#51109;.pptx" TargetMode="External"/><Relationship Id="rId56" Type="http://schemas.openxmlformats.org/officeDocument/2006/relationships/image" Target="../media/image13.png"/><Relationship Id="rId77" Type="http://schemas.openxmlformats.org/officeDocument/2006/relationships/hyperlink" Target="../../&#44396;&#50557;PPT/06&#50668;&#54840;&#49688;&#50500;/&#50668;&#54840;&#49688;&#50500;.pptx" TargetMode="External"/><Relationship Id="rId100" Type="http://schemas.openxmlformats.org/officeDocument/2006/relationships/image" Target="../media/image35.png"/><Relationship Id="rId105" Type="http://schemas.openxmlformats.org/officeDocument/2006/relationships/hyperlink" Target="../../&#44396;&#50557;PPT/20&#51104;&#50616;/&#51104;&#50616;.pptx" TargetMode="External"/><Relationship Id="rId126" Type="http://schemas.openxmlformats.org/officeDocument/2006/relationships/image" Target="../media/image48.png"/><Relationship Id="rId147" Type="http://schemas.openxmlformats.org/officeDocument/2006/relationships/hyperlink" Target="../41%20&#47560;&#44032;&#48373;&#51020;/&#47560;&#44032;&#48373;&#51020;.pptx" TargetMode="External"/><Relationship Id="rId168" Type="http://schemas.openxmlformats.org/officeDocument/2006/relationships/image" Target="../media/image69.png"/><Relationship Id="rId8" Type="http://schemas.openxmlformats.org/officeDocument/2006/relationships/slide" Target="slide4.xml"/><Relationship Id="rId51" Type="http://schemas.openxmlformats.org/officeDocument/2006/relationships/hyperlink" Target="&#44256;&#47536;&#46020;&#51204;&#49436;10&#51109;.pptx" TargetMode="External"/><Relationship Id="rId72" Type="http://schemas.openxmlformats.org/officeDocument/2006/relationships/image" Target="../media/image21.png"/><Relationship Id="rId93" Type="http://schemas.openxmlformats.org/officeDocument/2006/relationships/hyperlink" Target="../../&#44396;&#50557;PPT/14&#50669;&#45824;&#54616;/&#50669;&#45824;&#54616;.pptx" TargetMode="External"/><Relationship Id="rId98" Type="http://schemas.openxmlformats.org/officeDocument/2006/relationships/image" Target="../media/image34.png"/><Relationship Id="rId121" Type="http://schemas.openxmlformats.org/officeDocument/2006/relationships/hyperlink" Target="../../&#44396;&#50557;PPT/28&#54840;&#49464;&#50500;/&#54840;&#49464;&#50500;.pptx" TargetMode="External"/><Relationship Id="rId142" Type="http://schemas.openxmlformats.org/officeDocument/2006/relationships/image" Target="../media/image56.png"/><Relationship Id="rId163" Type="http://schemas.openxmlformats.org/officeDocument/2006/relationships/hyperlink" Target="../49%20&#50640;&#48288;&#49548;&#49436;/&#50640;&#48288;&#49548;&#49436;.pptx" TargetMode="External"/><Relationship Id="rId184" Type="http://schemas.openxmlformats.org/officeDocument/2006/relationships/image" Target="../media/image77.png"/><Relationship Id="rId189" Type="http://schemas.openxmlformats.org/officeDocument/2006/relationships/hyperlink" Target="../62%20&#50836;&#54620;&#51068;&#49436;/&#50836;&#54620;&#51068;&#49436;.pptx" TargetMode="External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image" Target="../media/image8.png"/><Relationship Id="rId67" Type="http://schemas.openxmlformats.org/officeDocument/2006/relationships/hyperlink" Target="../../&#44396;&#50557;PPT/02&#52636;&#50528;&#44413;&#44592;/&#52636;&#50528;&#44413;&#44592;.pptx" TargetMode="External"/><Relationship Id="rId116" Type="http://schemas.openxmlformats.org/officeDocument/2006/relationships/image" Target="../media/image43.png"/><Relationship Id="rId137" Type="http://schemas.openxmlformats.org/officeDocument/2006/relationships/hyperlink" Target="../../&#44396;&#50557;PPT/36&#49828;&#48148;&#45264;/&#49828;&#48148;&#45264;.pptx" TargetMode="External"/><Relationship Id="rId158" Type="http://schemas.openxmlformats.org/officeDocument/2006/relationships/image" Target="../media/image64.png"/><Relationship Id="rId20" Type="http://schemas.openxmlformats.org/officeDocument/2006/relationships/slide" Target="slide10.xml"/><Relationship Id="rId41" Type="http://schemas.openxmlformats.org/officeDocument/2006/relationships/hyperlink" Target="&#44256;&#47536;&#46020;&#51204;&#49436;05&#51109;.pptx" TargetMode="External"/><Relationship Id="rId62" Type="http://schemas.openxmlformats.org/officeDocument/2006/relationships/image" Target="../media/image16.png"/><Relationship Id="rId83" Type="http://schemas.openxmlformats.org/officeDocument/2006/relationships/hyperlink" Target="../../&#44396;&#50557;PPT/09&#49324;&#47924;&#50648;&#49345;/&#49324;&#47924;&#50648;&#49345;.pptx" TargetMode="External"/><Relationship Id="rId88" Type="http://schemas.openxmlformats.org/officeDocument/2006/relationships/image" Target="../media/image29.png"/><Relationship Id="rId111" Type="http://schemas.openxmlformats.org/officeDocument/2006/relationships/hyperlink" Target="../../&#44396;&#50557;PPT/23&#51060;&#49324;&#50556;/&#51060;&#49324;&#50556;.pptx" TargetMode="External"/><Relationship Id="rId132" Type="http://schemas.openxmlformats.org/officeDocument/2006/relationships/image" Target="../media/image51.png"/><Relationship Id="rId153" Type="http://schemas.openxmlformats.org/officeDocument/2006/relationships/hyperlink" Target="../44%20&#49324;&#46020;&#54665;&#51204;/&#49324;&#46020;&#54665;&#51204;.pptx" TargetMode="External"/><Relationship Id="rId174" Type="http://schemas.openxmlformats.org/officeDocument/2006/relationships/image" Target="../media/image72.png"/><Relationship Id="rId179" Type="http://schemas.openxmlformats.org/officeDocument/2006/relationships/hyperlink" Target="../57%20&#48716;&#47112;&#47788;&#49436;/&#48716;&#47112;&#47788;&#49436;1&#51109;.pptx" TargetMode="External"/><Relationship Id="rId195" Type="http://schemas.openxmlformats.org/officeDocument/2006/relationships/hyperlink" Target="../65%20&#50976;&#45796;&#49436;/&#50976;&#45796;&#49436;1&#51109;.pptx" TargetMode="External"/><Relationship Id="rId190" Type="http://schemas.openxmlformats.org/officeDocument/2006/relationships/image" Target="../media/image80.png"/><Relationship Id="rId15" Type="http://schemas.openxmlformats.org/officeDocument/2006/relationships/slide" Target="slide27.xml"/><Relationship Id="rId36" Type="http://schemas.openxmlformats.org/officeDocument/2006/relationships/image" Target="../media/image3.png"/><Relationship Id="rId57" Type="http://schemas.openxmlformats.org/officeDocument/2006/relationships/hyperlink" Target="&#44256;&#47536;&#46020;&#51204;&#49436;13&#51109;.pptx" TargetMode="External"/><Relationship Id="rId106" Type="http://schemas.openxmlformats.org/officeDocument/2006/relationships/image" Target="../media/image38.png"/><Relationship Id="rId127" Type="http://schemas.openxmlformats.org/officeDocument/2006/relationships/hyperlink" Target="../../&#44396;&#50557;PPT/31&#50724;&#48148;&#45852;/&#50724;&#48148;&#45852;1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image" Target="../media/image11.png"/><Relationship Id="rId73" Type="http://schemas.openxmlformats.org/officeDocument/2006/relationships/hyperlink" Target="../../&#44396;&#50557;PPT/04&#48124;&#49688;&#44592;/&#48124;&#49688;&#44592;.pptx" TargetMode="External"/><Relationship Id="rId78" Type="http://schemas.openxmlformats.org/officeDocument/2006/relationships/image" Target="../media/image24.png"/><Relationship Id="rId94" Type="http://schemas.openxmlformats.org/officeDocument/2006/relationships/image" Target="../media/image32.png"/><Relationship Id="rId99" Type="http://schemas.openxmlformats.org/officeDocument/2006/relationships/hyperlink" Target="../../&#44396;&#50557;PPT/17&#50640;&#49828;&#45908;/&#50640;&#49828;&#45908;.pptx" TargetMode="External"/><Relationship Id="rId101" Type="http://schemas.openxmlformats.org/officeDocument/2006/relationships/hyperlink" Target="../../&#44396;&#50557;PPT/18&#50853;&#44592;/&#50853;&#44592;.pptx" TargetMode="External"/><Relationship Id="rId122" Type="http://schemas.openxmlformats.org/officeDocument/2006/relationships/image" Target="../media/image46.png"/><Relationship Id="rId143" Type="http://schemas.openxmlformats.org/officeDocument/2006/relationships/hyperlink" Target="../../&#44396;&#50557;PPT/39&#47568;&#46972;&#44592;/&#47568;&#46972;&#44592;.pptx" TargetMode="External"/><Relationship Id="rId148" Type="http://schemas.openxmlformats.org/officeDocument/2006/relationships/image" Target="../media/image59.png"/><Relationship Id="rId164" Type="http://schemas.openxmlformats.org/officeDocument/2006/relationships/image" Target="../media/image67.png"/><Relationship Id="rId169" Type="http://schemas.openxmlformats.org/officeDocument/2006/relationships/hyperlink" Target="../52%20&#45936;&#49332;&#47196;&#45768;&#44032;&#51204;&#49436;/&#45936;&#49332;&#47196;&#45768;&#44032;&#51204;&#49436;.pptx" TargetMode="External"/><Relationship Id="rId185" Type="http://schemas.openxmlformats.org/officeDocument/2006/relationships/hyperlink" Target="../60%20&#48288;&#46300;&#47196;&#51204;&#49436;/&#48288;&#46300;&#47196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5.png"/><Relationship Id="rId26" Type="http://schemas.openxmlformats.org/officeDocument/2006/relationships/slide" Target="slide14.xml"/><Relationship Id="rId47" Type="http://schemas.openxmlformats.org/officeDocument/2006/relationships/hyperlink" Target="&#44256;&#47536;&#46020;&#51204;&#49436;08&#51109;.pptx" TargetMode="External"/><Relationship Id="rId68" Type="http://schemas.openxmlformats.org/officeDocument/2006/relationships/image" Target="../media/image19.png"/><Relationship Id="rId89" Type="http://schemas.openxmlformats.org/officeDocument/2006/relationships/hyperlink" Target="../../&#44396;&#50557;PPT/11&#50676;&#50773;&#44592;&#49345;/&#50676;&#50773;&#44592;&#49345;.pptx" TargetMode="External"/><Relationship Id="rId112" Type="http://schemas.openxmlformats.org/officeDocument/2006/relationships/image" Target="../media/image41.png"/><Relationship Id="rId133" Type="http://schemas.openxmlformats.org/officeDocument/2006/relationships/hyperlink" Target="../../&#44396;&#50557;PPT/34&#45208;&#54996;/&#45208;&#54996;.pptx" TargetMode="External"/><Relationship Id="rId154" Type="http://schemas.openxmlformats.org/officeDocument/2006/relationships/image" Target="../media/image62.png"/><Relationship Id="rId175" Type="http://schemas.openxmlformats.org/officeDocument/2006/relationships/hyperlink" Target="../55%20&#46356;&#47784;&#45936;&#54980;&#49436;/&#46356;&#47784;&#45936;&#54980;&#49436;.pptx" TargetMode="External"/><Relationship Id="rId196" Type="http://schemas.openxmlformats.org/officeDocument/2006/relationships/image" Target="../media/image83.png"/><Relationship Id="rId200" Type="http://schemas.openxmlformats.org/officeDocument/2006/relationships/image" Target="../media/image112.png"/><Relationship Id="rId16" Type="http://schemas.openxmlformats.org/officeDocument/2006/relationships/slide" Target="slide8.xml"/><Relationship Id="rId37" Type="http://schemas.openxmlformats.org/officeDocument/2006/relationships/hyperlink" Target="&#44256;&#47536;&#46020;&#51204;&#49436;03&#51109;.pptx" TargetMode="External"/><Relationship Id="rId58" Type="http://schemas.openxmlformats.org/officeDocument/2006/relationships/image" Target="../media/image14.png"/><Relationship Id="rId79" Type="http://schemas.openxmlformats.org/officeDocument/2006/relationships/hyperlink" Target="../../&#44396;&#50557;PPT/07&#49324;&#49324;&#44592;/&#49324;&#49324;&#44592;.pptx" TargetMode="External"/><Relationship Id="rId102" Type="http://schemas.openxmlformats.org/officeDocument/2006/relationships/image" Target="../media/image36.png"/><Relationship Id="rId123" Type="http://schemas.openxmlformats.org/officeDocument/2006/relationships/hyperlink" Target="../../&#44396;&#50557;PPT/29&#50836;&#50648;/&#50836;&#50648;.pptx" TargetMode="External"/><Relationship Id="rId144" Type="http://schemas.openxmlformats.org/officeDocument/2006/relationships/image" Target="../media/image57.png"/><Relationship Id="rId90" Type="http://schemas.openxmlformats.org/officeDocument/2006/relationships/image" Target="../media/image30.png"/><Relationship Id="rId165" Type="http://schemas.openxmlformats.org/officeDocument/2006/relationships/hyperlink" Target="../50%20&#48716;&#47549;&#48372;&#49436;/&#48716;&#47549;&#48372;&#49436;.pptx" TargetMode="External"/><Relationship Id="rId186" Type="http://schemas.openxmlformats.org/officeDocument/2006/relationships/image" Target="../media/image78.png"/><Relationship Id="rId27" Type="http://schemas.openxmlformats.org/officeDocument/2006/relationships/slide" Target="slide15.xml"/><Relationship Id="rId48" Type="http://schemas.openxmlformats.org/officeDocument/2006/relationships/image" Target="../media/image9.png"/><Relationship Id="rId69" Type="http://schemas.openxmlformats.org/officeDocument/2006/relationships/hyperlink" Target="../../&#44396;&#50557;PPT/01&#52285;&#49464;&#44592;/&#52285;&#49464;&#44592;.pptx" TargetMode="External"/><Relationship Id="rId113" Type="http://schemas.openxmlformats.org/officeDocument/2006/relationships/hyperlink" Target="../../&#44396;&#50557;PPT/24&#50696;&#47112;&#48120;&#50556;/&#50696;&#47112;&#48120;&#50556;.pptx" TargetMode="External"/><Relationship Id="rId134" Type="http://schemas.openxmlformats.org/officeDocument/2006/relationships/image" Target="../media/image52.png"/><Relationship Id="rId80" Type="http://schemas.openxmlformats.org/officeDocument/2006/relationships/image" Target="../media/image25.png"/><Relationship Id="rId155" Type="http://schemas.openxmlformats.org/officeDocument/2006/relationships/hyperlink" Target="../45%20&#47196;&#47560;&#49436;/&#47196;&#47560;&#49436;.pptx" TargetMode="External"/><Relationship Id="rId176" Type="http://schemas.openxmlformats.org/officeDocument/2006/relationships/image" Target="../media/image73.png"/><Relationship Id="rId197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4.png"/><Relationship Id="rId59" Type="http://schemas.openxmlformats.org/officeDocument/2006/relationships/hyperlink" Target="&#44256;&#47536;&#46020;&#51204;&#49436;14&#51109;.pptx" TargetMode="External"/><Relationship Id="rId103" Type="http://schemas.openxmlformats.org/officeDocument/2006/relationships/hyperlink" Target="../../&#44396;&#50557;PPT/19&#49884;&#54200;/&#49884;&#54200;.pptx" TargetMode="External"/><Relationship Id="rId124" Type="http://schemas.openxmlformats.org/officeDocument/2006/relationships/image" Target="../media/image47.png"/><Relationship Id="rId70" Type="http://schemas.openxmlformats.org/officeDocument/2006/relationships/image" Target="../media/image20.png"/><Relationship Id="rId91" Type="http://schemas.openxmlformats.org/officeDocument/2006/relationships/hyperlink" Target="../../&#44396;&#50557;PPT/13&#50669;&#45824;&#49345;/&#50669;&#45824;&#49345;.pptx" TargetMode="External"/><Relationship Id="rId145" Type="http://schemas.openxmlformats.org/officeDocument/2006/relationships/hyperlink" Target="&#47560;&#53468;&#48373;&#51020;.pptx" TargetMode="External"/><Relationship Id="rId166" Type="http://schemas.openxmlformats.org/officeDocument/2006/relationships/image" Target="../media/image68.png"/><Relationship Id="rId187" Type="http://schemas.openxmlformats.org/officeDocument/2006/relationships/hyperlink" Target="../61%20&#48288;&#46300;&#47196;&#54980;&#49436;/&#48288;&#46300;&#47196;&#54980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slide" Target="slide16.xml"/><Relationship Id="rId49" Type="http://schemas.openxmlformats.org/officeDocument/2006/relationships/hyperlink" Target="&#44256;&#47536;&#46020;&#51204;&#49436;09&#51109;.pptx" TargetMode="External"/><Relationship Id="rId114" Type="http://schemas.openxmlformats.org/officeDocument/2006/relationships/image" Target="../media/image42.png"/><Relationship Id="rId60" Type="http://schemas.openxmlformats.org/officeDocument/2006/relationships/image" Target="../media/image15.png"/><Relationship Id="rId81" Type="http://schemas.openxmlformats.org/officeDocument/2006/relationships/hyperlink" Target="../../&#44396;&#50557;PPT/08&#47355;&#44592;/&#47355;&#44592;.pptx" TargetMode="External"/><Relationship Id="rId135" Type="http://schemas.openxmlformats.org/officeDocument/2006/relationships/hyperlink" Target="../../&#44396;&#50557;PPT/35&#54616;&#48149;&#44397;/&#54616;&#48149;&#44397;.pptx" TargetMode="External"/><Relationship Id="rId156" Type="http://schemas.openxmlformats.org/officeDocument/2006/relationships/image" Target="../media/image63.png"/><Relationship Id="rId177" Type="http://schemas.openxmlformats.org/officeDocument/2006/relationships/hyperlink" Target="../56%20&#46356;&#46020;&#49436;/&#46356;&#46020;&#49436;.pptx" TargetMode="External"/><Relationship Id="rId198" Type="http://schemas.openxmlformats.org/officeDocument/2006/relationships/image" Target="../media/image84.png"/><Relationship Id="rId18" Type="http://schemas.openxmlformats.org/officeDocument/2006/relationships/slide" Target="slide9.xml"/><Relationship Id="rId39" Type="http://schemas.openxmlformats.org/officeDocument/2006/relationships/hyperlink" Target="&#44256;&#47536;&#46020;&#51204;&#49436;04&#51109;.pptx" TargetMode="External"/><Relationship Id="rId50" Type="http://schemas.openxmlformats.org/officeDocument/2006/relationships/image" Target="../media/image10.png"/><Relationship Id="rId104" Type="http://schemas.openxmlformats.org/officeDocument/2006/relationships/image" Target="../media/image37.png"/><Relationship Id="rId125" Type="http://schemas.openxmlformats.org/officeDocument/2006/relationships/hyperlink" Target="../../&#44396;&#50557;PPT/30&#50500;&#47784;&#49828;/&#50500;&#47784;&#49828;.pptx" TargetMode="External"/><Relationship Id="rId146" Type="http://schemas.openxmlformats.org/officeDocument/2006/relationships/image" Target="../media/image58.png"/><Relationship Id="rId167" Type="http://schemas.openxmlformats.org/officeDocument/2006/relationships/hyperlink" Target="../51%20&#44264;&#47196;&#49352;&#49436;/&#44264;&#47196;&#49352;&#49436;.pptx" TargetMode="External"/><Relationship Id="rId188" Type="http://schemas.openxmlformats.org/officeDocument/2006/relationships/image" Target="../media/image79.png"/></Relationships>
</file>

<file path=ppt/slides/_rels/slide28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26&#50640;&#49828;&#44180;/&#50640;&#49828;&#44180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6.png"/><Relationship Id="rId63" Type="http://schemas.openxmlformats.org/officeDocument/2006/relationships/hyperlink" Target="&#44256;&#47536;&#46020;&#51204;&#49436;16&#51109;.pptx" TargetMode="External"/><Relationship Id="rId84" Type="http://schemas.openxmlformats.org/officeDocument/2006/relationships/image" Target="../media/image27.png"/><Relationship Id="rId138" Type="http://schemas.openxmlformats.org/officeDocument/2006/relationships/image" Target="../media/image54.png"/><Relationship Id="rId159" Type="http://schemas.openxmlformats.org/officeDocument/2006/relationships/hyperlink" Target="../47%20&#44256;&#47536;&#46020;&#54980;&#49436;/&#44256;&#47536;&#46020;&#54980;&#49436;.pptx" TargetMode="External"/><Relationship Id="rId170" Type="http://schemas.openxmlformats.org/officeDocument/2006/relationships/image" Target="../media/image70.png"/><Relationship Id="rId191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hyperlink" Target="../../&#44396;&#50557;PPT/21&#51204;&#46020;&#49436;/&#51204;&#46020;&#49436;.pptx" TargetMode="External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hyperlink" Target="&#44256;&#47536;&#46020;&#51204;&#49436;11&#51109;.pptx" TargetMode="External"/><Relationship Id="rId74" Type="http://schemas.openxmlformats.org/officeDocument/2006/relationships/image" Target="../media/image22.png"/><Relationship Id="rId128" Type="http://schemas.openxmlformats.org/officeDocument/2006/relationships/image" Target="../media/image49.png"/><Relationship Id="rId149" Type="http://schemas.openxmlformats.org/officeDocument/2006/relationships/hyperlink" Target="../42%20&#45572;&#44032;&#48373;&#51020;/&#45572;&#44032;&#48373;&#5102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15&#50640;&#49828;&#46972;/&#50640;&#49828;&#46972;.pptx" TargetMode="External"/><Relationship Id="rId160" Type="http://schemas.openxmlformats.org/officeDocument/2006/relationships/image" Target="../media/image65.png"/><Relationship Id="rId181" Type="http://schemas.openxmlformats.org/officeDocument/2006/relationships/hyperlink" Target="../58%20&#55176;&#48652;&#47532;&#49436;/&#55176;&#48652;&#47532;&#49436;.pptx" TargetMode="External"/><Relationship Id="rId22" Type="http://schemas.openxmlformats.org/officeDocument/2006/relationships/slide" Target="slide11.xml"/><Relationship Id="rId43" Type="http://schemas.openxmlformats.org/officeDocument/2006/relationships/hyperlink" Target="&#44256;&#47536;&#46020;&#51204;&#49436;06&#51109;.pptx" TargetMode="External"/><Relationship Id="rId64" Type="http://schemas.openxmlformats.org/officeDocument/2006/relationships/image" Target="../media/image17.png"/><Relationship Id="rId118" Type="http://schemas.openxmlformats.org/officeDocument/2006/relationships/image" Target="../media/image44.png"/><Relationship Id="rId139" Type="http://schemas.openxmlformats.org/officeDocument/2006/relationships/hyperlink" Target="../../&#44396;&#50557;PPT/37&#54617;&#44060;/&#54617;&#44060;.pptx" TargetMode="External"/><Relationship Id="rId85" Type="http://schemas.openxmlformats.org/officeDocument/2006/relationships/hyperlink" Target="../../&#44396;&#50557;PPT/10&#49324;&#47924;&#50648;&#54616;/&#49324;&#47924;&#50648;&#54616;.pptx" TargetMode="External"/><Relationship Id="rId150" Type="http://schemas.openxmlformats.org/officeDocument/2006/relationships/image" Target="../media/image60.png"/><Relationship Id="rId171" Type="http://schemas.openxmlformats.org/officeDocument/2006/relationships/hyperlink" Target="../53%20&#45936;&#49332;&#47196;&#45768;&#44032;&#54980;&#49436;/&#45936;&#49332;&#47196;&#45768;&#44032;&#54980;&#49436;.pptx" TargetMode="External"/><Relationship Id="rId192" Type="http://schemas.openxmlformats.org/officeDocument/2006/relationships/image" Target="../media/image81.png"/><Relationship Id="rId12" Type="http://schemas.openxmlformats.org/officeDocument/2006/relationships/slide" Target="slide6.xml"/><Relationship Id="rId33" Type="http://schemas.openxmlformats.org/officeDocument/2006/relationships/hyperlink" Target="&#44256;&#47536;&#46020;&#51204;&#49436;01&#51109;.pptx" TargetMode="External"/><Relationship Id="rId108" Type="http://schemas.openxmlformats.org/officeDocument/2006/relationships/image" Target="../media/image39.png"/><Relationship Id="rId129" Type="http://schemas.openxmlformats.org/officeDocument/2006/relationships/hyperlink" Target="../../&#44396;&#50557;PPT/32&#50836;&#45208;/&#50836;&#45208;.pptx" TargetMode="External"/><Relationship Id="rId54" Type="http://schemas.openxmlformats.org/officeDocument/2006/relationships/image" Target="../media/image12.png"/><Relationship Id="rId75" Type="http://schemas.openxmlformats.org/officeDocument/2006/relationships/hyperlink" Target="../../&#44396;&#50557;PPT/05&#49888;&#47749;&#44592;/&#49888;&#47749;&#44592;.pptx" TargetMode="External"/><Relationship Id="rId96" Type="http://schemas.openxmlformats.org/officeDocument/2006/relationships/image" Target="../media/image33.png"/><Relationship Id="rId140" Type="http://schemas.openxmlformats.org/officeDocument/2006/relationships/image" Target="../media/image55.png"/><Relationship Id="rId161" Type="http://schemas.openxmlformats.org/officeDocument/2006/relationships/hyperlink" Target="../48%20&#44040;&#46972;&#46356;&#50500;&#49436;/&#44040;&#46972;&#46356;&#50500;&#49436;.pptx" TargetMode="External"/><Relationship Id="rId182" Type="http://schemas.openxmlformats.org/officeDocument/2006/relationships/image" Target="../media/image76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27&#45796;&#45768;&#50648;/&#45796;&#45768;&#50648;.pptx" TargetMode="External"/><Relationship Id="rId44" Type="http://schemas.openxmlformats.org/officeDocument/2006/relationships/image" Target="../media/image7.png"/><Relationship Id="rId65" Type="http://schemas.openxmlformats.org/officeDocument/2006/relationships/hyperlink" Target="../../&#44396;-&#49888;&#50557;%20&#49457;&#44221;&#47785;&#47197;.pptx" TargetMode="External"/><Relationship Id="rId86" Type="http://schemas.openxmlformats.org/officeDocument/2006/relationships/image" Target="../media/image28.png"/><Relationship Id="rId130" Type="http://schemas.openxmlformats.org/officeDocument/2006/relationships/image" Target="../media/image50.png"/><Relationship Id="rId151" Type="http://schemas.openxmlformats.org/officeDocument/2006/relationships/hyperlink" Target="../43%20&#50836;&#54620;&#48373;&#51020;/&#50836;&#54620;&#48373;&#51020;.pptx" TargetMode="External"/><Relationship Id="rId172" Type="http://schemas.openxmlformats.org/officeDocument/2006/relationships/image" Target="../media/image71.png"/><Relationship Id="rId193" Type="http://schemas.openxmlformats.org/officeDocument/2006/relationships/hyperlink" Target="..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22&#50500;&#44032;/&#50500;&#44032;.pptx" TargetMode="External"/><Relationship Id="rId34" Type="http://schemas.openxmlformats.org/officeDocument/2006/relationships/image" Target="../media/image2.png"/><Relationship Id="rId55" Type="http://schemas.openxmlformats.org/officeDocument/2006/relationships/hyperlink" Target="&#44256;&#47536;&#46020;&#51204;&#49436;12&#51109;.pptx" TargetMode="External"/><Relationship Id="rId76" Type="http://schemas.openxmlformats.org/officeDocument/2006/relationships/image" Target="../media/image23.png"/><Relationship Id="rId97" Type="http://schemas.openxmlformats.org/officeDocument/2006/relationships/hyperlink" Target="../../&#44396;&#50557;PPT/16&#45712;&#54756;&#48120;&#50556;/&#45712;&#54756;&#48120;&#50556;.pptx" TargetMode="External"/><Relationship Id="rId120" Type="http://schemas.openxmlformats.org/officeDocument/2006/relationships/image" Target="../media/image45.png"/><Relationship Id="rId141" Type="http://schemas.openxmlformats.org/officeDocument/2006/relationships/hyperlink" Target="../../&#44396;&#50557;PPT/38&#49828;&#44032;&#47028;/&#49828;&#44032;&#47028;.pptx" TargetMode="External"/><Relationship Id="rId7" Type="http://schemas.openxmlformats.org/officeDocument/2006/relationships/slide" Target="slide23.xml"/><Relationship Id="rId71" Type="http://schemas.openxmlformats.org/officeDocument/2006/relationships/hyperlink" Target="../../&#44396;&#50557;PPT/03&#47112;&#50948;&#44592;/&#47112;&#50948;&#44592;.pptx" TargetMode="External"/><Relationship Id="rId92" Type="http://schemas.openxmlformats.org/officeDocument/2006/relationships/image" Target="../media/image31.png"/><Relationship Id="rId162" Type="http://schemas.openxmlformats.org/officeDocument/2006/relationships/image" Target="../media/image66.png"/><Relationship Id="rId183" Type="http://schemas.openxmlformats.org/officeDocument/2006/relationships/hyperlink" Target="..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image" Target="../media/image5.png"/><Relationship Id="rId45" Type="http://schemas.openxmlformats.org/officeDocument/2006/relationships/hyperlink" Target="&#44256;&#47536;&#46020;&#51204;&#49436;07&#51109;.pptx" TargetMode="External"/><Relationship Id="rId66" Type="http://schemas.openxmlformats.org/officeDocument/2006/relationships/image" Target="../media/image18.png"/><Relationship Id="rId87" Type="http://schemas.openxmlformats.org/officeDocument/2006/relationships/hyperlink" Target="../../&#44396;&#50557;PPT/12&#50676;&#50773;&#44592;&#54616;/&#50676;&#50773;&#44592;&#54616;.pptx" TargetMode="External"/><Relationship Id="rId110" Type="http://schemas.openxmlformats.org/officeDocument/2006/relationships/image" Target="../media/image40.png"/><Relationship Id="rId115" Type="http://schemas.openxmlformats.org/officeDocument/2006/relationships/hyperlink" Target="../../&#44396;&#50557;PPT/25&#50696;&#47112;&#48120;&#50556;&#50528;&#44032;/&#50696;&#47112;&#48120;&#50556;&#50528;&#44032;.pptx" TargetMode="External"/><Relationship Id="rId131" Type="http://schemas.openxmlformats.org/officeDocument/2006/relationships/hyperlink" Target="../../&#44396;&#50557;PPT/33&#48120;&#44032;/&#48120;&#44032;.pptx" TargetMode="External"/><Relationship Id="rId136" Type="http://schemas.openxmlformats.org/officeDocument/2006/relationships/image" Target="../media/image53.png"/><Relationship Id="rId157" Type="http://schemas.openxmlformats.org/officeDocument/2006/relationships/hyperlink" Target="../46%20&#44256;&#47536;&#46020;&#51204;&#49436;/&#44256;&#47536;&#46020;&#51204;&#49436;.pptx" TargetMode="External"/><Relationship Id="rId178" Type="http://schemas.openxmlformats.org/officeDocument/2006/relationships/image" Target="../media/image74.png"/><Relationship Id="rId61" Type="http://schemas.openxmlformats.org/officeDocument/2006/relationships/hyperlink" Target="&#44256;&#47536;&#46020;&#51204;&#49436;15&#51109;.pptx" TargetMode="External"/><Relationship Id="rId82" Type="http://schemas.openxmlformats.org/officeDocument/2006/relationships/image" Target="../media/image26.png"/><Relationship Id="rId152" Type="http://schemas.openxmlformats.org/officeDocument/2006/relationships/image" Target="../media/image61.png"/><Relationship Id="rId173" Type="http://schemas.openxmlformats.org/officeDocument/2006/relationships/hyperlink" Target="../54%20&#46356;&#47784;&#45936;&#51204;&#49436;/&#46356;&#47784;&#45936;&#51204;&#49436;.pptx" TargetMode="External"/><Relationship Id="rId194" Type="http://schemas.openxmlformats.org/officeDocument/2006/relationships/image" Target="../media/image82.png"/><Relationship Id="rId199" Type="http://schemas.openxmlformats.org/officeDocument/2006/relationships/image" Target="../media/image85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hyperlink" Target="&#44256;&#47536;&#46020;&#51204;&#49436;02&#51109;.pptx" TargetMode="External"/><Relationship Id="rId56" Type="http://schemas.openxmlformats.org/officeDocument/2006/relationships/image" Target="../media/image13.png"/><Relationship Id="rId77" Type="http://schemas.openxmlformats.org/officeDocument/2006/relationships/hyperlink" Target="../../&#44396;&#50557;PPT/06&#50668;&#54840;&#49688;&#50500;/&#50668;&#54840;&#49688;&#50500;.pptx" TargetMode="External"/><Relationship Id="rId100" Type="http://schemas.openxmlformats.org/officeDocument/2006/relationships/image" Target="../media/image35.png"/><Relationship Id="rId105" Type="http://schemas.openxmlformats.org/officeDocument/2006/relationships/hyperlink" Target="../../&#44396;&#50557;PPT/20&#51104;&#50616;/&#51104;&#50616;.pptx" TargetMode="External"/><Relationship Id="rId126" Type="http://schemas.openxmlformats.org/officeDocument/2006/relationships/image" Target="../media/image48.png"/><Relationship Id="rId147" Type="http://schemas.openxmlformats.org/officeDocument/2006/relationships/hyperlink" Target="../41%20&#47560;&#44032;&#48373;&#51020;/&#47560;&#44032;&#48373;&#51020;.pptx" TargetMode="External"/><Relationship Id="rId168" Type="http://schemas.openxmlformats.org/officeDocument/2006/relationships/image" Target="../media/image69.png"/><Relationship Id="rId8" Type="http://schemas.openxmlformats.org/officeDocument/2006/relationships/slide" Target="slide4.xml"/><Relationship Id="rId51" Type="http://schemas.openxmlformats.org/officeDocument/2006/relationships/hyperlink" Target="&#44256;&#47536;&#46020;&#51204;&#49436;10&#51109;.pptx" TargetMode="External"/><Relationship Id="rId72" Type="http://schemas.openxmlformats.org/officeDocument/2006/relationships/image" Target="../media/image21.png"/><Relationship Id="rId93" Type="http://schemas.openxmlformats.org/officeDocument/2006/relationships/hyperlink" Target="../../&#44396;&#50557;PPT/14&#50669;&#45824;&#54616;/&#50669;&#45824;&#54616;.pptx" TargetMode="External"/><Relationship Id="rId98" Type="http://schemas.openxmlformats.org/officeDocument/2006/relationships/image" Target="../media/image34.png"/><Relationship Id="rId121" Type="http://schemas.openxmlformats.org/officeDocument/2006/relationships/hyperlink" Target="../../&#44396;&#50557;PPT/28&#54840;&#49464;&#50500;/&#54840;&#49464;&#50500;.pptx" TargetMode="External"/><Relationship Id="rId142" Type="http://schemas.openxmlformats.org/officeDocument/2006/relationships/image" Target="../media/image56.png"/><Relationship Id="rId163" Type="http://schemas.openxmlformats.org/officeDocument/2006/relationships/hyperlink" Target="../49%20&#50640;&#48288;&#49548;&#49436;/&#50640;&#48288;&#49548;&#49436;.pptx" TargetMode="External"/><Relationship Id="rId184" Type="http://schemas.openxmlformats.org/officeDocument/2006/relationships/image" Target="../media/image77.png"/><Relationship Id="rId189" Type="http://schemas.openxmlformats.org/officeDocument/2006/relationships/hyperlink" Target="../62%20&#50836;&#54620;&#51068;&#49436;/&#50836;&#54620;&#51068;&#49436;.pptx" TargetMode="External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image" Target="../media/image8.png"/><Relationship Id="rId67" Type="http://schemas.openxmlformats.org/officeDocument/2006/relationships/hyperlink" Target="../../&#44396;&#50557;PPT/02&#52636;&#50528;&#44413;&#44592;/&#52636;&#50528;&#44413;&#44592;.pptx" TargetMode="External"/><Relationship Id="rId116" Type="http://schemas.openxmlformats.org/officeDocument/2006/relationships/image" Target="../media/image43.png"/><Relationship Id="rId137" Type="http://schemas.openxmlformats.org/officeDocument/2006/relationships/hyperlink" Target="../../&#44396;&#50557;PPT/36&#49828;&#48148;&#45264;/&#49828;&#48148;&#45264;.pptx" TargetMode="External"/><Relationship Id="rId158" Type="http://schemas.openxmlformats.org/officeDocument/2006/relationships/image" Target="../media/image64.png"/><Relationship Id="rId20" Type="http://schemas.openxmlformats.org/officeDocument/2006/relationships/slide" Target="slide10.xml"/><Relationship Id="rId41" Type="http://schemas.openxmlformats.org/officeDocument/2006/relationships/hyperlink" Target="&#44256;&#47536;&#46020;&#51204;&#49436;05&#51109;.pptx" TargetMode="External"/><Relationship Id="rId62" Type="http://schemas.openxmlformats.org/officeDocument/2006/relationships/image" Target="../media/image16.png"/><Relationship Id="rId83" Type="http://schemas.openxmlformats.org/officeDocument/2006/relationships/hyperlink" Target="../../&#44396;&#50557;PPT/09&#49324;&#47924;&#50648;&#49345;/&#49324;&#47924;&#50648;&#49345;.pptx" TargetMode="External"/><Relationship Id="rId88" Type="http://schemas.openxmlformats.org/officeDocument/2006/relationships/image" Target="../media/image29.png"/><Relationship Id="rId111" Type="http://schemas.openxmlformats.org/officeDocument/2006/relationships/hyperlink" Target="../../&#44396;&#50557;PPT/23&#51060;&#49324;&#50556;/&#51060;&#49324;&#50556;.pptx" TargetMode="External"/><Relationship Id="rId132" Type="http://schemas.openxmlformats.org/officeDocument/2006/relationships/image" Target="../media/image51.png"/><Relationship Id="rId153" Type="http://schemas.openxmlformats.org/officeDocument/2006/relationships/hyperlink" Target="../44%20&#49324;&#46020;&#54665;&#51204;/&#49324;&#46020;&#54665;&#51204;.pptx" TargetMode="External"/><Relationship Id="rId174" Type="http://schemas.openxmlformats.org/officeDocument/2006/relationships/image" Target="../media/image72.png"/><Relationship Id="rId179" Type="http://schemas.openxmlformats.org/officeDocument/2006/relationships/hyperlink" Target="../57%20&#48716;&#47112;&#47788;&#49436;/&#48716;&#47112;&#47788;&#49436;1&#51109;.pptx" TargetMode="External"/><Relationship Id="rId195" Type="http://schemas.openxmlformats.org/officeDocument/2006/relationships/hyperlink" Target="../65%20&#50976;&#45796;&#49436;/&#50976;&#45796;&#49436;1&#51109;.pptx" TargetMode="External"/><Relationship Id="rId190" Type="http://schemas.openxmlformats.org/officeDocument/2006/relationships/image" Target="../media/image80.png"/><Relationship Id="rId15" Type="http://schemas.openxmlformats.org/officeDocument/2006/relationships/slide" Target="slide27.xml"/><Relationship Id="rId36" Type="http://schemas.openxmlformats.org/officeDocument/2006/relationships/image" Target="../media/image3.png"/><Relationship Id="rId57" Type="http://schemas.openxmlformats.org/officeDocument/2006/relationships/hyperlink" Target="&#44256;&#47536;&#46020;&#51204;&#49436;13&#51109;.pptx" TargetMode="External"/><Relationship Id="rId106" Type="http://schemas.openxmlformats.org/officeDocument/2006/relationships/image" Target="../media/image38.png"/><Relationship Id="rId127" Type="http://schemas.openxmlformats.org/officeDocument/2006/relationships/hyperlink" Target="../../&#44396;&#50557;PPT/31&#50724;&#48148;&#45852;/&#50724;&#48148;&#45852;1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image" Target="../media/image11.png"/><Relationship Id="rId73" Type="http://schemas.openxmlformats.org/officeDocument/2006/relationships/hyperlink" Target="../../&#44396;&#50557;PPT/04&#48124;&#49688;&#44592;/&#48124;&#49688;&#44592;.pptx" TargetMode="External"/><Relationship Id="rId78" Type="http://schemas.openxmlformats.org/officeDocument/2006/relationships/image" Target="../media/image24.png"/><Relationship Id="rId94" Type="http://schemas.openxmlformats.org/officeDocument/2006/relationships/image" Target="../media/image32.png"/><Relationship Id="rId99" Type="http://schemas.openxmlformats.org/officeDocument/2006/relationships/hyperlink" Target="../../&#44396;&#50557;PPT/17&#50640;&#49828;&#45908;/&#50640;&#49828;&#45908;.pptx" TargetMode="External"/><Relationship Id="rId101" Type="http://schemas.openxmlformats.org/officeDocument/2006/relationships/hyperlink" Target="../../&#44396;&#50557;PPT/18&#50853;&#44592;/&#50853;&#44592;.pptx" TargetMode="External"/><Relationship Id="rId122" Type="http://schemas.openxmlformats.org/officeDocument/2006/relationships/image" Target="../media/image46.png"/><Relationship Id="rId143" Type="http://schemas.openxmlformats.org/officeDocument/2006/relationships/hyperlink" Target="../../&#44396;&#50557;PPT/39&#47568;&#46972;&#44592;/&#47568;&#46972;&#44592;.pptx" TargetMode="External"/><Relationship Id="rId148" Type="http://schemas.openxmlformats.org/officeDocument/2006/relationships/image" Target="../media/image59.png"/><Relationship Id="rId164" Type="http://schemas.openxmlformats.org/officeDocument/2006/relationships/image" Target="../media/image67.png"/><Relationship Id="rId169" Type="http://schemas.openxmlformats.org/officeDocument/2006/relationships/hyperlink" Target="../52%20&#45936;&#49332;&#47196;&#45768;&#44032;&#51204;&#49436;/&#45936;&#49332;&#47196;&#45768;&#44032;&#51204;&#49436;.pptx" TargetMode="External"/><Relationship Id="rId185" Type="http://schemas.openxmlformats.org/officeDocument/2006/relationships/hyperlink" Target="../60%20&#48288;&#46300;&#47196;&#51204;&#49436;/&#48288;&#46300;&#47196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5.png"/><Relationship Id="rId26" Type="http://schemas.openxmlformats.org/officeDocument/2006/relationships/slide" Target="slide14.xml"/><Relationship Id="rId47" Type="http://schemas.openxmlformats.org/officeDocument/2006/relationships/hyperlink" Target="&#44256;&#47536;&#46020;&#51204;&#49436;08&#51109;.pptx" TargetMode="External"/><Relationship Id="rId68" Type="http://schemas.openxmlformats.org/officeDocument/2006/relationships/image" Target="../media/image19.png"/><Relationship Id="rId89" Type="http://schemas.openxmlformats.org/officeDocument/2006/relationships/hyperlink" Target="../../&#44396;&#50557;PPT/11&#50676;&#50773;&#44592;&#49345;/&#50676;&#50773;&#44592;&#49345;.pptx" TargetMode="External"/><Relationship Id="rId112" Type="http://schemas.openxmlformats.org/officeDocument/2006/relationships/image" Target="../media/image41.png"/><Relationship Id="rId133" Type="http://schemas.openxmlformats.org/officeDocument/2006/relationships/hyperlink" Target="../../&#44396;&#50557;PPT/34&#45208;&#54996;/&#45208;&#54996;.pptx" TargetMode="External"/><Relationship Id="rId154" Type="http://schemas.openxmlformats.org/officeDocument/2006/relationships/image" Target="../media/image62.png"/><Relationship Id="rId175" Type="http://schemas.openxmlformats.org/officeDocument/2006/relationships/hyperlink" Target="../55%20&#46356;&#47784;&#45936;&#54980;&#49436;/&#46356;&#47784;&#45936;&#54980;&#49436;.pptx" TargetMode="External"/><Relationship Id="rId196" Type="http://schemas.openxmlformats.org/officeDocument/2006/relationships/image" Target="../media/image83.png"/><Relationship Id="rId200" Type="http://schemas.openxmlformats.org/officeDocument/2006/relationships/image" Target="../media/image113.png"/><Relationship Id="rId16" Type="http://schemas.openxmlformats.org/officeDocument/2006/relationships/slide" Target="slide8.xml"/><Relationship Id="rId37" Type="http://schemas.openxmlformats.org/officeDocument/2006/relationships/hyperlink" Target="&#44256;&#47536;&#46020;&#51204;&#49436;03&#51109;.pptx" TargetMode="External"/><Relationship Id="rId58" Type="http://schemas.openxmlformats.org/officeDocument/2006/relationships/image" Target="../media/image14.png"/><Relationship Id="rId79" Type="http://schemas.openxmlformats.org/officeDocument/2006/relationships/hyperlink" Target="../../&#44396;&#50557;PPT/07&#49324;&#49324;&#44592;/&#49324;&#49324;&#44592;.pptx" TargetMode="External"/><Relationship Id="rId102" Type="http://schemas.openxmlformats.org/officeDocument/2006/relationships/image" Target="../media/image36.png"/><Relationship Id="rId123" Type="http://schemas.openxmlformats.org/officeDocument/2006/relationships/hyperlink" Target="../../&#44396;&#50557;PPT/29&#50836;&#50648;/&#50836;&#50648;.pptx" TargetMode="External"/><Relationship Id="rId144" Type="http://schemas.openxmlformats.org/officeDocument/2006/relationships/image" Target="../media/image57.png"/><Relationship Id="rId90" Type="http://schemas.openxmlformats.org/officeDocument/2006/relationships/image" Target="../media/image30.png"/><Relationship Id="rId165" Type="http://schemas.openxmlformats.org/officeDocument/2006/relationships/hyperlink" Target="../50%20&#48716;&#47549;&#48372;&#49436;/&#48716;&#47549;&#48372;&#49436;.pptx" TargetMode="External"/><Relationship Id="rId186" Type="http://schemas.openxmlformats.org/officeDocument/2006/relationships/image" Target="../media/image78.png"/><Relationship Id="rId27" Type="http://schemas.openxmlformats.org/officeDocument/2006/relationships/slide" Target="slide15.xml"/><Relationship Id="rId48" Type="http://schemas.openxmlformats.org/officeDocument/2006/relationships/image" Target="../media/image9.png"/><Relationship Id="rId69" Type="http://schemas.openxmlformats.org/officeDocument/2006/relationships/hyperlink" Target="../../&#44396;&#50557;PPT/01&#52285;&#49464;&#44592;/&#52285;&#49464;&#44592;.pptx" TargetMode="External"/><Relationship Id="rId113" Type="http://schemas.openxmlformats.org/officeDocument/2006/relationships/hyperlink" Target="../../&#44396;&#50557;PPT/24&#50696;&#47112;&#48120;&#50556;/&#50696;&#47112;&#48120;&#50556;.pptx" TargetMode="External"/><Relationship Id="rId134" Type="http://schemas.openxmlformats.org/officeDocument/2006/relationships/image" Target="../media/image52.png"/><Relationship Id="rId80" Type="http://schemas.openxmlformats.org/officeDocument/2006/relationships/image" Target="../media/image25.png"/><Relationship Id="rId155" Type="http://schemas.openxmlformats.org/officeDocument/2006/relationships/hyperlink" Target="../45%20&#47196;&#47560;&#49436;/&#47196;&#47560;&#49436;.pptx" TargetMode="External"/><Relationship Id="rId176" Type="http://schemas.openxmlformats.org/officeDocument/2006/relationships/image" Target="../media/image73.png"/><Relationship Id="rId197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4.png"/><Relationship Id="rId59" Type="http://schemas.openxmlformats.org/officeDocument/2006/relationships/hyperlink" Target="&#44256;&#47536;&#46020;&#51204;&#49436;14&#51109;.pptx" TargetMode="External"/><Relationship Id="rId103" Type="http://schemas.openxmlformats.org/officeDocument/2006/relationships/hyperlink" Target="../../&#44396;&#50557;PPT/19&#49884;&#54200;/&#49884;&#54200;.pptx" TargetMode="External"/><Relationship Id="rId124" Type="http://schemas.openxmlformats.org/officeDocument/2006/relationships/image" Target="../media/image47.png"/><Relationship Id="rId70" Type="http://schemas.openxmlformats.org/officeDocument/2006/relationships/image" Target="../media/image20.png"/><Relationship Id="rId91" Type="http://schemas.openxmlformats.org/officeDocument/2006/relationships/hyperlink" Target="../../&#44396;&#50557;PPT/13&#50669;&#45824;&#49345;/&#50669;&#45824;&#49345;.pptx" TargetMode="External"/><Relationship Id="rId145" Type="http://schemas.openxmlformats.org/officeDocument/2006/relationships/hyperlink" Target="&#47560;&#53468;&#48373;&#51020;.pptx" TargetMode="External"/><Relationship Id="rId166" Type="http://schemas.openxmlformats.org/officeDocument/2006/relationships/image" Target="../media/image68.png"/><Relationship Id="rId187" Type="http://schemas.openxmlformats.org/officeDocument/2006/relationships/hyperlink" Target="../61%20&#48288;&#46300;&#47196;&#54980;&#49436;/&#48288;&#46300;&#47196;&#54980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slide" Target="slide16.xml"/><Relationship Id="rId49" Type="http://schemas.openxmlformats.org/officeDocument/2006/relationships/hyperlink" Target="&#44256;&#47536;&#46020;&#51204;&#49436;09&#51109;.pptx" TargetMode="External"/><Relationship Id="rId114" Type="http://schemas.openxmlformats.org/officeDocument/2006/relationships/image" Target="../media/image42.png"/><Relationship Id="rId60" Type="http://schemas.openxmlformats.org/officeDocument/2006/relationships/image" Target="../media/image15.png"/><Relationship Id="rId81" Type="http://schemas.openxmlformats.org/officeDocument/2006/relationships/hyperlink" Target="../../&#44396;&#50557;PPT/08&#47355;&#44592;/&#47355;&#44592;.pptx" TargetMode="External"/><Relationship Id="rId135" Type="http://schemas.openxmlformats.org/officeDocument/2006/relationships/hyperlink" Target="../../&#44396;&#50557;PPT/35&#54616;&#48149;&#44397;/&#54616;&#48149;&#44397;.pptx" TargetMode="External"/><Relationship Id="rId156" Type="http://schemas.openxmlformats.org/officeDocument/2006/relationships/image" Target="../media/image63.png"/><Relationship Id="rId177" Type="http://schemas.openxmlformats.org/officeDocument/2006/relationships/hyperlink" Target="../56%20&#46356;&#46020;&#49436;/&#46356;&#46020;&#49436;.pptx" TargetMode="External"/><Relationship Id="rId198" Type="http://schemas.openxmlformats.org/officeDocument/2006/relationships/image" Target="../media/image84.png"/><Relationship Id="rId18" Type="http://schemas.openxmlformats.org/officeDocument/2006/relationships/slide" Target="slide9.xml"/><Relationship Id="rId39" Type="http://schemas.openxmlformats.org/officeDocument/2006/relationships/hyperlink" Target="&#44256;&#47536;&#46020;&#51204;&#49436;04&#51109;.pptx" TargetMode="External"/><Relationship Id="rId50" Type="http://schemas.openxmlformats.org/officeDocument/2006/relationships/image" Target="../media/image10.png"/><Relationship Id="rId104" Type="http://schemas.openxmlformats.org/officeDocument/2006/relationships/image" Target="../media/image37.png"/><Relationship Id="rId125" Type="http://schemas.openxmlformats.org/officeDocument/2006/relationships/hyperlink" Target="../../&#44396;&#50557;PPT/30&#50500;&#47784;&#49828;/&#50500;&#47784;&#49828;.pptx" TargetMode="External"/><Relationship Id="rId146" Type="http://schemas.openxmlformats.org/officeDocument/2006/relationships/image" Target="../media/image58.png"/><Relationship Id="rId167" Type="http://schemas.openxmlformats.org/officeDocument/2006/relationships/hyperlink" Target="../51%20&#44264;&#47196;&#49352;&#49436;/&#44264;&#47196;&#49352;&#49436;.pptx" TargetMode="External"/><Relationship Id="rId188" Type="http://schemas.openxmlformats.org/officeDocument/2006/relationships/image" Target="../media/image79.png"/></Relationships>
</file>

<file path=ppt/slides/_rels/slide29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26&#50640;&#49828;&#44180;/&#50640;&#49828;&#44180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6.png"/><Relationship Id="rId63" Type="http://schemas.openxmlformats.org/officeDocument/2006/relationships/hyperlink" Target="&#44256;&#47536;&#46020;&#51204;&#49436;16&#51109;.pptx" TargetMode="External"/><Relationship Id="rId84" Type="http://schemas.openxmlformats.org/officeDocument/2006/relationships/image" Target="../media/image27.png"/><Relationship Id="rId138" Type="http://schemas.openxmlformats.org/officeDocument/2006/relationships/image" Target="../media/image54.png"/><Relationship Id="rId159" Type="http://schemas.openxmlformats.org/officeDocument/2006/relationships/hyperlink" Target="../47%20&#44256;&#47536;&#46020;&#54980;&#49436;/&#44256;&#47536;&#46020;&#54980;&#49436;.pptx" TargetMode="External"/><Relationship Id="rId170" Type="http://schemas.openxmlformats.org/officeDocument/2006/relationships/image" Target="../media/image70.png"/><Relationship Id="rId191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hyperlink" Target="../../&#44396;&#50557;PPT/21&#51204;&#46020;&#49436;/&#51204;&#46020;&#49436;.pptx" TargetMode="External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hyperlink" Target="&#44256;&#47536;&#46020;&#51204;&#49436;11&#51109;.pptx" TargetMode="External"/><Relationship Id="rId74" Type="http://schemas.openxmlformats.org/officeDocument/2006/relationships/image" Target="../media/image22.png"/><Relationship Id="rId128" Type="http://schemas.openxmlformats.org/officeDocument/2006/relationships/image" Target="../media/image49.png"/><Relationship Id="rId149" Type="http://schemas.openxmlformats.org/officeDocument/2006/relationships/hyperlink" Target="../42%20&#45572;&#44032;&#48373;&#51020;/&#45572;&#44032;&#48373;&#5102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15&#50640;&#49828;&#46972;/&#50640;&#49828;&#46972;.pptx" TargetMode="External"/><Relationship Id="rId160" Type="http://schemas.openxmlformats.org/officeDocument/2006/relationships/image" Target="../media/image65.png"/><Relationship Id="rId181" Type="http://schemas.openxmlformats.org/officeDocument/2006/relationships/hyperlink" Target="../58%20&#55176;&#48652;&#47532;&#49436;/&#55176;&#48652;&#47532;&#49436;.pptx" TargetMode="External"/><Relationship Id="rId22" Type="http://schemas.openxmlformats.org/officeDocument/2006/relationships/slide" Target="slide11.xml"/><Relationship Id="rId43" Type="http://schemas.openxmlformats.org/officeDocument/2006/relationships/hyperlink" Target="&#44256;&#47536;&#46020;&#51204;&#49436;06&#51109;.pptx" TargetMode="External"/><Relationship Id="rId64" Type="http://schemas.openxmlformats.org/officeDocument/2006/relationships/image" Target="../media/image17.png"/><Relationship Id="rId118" Type="http://schemas.openxmlformats.org/officeDocument/2006/relationships/image" Target="../media/image44.png"/><Relationship Id="rId139" Type="http://schemas.openxmlformats.org/officeDocument/2006/relationships/hyperlink" Target="../../&#44396;&#50557;PPT/37&#54617;&#44060;/&#54617;&#44060;.pptx" TargetMode="External"/><Relationship Id="rId85" Type="http://schemas.openxmlformats.org/officeDocument/2006/relationships/hyperlink" Target="../../&#44396;&#50557;PPT/10&#49324;&#47924;&#50648;&#54616;/&#49324;&#47924;&#50648;&#54616;.pptx" TargetMode="External"/><Relationship Id="rId150" Type="http://schemas.openxmlformats.org/officeDocument/2006/relationships/image" Target="../media/image60.png"/><Relationship Id="rId171" Type="http://schemas.openxmlformats.org/officeDocument/2006/relationships/hyperlink" Target="../53%20&#45936;&#49332;&#47196;&#45768;&#44032;&#54980;&#49436;/&#45936;&#49332;&#47196;&#45768;&#44032;&#54980;&#49436;.pptx" TargetMode="External"/><Relationship Id="rId192" Type="http://schemas.openxmlformats.org/officeDocument/2006/relationships/image" Target="../media/image81.png"/><Relationship Id="rId12" Type="http://schemas.openxmlformats.org/officeDocument/2006/relationships/slide" Target="slide6.xml"/><Relationship Id="rId33" Type="http://schemas.openxmlformats.org/officeDocument/2006/relationships/hyperlink" Target="&#44256;&#47536;&#46020;&#51204;&#49436;01&#51109;.pptx" TargetMode="External"/><Relationship Id="rId108" Type="http://schemas.openxmlformats.org/officeDocument/2006/relationships/image" Target="../media/image39.png"/><Relationship Id="rId129" Type="http://schemas.openxmlformats.org/officeDocument/2006/relationships/hyperlink" Target="../../&#44396;&#50557;PPT/32&#50836;&#45208;/&#50836;&#45208;.pptx" TargetMode="External"/><Relationship Id="rId54" Type="http://schemas.openxmlformats.org/officeDocument/2006/relationships/image" Target="../media/image12.png"/><Relationship Id="rId75" Type="http://schemas.openxmlformats.org/officeDocument/2006/relationships/hyperlink" Target="../../&#44396;&#50557;PPT/05&#49888;&#47749;&#44592;/&#49888;&#47749;&#44592;.pptx" TargetMode="External"/><Relationship Id="rId96" Type="http://schemas.openxmlformats.org/officeDocument/2006/relationships/image" Target="../media/image33.png"/><Relationship Id="rId140" Type="http://schemas.openxmlformats.org/officeDocument/2006/relationships/image" Target="../media/image55.png"/><Relationship Id="rId161" Type="http://schemas.openxmlformats.org/officeDocument/2006/relationships/hyperlink" Target="../48%20&#44040;&#46972;&#46356;&#50500;&#49436;/&#44040;&#46972;&#46356;&#50500;&#49436;.pptx" TargetMode="External"/><Relationship Id="rId182" Type="http://schemas.openxmlformats.org/officeDocument/2006/relationships/image" Target="../media/image76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27&#45796;&#45768;&#50648;/&#45796;&#45768;&#50648;.pptx" TargetMode="External"/><Relationship Id="rId44" Type="http://schemas.openxmlformats.org/officeDocument/2006/relationships/image" Target="../media/image7.png"/><Relationship Id="rId65" Type="http://schemas.openxmlformats.org/officeDocument/2006/relationships/hyperlink" Target="../../&#44396;-&#49888;&#50557;%20&#49457;&#44221;&#47785;&#47197;.pptx" TargetMode="External"/><Relationship Id="rId86" Type="http://schemas.openxmlformats.org/officeDocument/2006/relationships/image" Target="../media/image28.png"/><Relationship Id="rId130" Type="http://schemas.openxmlformats.org/officeDocument/2006/relationships/image" Target="../media/image50.png"/><Relationship Id="rId151" Type="http://schemas.openxmlformats.org/officeDocument/2006/relationships/hyperlink" Target="../43%20&#50836;&#54620;&#48373;&#51020;/&#50836;&#54620;&#48373;&#51020;.pptx" TargetMode="External"/><Relationship Id="rId172" Type="http://schemas.openxmlformats.org/officeDocument/2006/relationships/image" Target="../media/image71.png"/><Relationship Id="rId193" Type="http://schemas.openxmlformats.org/officeDocument/2006/relationships/hyperlink" Target="..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22&#50500;&#44032;/&#50500;&#44032;.pptx" TargetMode="External"/><Relationship Id="rId34" Type="http://schemas.openxmlformats.org/officeDocument/2006/relationships/image" Target="../media/image2.png"/><Relationship Id="rId55" Type="http://schemas.openxmlformats.org/officeDocument/2006/relationships/hyperlink" Target="&#44256;&#47536;&#46020;&#51204;&#49436;12&#51109;.pptx" TargetMode="External"/><Relationship Id="rId76" Type="http://schemas.openxmlformats.org/officeDocument/2006/relationships/image" Target="../media/image23.png"/><Relationship Id="rId97" Type="http://schemas.openxmlformats.org/officeDocument/2006/relationships/hyperlink" Target="../../&#44396;&#50557;PPT/16&#45712;&#54756;&#48120;&#50556;/&#45712;&#54756;&#48120;&#50556;.pptx" TargetMode="External"/><Relationship Id="rId120" Type="http://schemas.openxmlformats.org/officeDocument/2006/relationships/image" Target="../media/image45.png"/><Relationship Id="rId141" Type="http://schemas.openxmlformats.org/officeDocument/2006/relationships/hyperlink" Target="../../&#44396;&#50557;PPT/38&#49828;&#44032;&#47028;/&#49828;&#44032;&#47028;.pptx" TargetMode="External"/><Relationship Id="rId7" Type="http://schemas.openxmlformats.org/officeDocument/2006/relationships/slide" Target="slide23.xml"/><Relationship Id="rId71" Type="http://schemas.openxmlformats.org/officeDocument/2006/relationships/hyperlink" Target="../../&#44396;&#50557;PPT/03&#47112;&#50948;&#44592;/&#47112;&#50948;&#44592;.pptx" TargetMode="External"/><Relationship Id="rId92" Type="http://schemas.openxmlformats.org/officeDocument/2006/relationships/image" Target="../media/image31.png"/><Relationship Id="rId162" Type="http://schemas.openxmlformats.org/officeDocument/2006/relationships/image" Target="../media/image66.png"/><Relationship Id="rId183" Type="http://schemas.openxmlformats.org/officeDocument/2006/relationships/hyperlink" Target="..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image" Target="../media/image5.png"/><Relationship Id="rId45" Type="http://schemas.openxmlformats.org/officeDocument/2006/relationships/hyperlink" Target="&#44256;&#47536;&#46020;&#51204;&#49436;07&#51109;.pptx" TargetMode="External"/><Relationship Id="rId66" Type="http://schemas.openxmlformats.org/officeDocument/2006/relationships/image" Target="../media/image18.png"/><Relationship Id="rId87" Type="http://schemas.openxmlformats.org/officeDocument/2006/relationships/hyperlink" Target="../../&#44396;&#50557;PPT/12&#50676;&#50773;&#44592;&#54616;/&#50676;&#50773;&#44592;&#54616;.pptx" TargetMode="External"/><Relationship Id="rId110" Type="http://schemas.openxmlformats.org/officeDocument/2006/relationships/image" Target="../media/image40.png"/><Relationship Id="rId115" Type="http://schemas.openxmlformats.org/officeDocument/2006/relationships/hyperlink" Target="../../&#44396;&#50557;PPT/25&#50696;&#47112;&#48120;&#50556;&#50528;&#44032;/&#50696;&#47112;&#48120;&#50556;&#50528;&#44032;.pptx" TargetMode="External"/><Relationship Id="rId131" Type="http://schemas.openxmlformats.org/officeDocument/2006/relationships/hyperlink" Target="../../&#44396;&#50557;PPT/33&#48120;&#44032;/&#48120;&#44032;.pptx" TargetMode="External"/><Relationship Id="rId136" Type="http://schemas.openxmlformats.org/officeDocument/2006/relationships/image" Target="../media/image53.png"/><Relationship Id="rId157" Type="http://schemas.openxmlformats.org/officeDocument/2006/relationships/hyperlink" Target="../46%20&#44256;&#47536;&#46020;&#51204;&#49436;/&#44256;&#47536;&#46020;&#51204;&#49436;.pptx" TargetMode="External"/><Relationship Id="rId178" Type="http://schemas.openxmlformats.org/officeDocument/2006/relationships/image" Target="../media/image74.png"/><Relationship Id="rId61" Type="http://schemas.openxmlformats.org/officeDocument/2006/relationships/hyperlink" Target="&#44256;&#47536;&#46020;&#51204;&#49436;15&#51109;.pptx" TargetMode="External"/><Relationship Id="rId82" Type="http://schemas.openxmlformats.org/officeDocument/2006/relationships/image" Target="../media/image26.png"/><Relationship Id="rId152" Type="http://schemas.openxmlformats.org/officeDocument/2006/relationships/image" Target="../media/image61.png"/><Relationship Id="rId173" Type="http://schemas.openxmlformats.org/officeDocument/2006/relationships/hyperlink" Target="../54%20&#46356;&#47784;&#45936;&#51204;&#49436;/&#46356;&#47784;&#45936;&#51204;&#49436;.pptx" TargetMode="External"/><Relationship Id="rId194" Type="http://schemas.openxmlformats.org/officeDocument/2006/relationships/image" Target="../media/image82.png"/><Relationship Id="rId199" Type="http://schemas.openxmlformats.org/officeDocument/2006/relationships/image" Target="../media/image85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hyperlink" Target="&#44256;&#47536;&#46020;&#51204;&#49436;02&#51109;.pptx" TargetMode="External"/><Relationship Id="rId56" Type="http://schemas.openxmlformats.org/officeDocument/2006/relationships/image" Target="../media/image13.png"/><Relationship Id="rId77" Type="http://schemas.openxmlformats.org/officeDocument/2006/relationships/hyperlink" Target="../../&#44396;&#50557;PPT/06&#50668;&#54840;&#49688;&#50500;/&#50668;&#54840;&#49688;&#50500;.pptx" TargetMode="External"/><Relationship Id="rId100" Type="http://schemas.openxmlformats.org/officeDocument/2006/relationships/image" Target="../media/image35.png"/><Relationship Id="rId105" Type="http://schemas.openxmlformats.org/officeDocument/2006/relationships/hyperlink" Target="../../&#44396;&#50557;PPT/20&#51104;&#50616;/&#51104;&#50616;.pptx" TargetMode="External"/><Relationship Id="rId126" Type="http://schemas.openxmlformats.org/officeDocument/2006/relationships/image" Target="../media/image48.png"/><Relationship Id="rId147" Type="http://schemas.openxmlformats.org/officeDocument/2006/relationships/hyperlink" Target="../41%20&#47560;&#44032;&#48373;&#51020;/&#47560;&#44032;&#48373;&#51020;.pptx" TargetMode="External"/><Relationship Id="rId168" Type="http://schemas.openxmlformats.org/officeDocument/2006/relationships/image" Target="../media/image69.png"/><Relationship Id="rId8" Type="http://schemas.openxmlformats.org/officeDocument/2006/relationships/slide" Target="slide4.xml"/><Relationship Id="rId51" Type="http://schemas.openxmlformats.org/officeDocument/2006/relationships/hyperlink" Target="&#44256;&#47536;&#46020;&#51204;&#49436;10&#51109;.pptx" TargetMode="External"/><Relationship Id="rId72" Type="http://schemas.openxmlformats.org/officeDocument/2006/relationships/image" Target="../media/image21.png"/><Relationship Id="rId93" Type="http://schemas.openxmlformats.org/officeDocument/2006/relationships/hyperlink" Target="../../&#44396;&#50557;PPT/14&#50669;&#45824;&#54616;/&#50669;&#45824;&#54616;.pptx" TargetMode="External"/><Relationship Id="rId98" Type="http://schemas.openxmlformats.org/officeDocument/2006/relationships/image" Target="../media/image34.png"/><Relationship Id="rId121" Type="http://schemas.openxmlformats.org/officeDocument/2006/relationships/hyperlink" Target="../../&#44396;&#50557;PPT/28&#54840;&#49464;&#50500;/&#54840;&#49464;&#50500;.pptx" TargetMode="External"/><Relationship Id="rId142" Type="http://schemas.openxmlformats.org/officeDocument/2006/relationships/image" Target="../media/image56.png"/><Relationship Id="rId163" Type="http://schemas.openxmlformats.org/officeDocument/2006/relationships/hyperlink" Target="../49%20&#50640;&#48288;&#49548;&#49436;/&#50640;&#48288;&#49548;&#49436;.pptx" TargetMode="External"/><Relationship Id="rId184" Type="http://schemas.openxmlformats.org/officeDocument/2006/relationships/image" Target="../media/image77.png"/><Relationship Id="rId189" Type="http://schemas.openxmlformats.org/officeDocument/2006/relationships/hyperlink" Target="../62%20&#50836;&#54620;&#51068;&#49436;/&#50836;&#54620;&#51068;&#49436;.pptx" TargetMode="External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image" Target="../media/image8.png"/><Relationship Id="rId67" Type="http://schemas.openxmlformats.org/officeDocument/2006/relationships/hyperlink" Target="../../&#44396;&#50557;PPT/02&#52636;&#50528;&#44413;&#44592;/&#52636;&#50528;&#44413;&#44592;.pptx" TargetMode="External"/><Relationship Id="rId116" Type="http://schemas.openxmlformats.org/officeDocument/2006/relationships/image" Target="../media/image43.png"/><Relationship Id="rId137" Type="http://schemas.openxmlformats.org/officeDocument/2006/relationships/hyperlink" Target="../../&#44396;&#50557;PPT/36&#49828;&#48148;&#45264;/&#49828;&#48148;&#45264;.pptx" TargetMode="External"/><Relationship Id="rId158" Type="http://schemas.openxmlformats.org/officeDocument/2006/relationships/image" Target="../media/image64.png"/><Relationship Id="rId20" Type="http://schemas.openxmlformats.org/officeDocument/2006/relationships/slide" Target="slide10.xml"/><Relationship Id="rId41" Type="http://schemas.openxmlformats.org/officeDocument/2006/relationships/hyperlink" Target="&#44256;&#47536;&#46020;&#51204;&#49436;05&#51109;.pptx" TargetMode="External"/><Relationship Id="rId62" Type="http://schemas.openxmlformats.org/officeDocument/2006/relationships/image" Target="../media/image16.png"/><Relationship Id="rId83" Type="http://schemas.openxmlformats.org/officeDocument/2006/relationships/hyperlink" Target="../../&#44396;&#50557;PPT/09&#49324;&#47924;&#50648;&#49345;/&#49324;&#47924;&#50648;&#49345;.pptx" TargetMode="External"/><Relationship Id="rId88" Type="http://schemas.openxmlformats.org/officeDocument/2006/relationships/image" Target="../media/image29.png"/><Relationship Id="rId111" Type="http://schemas.openxmlformats.org/officeDocument/2006/relationships/hyperlink" Target="../../&#44396;&#50557;PPT/23&#51060;&#49324;&#50556;/&#51060;&#49324;&#50556;.pptx" TargetMode="External"/><Relationship Id="rId132" Type="http://schemas.openxmlformats.org/officeDocument/2006/relationships/image" Target="../media/image51.png"/><Relationship Id="rId153" Type="http://schemas.openxmlformats.org/officeDocument/2006/relationships/hyperlink" Target="../44%20&#49324;&#46020;&#54665;&#51204;/&#49324;&#46020;&#54665;&#51204;.pptx" TargetMode="External"/><Relationship Id="rId174" Type="http://schemas.openxmlformats.org/officeDocument/2006/relationships/image" Target="../media/image72.png"/><Relationship Id="rId179" Type="http://schemas.openxmlformats.org/officeDocument/2006/relationships/hyperlink" Target="../57%20&#48716;&#47112;&#47788;&#49436;/&#48716;&#47112;&#47788;&#49436;1&#51109;.pptx" TargetMode="External"/><Relationship Id="rId195" Type="http://schemas.openxmlformats.org/officeDocument/2006/relationships/hyperlink" Target="../65%20&#50976;&#45796;&#49436;/&#50976;&#45796;&#49436;1&#51109;.pptx" TargetMode="External"/><Relationship Id="rId190" Type="http://schemas.openxmlformats.org/officeDocument/2006/relationships/image" Target="../media/image80.png"/><Relationship Id="rId15" Type="http://schemas.openxmlformats.org/officeDocument/2006/relationships/slide" Target="slide27.xml"/><Relationship Id="rId36" Type="http://schemas.openxmlformats.org/officeDocument/2006/relationships/image" Target="../media/image3.png"/><Relationship Id="rId57" Type="http://schemas.openxmlformats.org/officeDocument/2006/relationships/hyperlink" Target="&#44256;&#47536;&#46020;&#51204;&#49436;13&#51109;.pptx" TargetMode="External"/><Relationship Id="rId106" Type="http://schemas.openxmlformats.org/officeDocument/2006/relationships/image" Target="../media/image38.png"/><Relationship Id="rId127" Type="http://schemas.openxmlformats.org/officeDocument/2006/relationships/hyperlink" Target="../../&#44396;&#50557;PPT/31&#50724;&#48148;&#45852;/&#50724;&#48148;&#45852;1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image" Target="../media/image11.png"/><Relationship Id="rId73" Type="http://schemas.openxmlformats.org/officeDocument/2006/relationships/hyperlink" Target="../../&#44396;&#50557;PPT/04&#48124;&#49688;&#44592;/&#48124;&#49688;&#44592;.pptx" TargetMode="External"/><Relationship Id="rId78" Type="http://schemas.openxmlformats.org/officeDocument/2006/relationships/image" Target="../media/image24.png"/><Relationship Id="rId94" Type="http://schemas.openxmlformats.org/officeDocument/2006/relationships/image" Target="../media/image32.png"/><Relationship Id="rId99" Type="http://schemas.openxmlformats.org/officeDocument/2006/relationships/hyperlink" Target="../../&#44396;&#50557;PPT/17&#50640;&#49828;&#45908;/&#50640;&#49828;&#45908;.pptx" TargetMode="External"/><Relationship Id="rId101" Type="http://schemas.openxmlformats.org/officeDocument/2006/relationships/hyperlink" Target="../../&#44396;&#50557;PPT/18&#50853;&#44592;/&#50853;&#44592;.pptx" TargetMode="External"/><Relationship Id="rId122" Type="http://schemas.openxmlformats.org/officeDocument/2006/relationships/image" Target="../media/image46.png"/><Relationship Id="rId143" Type="http://schemas.openxmlformats.org/officeDocument/2006/relationships/hyperlink" Target="../../&#44396;&#50557;PPT/39&#47568;&#46972;&#44592;/&#47568;&#46972;&#44592;.pptx" TargetMode="External"/><Relationship Id="rId148" Type="http://schemas.openxmlformats.org/officeDocument/2006/relationships/image" Target="../media/image59.png"/><Relationship Id="rId164" Type="http://schemas.openxmlformats.org/officeDocument/2006/relationships/image" Target="../media/image67.png"/><Relationship Id="rId169" Type="http://schemas.openxmlformats.org/officeDocument/2006/relationships/hyperlink" Target="../52%20&#45936;&#49332;&#47196;&#45768;&#44032;&#51204;&#49436;/&#45936;&#49332;&#47196;&#45768;&#44032;&#51204;&#49436;.pptx" TargetMode="External"/><Relationship Id="rId185" Type="http://schemas.openxmlformats.org/officeDocument/2006/relationships/hyperlink" Target="../60%20&#48288;&#46300;&#47196;&#51204;&#49436;/&#48288;&#46300;&#47196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5.png"/><Relationship Id="rId26" Type="http://schemas.openxmlformats.org/officeDocument/2006/relationships/slide" Target="slide14.xml"/><Relationship Id="rId47" Type="http://schemas.openxmlformats.org/officeDocument/2006/relationships/hyperlink" Target="&#44256;&#47536;&#46020;&#51204;&#49436;08&#51109;.pptx" TargetMode="External"/><Relationship Id="rId68" Type="http://schemas.openxmlformats.org/officeDocument/2006/relationships/image" Target="../media/image19.png"/><Relationship Id="rId89" Type="http://schemas.openxmlformats.org/officeDocument/2006/relationships/hyperlink" Target="../../&#44396;&#50557;PPT/11&#50676;&#50773;&#44592;&#49345;/&#50676;&#50773;&#44592;&#49345;.pptx" TargetMode="External"/><Relationship Id="rId112" Type="http://schemas.openxmlformats.org/officeDocument/2006/relationships/image" Target="../media/image41.png"/><Relationship Id="rId133" Type="http://schemas.openxmlformats.org/officeDocument/2006/relationships/hyperlink" Target="../../&#44396;&#50557;PPT/34&#45208;&#54996;/&#45208;&#54996;.pptx" TargetMode="External"/><Relationship Id="rId154" Type="http://schemas.openxmlformats.org/officeDocument/2006/relationships/image" Target="../media/image62.png"/><Relationship Id="rId175" Type="http://schemas.openxmlformats.org/officeDocument/2006/relationships/hyperlink" Target="../55%20&#46356;&#47784;&#45936;&#54980;&#49436;/&#46356;&#47784;&#45936;&#54980;&#49436;.pptx" TargetMode="External"/><Relationship Id="rId196" Type="http://schemas.openxmlformats.org/officeDocument/2006/relationships/image" Target="../media/image83.png"/><Relationship Id="rId200" Type="http://schemas.openxmlformats.org/officeDocument/2006/relationships/image" Target="../media/image114.png"/><Relationship Id="rId16" Type="http://schemas.openxmlformats.org/officeDocument/2006/relationships/slide" Target="slide8.xml"/><Relationship Id="rId37" Type="http://schemas.openxmlformats.org/officeDocument/2006/relationships/hyperlink" Target="&#44256;&#47536;&#46020;&#51204;&#49436;03&#51109;.pptx" TargetMode="External"/><Relationship Id="rId58" Type="http://schemas.openxmlformats.org/officeDocument/2006/relationships/image" Target="../media/image14.png"/><Relationship Id="rId79" Type="http://schemas.openxmlformats.org/officeDocument/2006/relationships/hyperlink" Target="../../&#44396;&#50557;PPT/07&#49324;&#49324;&#44592;/&#49324;&#49324;&#44592;.pptx" TargetMode="External"/><Relationship Id="rId102" Type="http://schemas.openxmlformats.org/officeDocument/2006/relationships/image" Target="../media/image36.png"/><Relationship Id="rId123" Type="http://schemas.openxmlformats.org/officeDocument/2006/relationships/hyperlink" Target="../../&#44396;&#50557;PPT/29&#50836;&#50648;/&#50836;&#50648;.pptx" TargetMode="External"/><Relationship Id="rId144" Type="http://schemas.openxmlformats.org/officeDocument/2006/relationships/image" Target="../media/image57.png"/><Relationship Id="rId90" Type="http://schemas.openxmlformats.org/officeDocument/2006/relationships/image" Target="../media/image30.png"/><Relationship Id="rId165" Type="http://schemas.openxmlformats.org/officeDocument/2006/relationships/hyperlink" Target="../50%20&#48716;&#47549;&#48372;&#49436;/&#48716;&#47549;&#48372;&#49436;.pptx" TargetMode="External"/><Relationship Id="rId186" Type="http://schemas.openxmlformats.org/officeDocument/2006/relationships/image" Target="../media/image78.png"/><Relationship Id="rId27" Type="http://schemas.openxmlformats.org/officeDocument/2006/relationships/slide" Target="slide15.xml"/><Relationship Id="rId48" Type="http://schemas.openxmlformats.org/officeDocument/2006/relationships/image" Target="../media/image9.png"/><Relationship Id="rId69" Type="http://schemas.openxmlformats.org/officeDocument/2006/relationships/hyperlink" Target="../../&#44396;&#50557;PPT/01&#52285;&#49464;&#44592;/&#52285;&#49464;&#44592;.pptx" TargetMode="External"/><Relationship Id="rId113" Type="http://schemas.openxmlformats.org/officeDocument/2006/relationships/hyperlink" Target="../../&#44396;&#50557;PPT/24&#50696;&#47112;&#48120;&#50556;/&#50696;&#47112;&#48120;&#50556;.pptx" TargetMode="External"/><Relationship Id="rId134" Type="http://schemas.openxmlformats.org/officeDocument/2006/relationships/image" Target="../media/image52.png"/><Relationship Id="rId80" Type="http://schemas.openxmlformats.org/officeDocument/2006/relationships/image" Target="../media/image25.png"/><Relationship Id="rId155" Type="http://schemas.openxmlformats.org/officeDocument/2006/relationships/hyperlink" Target="../45%20&#47196;&#47560;&#49436;/&#47196;&#47560;&#49436;.pptx" TargetMode="External"/><Relationship Id="rId176" Type="http://schemas.openxmlformats.org/officeDocument/2006/relationships/image" Target="../media/image73.png"/><Relationship Id="rId197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4.png"/><Relationship Id="rId59" Type="http://schemas.openxmlformats.org/officeDocument/2006/relationships/hyperlink" Target="&#44256;&#47536;&#46020;&#51204;&#49436;14&#51109;.pptx" TargetMode="External"/><Relationship Id="rId103" Type="http://schemas.openxmlformats.org/officeDocument/2006/relationships/hyperlink" Target="../../&#44396;&#50557;PPT/19&#49884;&#54200;/&#49884;&#54200;.pptx" TargetMode="External"/><Relationship Id="rId124" Type="http://schemas.openxmlformats.org/officeDocument/2006/relationships/image" Target="../media/image47.png"/><Relationship Id="rId70" Type="http://schemas.openxmlformats.org/officeDocument/2006/relationships/image" Target="../media/image20.png"/><Relationship Id="rId91" Type="http://schemas.openxmlformats.org/officeDocument/2006/relationships/hyperlink" Target="../../&#44396;&#50557;PPT/13&#50669;&#45824;&#49345;/&#50669;&#45824;&#49345;.pptx" TargetMode="External"/><Relationship Id="rId145" Type="http://schemas.openxmlformats.org/officeDocument/2006/relationships/hyperlink" Target="&#47560;&#53468;&#48373;&#51020;.pptx" TargetMode="External"/><Relationship Id="rId166" Type="http://schemas.openxmlformats.org/officeDocument/2006/relationships/image" Target="../media/image68.png"/><Relationship Id="rId187" Type="http://schemas.openxmlformats.org/officeDocument/2006/relationships/hyperlink" Target="../61%20&#48288;&#46300;&#47196;&#54980;&#49436;/&#48288;&#46300;&#47196;&#54980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slide" Target="slide16.xml"/><Relationship Id="rId49" Type="http://schemas.openxmlformats.org/officeDocument/2006/relationships/hyperlink" Target="&#44256;&#47536;&#46020;&#51204;&#49436;09&#51109;.pptx" TargetMode="External"/><Relationship Id="rId114" Type="http://schemas.openxmlformats.org/officeDocument/2006/relationships/image" Target="../media/image42.png"/><Relationship Id="rId60" Type="http://schemas.openxmlformats.org/officeDocument/2006/relationships/image" Target="../media/image15.png"/><Relationship Id="rId81" Type="http://schemas.openxmlformats.org/officeDocument/2006/relationships/hyperlink" Target="../../&#44396;&#50557;PPT/08&#47355;&#44592;/&#47355;&#44592;.pptx" TargetMode="External"/><Relationship Id="rId135" Type="http://schemas.openxmlformats.org/officeDocument/2006/relationships/hyperlink" Target="../../&#44396;&#50557;PPT/35&#54616;&#48149;&#44397;/&#54616;&#48149;&#44397;.pptx" TargetMode="External"/><Relationship Id="rId156" Type="http://schemas.openxmlformats.org/officeDocument/2006/relationships/image" Target="../media/image63.png"/><Relationship Id="rId177" Type="http://schemas.openxmlformats.org/officeDocument/2006/relationships/hyperlink" Target="../56%20&#46356;&#46020;&#49436;/&#46356;&#46020;&#49436;.pptx" TargetMode="External"/><Relationship Id="rId198" Type="http://schemas.openxmlformats.org/officeDocument/2006/relationships/image" Target="../media/image84.png"/><Relationship Id="rId18" Type="http://schemas.openxmlformats.org/officeDocument/2006/relationships/slide" Target="slide9.xml"/><Relationship Id="rId39" Type="http://schemas.openxmlformats.org/officeDocument/2006/relationships/hyperlink" Target="&#44256;&#47536;&#46020;&#51204;&#49436;04&#51109;.pptx" TargetMode="External"/><Relationship Id="rId50" Type="http://schemas.openxmlformats.org/officeDocument/2006/relationships/image" Target="../media/image10.png"/><Relationship Id="rId104" Type="http://schemas.openxmlformats.org/officeDocument/2006/relationships/image" Target="../media/image37.png"/><Relationship Id="rId125" Type="http://schemas.openxmlformats.org/officeDocument/2006/relationships/hyperlink" Target="../../&#44396;&#50557;PPT/30&#50500;&#47784;&#49828;/&#50500;&#47784;&#49828;.pptx" TargetMode="External"/><Relationship Id="rId146" Type="http://schemas.openxmlformats.org/officeDocument/2006/relationships/image" Target="../media/image58.png"/><Relationship Id="rId167" Type="http://schemas.openxmlformats.org/officeDocument/2006/relationships/hyperlink" Target="../51%20&#44264;&#47196;&#49352;&#49436;/&#44264;&#47196;&#49352;&#49436;.pptx" TargetMode="External"/><Relationship Id="rId188" Type="http://schemas.openxmlformats.org/officeDocument/2006/relationships/image" Target="../media/image79.png"/></Relationships>
</file>

<file path=ppt/slides/_rels/slide30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26&#50640;&#49828;&#44180;/&#50640;&#49828;&#44180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6.png"/><Relationship Id="rId63" Type="http://schemas.openxmlformats.org/officeDocument/2006/relationships/hyperlink" Target="&#44256;&#47536;&#46020;&#51204;&#49436;16&#51109;.pptx" TargetMode="External"/><Relationship Id="rId84" Type="http://schemas.openxmlformats.org/officeDocument/2006/relationships/image" Target="../media/image27.png"/><Relationship Id="rId138" Type="http://schemas.openxmlformats.org/officeDocument/2006/relationships/image" Target="../media/image54.png"/><Relationship Id="rId159" Type="http://schemas.openxmlformats.org/officeDocument/2006/relationships/hyperlink" Target="../47%20&#44256;&#47536;&#46020;&#54980;&#49436;/&#44256;&#47536;&#46020;&#54980;&#49436;.pptx" TargetMode="External"/><Relationship Id="rId170" Type="http://schemas.openxmlformats.org/officeDocument/2006/relationships/image" Target="../media/image70.png"/><Relationship Id="rId191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hyperlink" Target="../../&#44396;&#50557;PPT/21&#51204;&#46020;&#49436;/&#51204;&#46020;&#49436;.pptx" TargetMode="External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hyperlink" Target="&#44256;&#47536;&#46020;&#51204;&#49436;11&#51109;.pptx" TargetMode="External"/><Relationship Id="rId74" Type="http://schemas.openxmlformats.org/officeDocument/2006/relationships/image" Target="../media/image22.png"/><Relationship Id="rId128" Type="http://schemas.openxmlformats.org/officeDocument/2006/relationships/image" Target="../media/image49.png"/><Relationship Id="rId149" Type="http://schemas.openxmlformats.org/officeDocument/2006/relationships/hyperlink" Target="../42%20&#45572;&#44032;&#48373;&#51020;/&#45572;&#44032;&#48373;&#5102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15&#50640;&#49828;&#46972;/&#50640;&#49828;&#46972;.pptx" TargetMode="External"/><Relationship Id="rId160" Type="http://schemas.openxmlformats.org/officeDocument/2006/relationships/image" Target="../media/image65.png"/><Relationship Id="rId181" Type="http://schemas.openxmlformats.org/officeDocument/2006/relationships/hyperlink" Target="../58%20&#55176;&#48652;&#47532;&#49436;/&#55176;&#48652;&#47532;&#49436;.pptx" TargetMode="External"/><Relationship Id="rId22" Type="http://schemas.openxmlformats.org/officeDocument/2006/relationships/slide" Target="slide11.xml"/><Relationship Id="rId43" Type="http://schemas.openxmlformats.org/officeDocument/2006/relationships/hyperlink" Target="&#44256;&#47536;&#46020;&#51204;&#49436;06&#51109;.pptx" TargetMode="External"/><Relationship Id="rId64" Type="http://schemas.openxmlformats.org/officeDocument/2006/relationships/image" Target="../media/image17.png"/><Relationship Id="rId118" Type="http://schemas.openxmlformats.org/officeDocument/2006/relationships/image" Target="../media/image44.png"/><Relationship Id="rId139" Type="http://schemas.openxmlformats.org/officeDocument/2006/relationships/hyperlink" Target="../../&#44396;&#50557;PPT/37&#54617;&#44060;/&#54617;&#44060;.pptx" TargetMode="External"/><Relationship Id="rId85" Type="http://schemas.openxmlformats.org/officeDocument/2006/relationships/hyperlink" Target="../../&#44396;&#50557;PPT/10&#49324;&#47924;&#50648;&#54616;/&#49324;&#47924;&#50648;&#54616;.pptx" TargetMode="External"/><Relationship Id="rId150" Type="http://schemas.openxmlformats.org/officeDocument/2006/relationships/image" Target="../media/image60.png"/><Relationship Id="rId171" Type="http://schemas.openxmlformats.org/officeDocument/2006/relationships/hyperlink" Target="../53%20&#45936;&#49332;&#47196;&#45768;&#44032;&#54980;&#49436;/&#45936;&#49332;&#47196;&#45768;&#44032;&#54980;&#49436;.pptx" TargetMode="External"/><Relationship Id="rId192" Type="http://schemas.openxmlformats.org/officeDocument/2006/relationships/image" Target="../media/image81.png"/><Relationship Id="rId12" Type="http://schemas.openxmlformats.org/officeDocument/2006/relationships/slide" Target="slide6.xml"/><Relationship Id="rId33" Type="http://schemas.openxmlformats.org/officeDocument/2006/relationships/hyperlink" Target="&#44256;&#47536;&#46020;&#51204;&#49436;01&#51109;.pptx" TargetMode="External"/><Relationship Id="rId108" Type="http://schemas.openxmlformats.org/officeDocument/2006/relationships/image" Target="../media/image39.png"/><Relationship Id="rId129" Type="http://schemas.openxmlformats.org/officeDocument/2006/relationships/hyperlink" Target="../../&#44396;&#50557;PPT/32&#50836;&#45208;/&#50836;&#45208;.pptx" TargetMode="External"/><Relationship Id="rId54" Type="http://schemas.openxmlformats.org/officeDocument/2006/relationships/image" Target="../media/image12.png"/><Relationship Id="rId75" Type="http://schemas.openxmlformats.org/officeDocument/2006/relationships/hyperlink" Target="../../&#44396;&#50557;PPT/05&#49888;&#47749;&#44592;/&#49888;&#47749;&#44592;.pptx" TargetMode="External"/><Relationship Id="rId96" Type="http://schemas.openxmlformats.org/officeDocument/2006/relationships/image" Target="../media/image33.png"/><Relationship Id="rId140" Type="http://schemas.openxmlformats.org/officeDocument/2006/relationships/image" Target="../media/image55.png"/><Relationship Id="rId161" Type="http://schemas.openxmlformats.org/officeDocument/2006/relationships/hyperlink" Target="../48%20&#44040;&#46972;&#46356;&#50500;&#49436;/&#44040;&#46972;&#46356;&#50500;&#49436;.pptx" TargetMode="External"/><Relationship Id="rId182" Type="http://schemas.openxmlformats.org/officeDocument/2006/relationships/image" Target="../media/image76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27&#45796;&#45768;&#50648;/&#45796;&#45768;&#50648;.pptx" TargetMode="External"/><Relationship Id="rId44" Type="http://schemas.openxmlformats.org/officeDocument/2006/relationships/image" Target="../media/image7.png"/><Relationship Id="rId65" Type="http://schemas.openxmlformats.org/officeDocument/2006/relationships/hyperlink" Target="../../&#44396;-&#49888;&#50557;%20&#49457;&#44221;&#47785;&#47197;.pptx" TargetMode="External"/><Relationship Id="rId86" Type="http://schemas.openxmlformats.org/officeDocument/2006/relationships/image" Target="../media/image28.png"/><Relationship Id="rId130" Type="http://schemas.openxmlformats.org/officeDocument/2006/relationships/image" Target="../media/image50.png"/><Relationship Id="rId151" Type="http://schemas.openxmlformats.org/officeDocument/2006/relationships/hyperlink" Target="../43%20&#50836;&#54620;&#48373;&#51020;/&#50836;&#54620;&#48373;&#51020;.pptx" TargetMode="External"/><Relationship Id="rId172" Type="http://schemas.openxmlformats.org/officeDocument/2006/relationships/image" Target="../media/image71.png"/><Relationship Id="rId193" Type="http://schemas.openxmlformats.org/officeDocument/2006/relationships/hyperlink" Target="..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22&#50500;&#44032;/&#50500;&#44032;.pptx" TargetMode="External"/><Relationship Id="rId34" Type="http://schemas.openxmlformats.org/officeDocument/2006/relationships/image" Target="../media/image2.png"/><Relationship Id="rId55" Type="http://schemas.openxmlformats.org/officeDocument/2006/relationships/hyperlink" Target="&#44256;&#47536;&#46020;&#51204;&#49436;12&#51109;.pptx" TargetMode="External"/><Relationship Id="rId76" Type="http://schemas.openxmlformats.org/officeDocument/2006/relationships/image" Target="../media/image23.png"/><Relationship Id="rId97" Type="http://schemas.openxmlformats.org/officeDocument/2006/relationships/hyperlink" Target="../../&#44396;&#50557;PPT/16&#45712;&#54756;&#48120;&#50556;/&#45712;&#54756;&#48120;&#50556;.pptx" TargetMode="External"/><Relationship Id="rId120" Type="http://schemas.openxmlformats.org/officeDocument/2006/relationships/image" Target="../media/image45.png"/><Relationship Id="rId141" Type="http://schemas.openxmlformats.org/officeDocument/2006/relationships/hyperlink" Target="../../&#44396;&#50557;PPT/38&#49828;&#44032;&#47028;/&#49828;&#44032;&#47028;.pptx" TargetMode="External"/><Relationship Id="rId7" Type="http://schemas.openxmlformats.org/officeDocument/2006/relationships/slide" Target="slide23.xml"/><Relationship Id="rId71" Type="http://schemas.openxmlformats.org/officeDocument/2006/relationships/hyperlink" Target="../../&#44396;&#50557;PPT/03&#47112;&#50948;&#44592;/&#47112;&#50948;&#44592;.pptx" TargetMode="External"/><Relationship Id="rId92" Type="http://schemas.openxmlformats.org/officeDocument/2006/relationships/image" Target="../media/image31.png"/><Relationship Id="rId162" Type="http://schemas.openxmlformats.org/officeDocument/2006/relationships/image" Target="../media/image66.png"/><Relationship Id="rId183" Type="http://schemas.openxmlformats.org/officeDocument/2006/relationships/hyperlink" Target="..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image" Target="../media/image5.png"/><Relationship Id="rId45" Type="http://schemas.openxmlformats.org/officeDocument/2006/relationships/hyperlink" Target="&#44256;&#47536;&#46020;&#51204;&#49436;07&#51109;.pptx" TargetMode="External"/><Relationship Id="rId66" Type="http://schemas.openxmlformats.org/officeDocument/2006/relationships/image" Target="../media/image18.png"/><Relationship Id="rId87" Type="http://schemas.openxmlformats.org/officeDocument/2006/relationships/hyperlink" Target="../../&#44396;&#50557;PPT/12&#50676;&#50773;&#44592;&#54616;/&#50676;&#50773;&#44592;&#54616;.pptx" TargetMode="External"/><Relationship Id="rId110" Type="http://schemas.openxmlformats.org/officeDocument/2006/relationships/image" Target="../media/image40.png"/><Relationship Id="rId115" Type="http://schemas.openxmlformats.org/officeDocument/2006/relationships/hyperlink" Target="../../&#44396;&#50557;PPT/25&#50696;&#47112;&#48120;&#50556;&#50528;&#44032;/&#50696;&#47112;&#48120;&#50556;&#50528;&#44032;.pptx" TargetMode="External"/><Relationship Id="rId131" Type="http://schemas.openxmlformats.org/officeDocument/2006/relationships/hyperlink" Target="../../&#44396;&#50557;PPT/33&#48120;&#44032;/&#48120;&#44032;.pptx" TargetMode="External"/><Relationship Id="rId136" Type="http://schemas.openxmlformats.org/officeDocument/2006/relationships/image" Target="../media/image53.png"/><Relationship Id="rId157" Type="http://schemas.openxmlformats.org/officeDocument/2006/relationships/hyperlink" Target="../46%20&#44256;&#47536;&#46020;&#51204;&#49436;/&#44256;&#47536;&#46020;&#51204;&#49436;.pptx" TargetMode="External"/><Relationship Id="rId178" Type="http://schemas.openxmlformats.org/officeDocument/2006/relationships/image" Target="../media/image74.png"/><Relationship Id="rId61" Type="http://schemas.openxmlformats.org/officeDocument/2006/relationships/hyperlink" Target="&#44256;&#47536;&#46020;&#51204;&#49436;15&#51109;.pptx" TargetMode="External"/><Relationship Id="rId82" Type="http://schemas.openxmlformats.org/officeDocument/2006/relationships/image" Target="../media/image26.png"/><Relationship Id="rId152" Type="http://schemas.openxmlformats.org/officeDocument/2006/relationships/image" Target="../media/image61.png"/><Relationship Id="rId173" Type="http://schemas.openxmlformats.org/officeDocument/2006/relationships/hyperlink" Target="../54%20&#46356;&#47784;&#45936;&#51204;&#49436;/&#46356;&#47784;&#45936;&#51204;&#49436;.pptx" TargetMode="External"/><Relationship Id="rId194" Type="http://schemas.openxmlformats.org/officeDocument/2006/relationships/image" Target="../media/image82.png"/><Relationship Id="rId199" Type="http://schemas.openxmlformats.org/officeDocument/2006/relationships/image" Target="../media/image85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hyperlink" Target="&#44256;&#47536;&#46020;&#51204;&#49436;02&#51109;.pptx" TargetMode="External"/><Relationship Id="rId56" Type="http://schemas.openxmlformats.org/officeDocument/2006/relationships/image" Target="../media/image13.png"/><Relationship Id="rId77" Type="http://schemas.openxmlformats.org/officeDocument/2006/relationships/hyperlink" Target="../../&#44396;&#50557;PPT/06&#50668;&#54840;&#49688;&#50500;/&#50668;&#54840;&#49688;&#50500;.pptx" TargetMode="External"/><Relationship Id="rId100" Type="http://schemas.openxmlformats.org/officeDocument/2006/relationships/image" Target="../media/image35.png"/><Relationship Id="rId105" Type="http://schemas.openxmlformats.org/officeDocument/2006/relationships/hyperlink" Target="../../&#44396;&#50557;PPT/20&#51104;&#50616;/&#51104;&#50616;.pptx" TargetMode="External"/><Relationship Id="rId126" Type="http://schemas.openxmlformats.org/officeDocument/2006/relationships/image" Target="../media/image48.png"/><Relationship Id="rId147" Type="http://schemas.openxmlformats.org/officeDocument/2006/relationships/hyperlink" Target="../41%20&#47560;&#44032;&#48373;&#51020;/&#47560;&#44032;&#48373;&#51020;.pptx" TargetMode="External"/><Relationship Id="rId168" Type="http://schemas.openxmlformats.org/officeDocument/2006/relationships/image" Target="../media/image69.png"/><Relationship Id="rId8" Type="http://schemas.openxmlformats.org/officeDocument/2006/relationships/slide" Target="slide4.xml"/><Relationship Id="rId51" Type="http://schemas.openxmlformats.org/officeDocument/2006/relationships/hyperlink" Target="&#44256;&#47536;&#46020;&#51204;&#49436;10&#51109;.pptx" TargetMode="External"/><Relationship Id="rId72" Type="http://schemas.openxmlformats.org/officeDocument/2006/relationships/image" Target="../media/image21.png"/><Relationship Id="rId93" Type="http://schemas.openxmlformats.org/officeDocument/2006/relationships/hyperlink" Target="../../&#44396;&#50557;PPT/14&#50669;&#45824;&#54616;/&#50669;&#45824;&#54616;.pptx" TargetMode="External"/><Relationship Id="rId98" Type="http://schemas.openxmlformats.org/officeDocument/2006/relationships/image" Target="../media/image34.png"/><Relationship Id="rId121" Type="http://schemas.openxmlformats.org/officeDocument/2006/relationships/hyperlink" Target="../../&#44396;&#50557;PPT/28&#54840;&#49464;&#50500;/&#54840;&#49464;&#50500;.pptx" TargetMode="External"/><Relationship Id="rId142" Type="http://schemas.openxmlformats.org/officeDocument/2006/relationships/image" Target="../media/image56.png"/><Relationship Id="rId163" Type="http://schemas.openxmlformats.org/officeDocument/2006/relationships/hyperlink" Target="../49%20&#50640;&#48288;&#49548;&#49436;/&#50640;&#48288;&#49548;&#49436;.pptx" TargetMode="External"/><Relationship Id="rId184" Type="http://schemas.openxmlformats.org/officeDocument/2006/relationships/image" Target="../media/image77.png"/><Relationship Id="rId189" Type="http://schemas.openxmlformats.org/officeDocument/2006/relationships/hyperlink" Target="../62%20&#50836;&#54620;&#51068;&#49436;/&#50836;&#54620;&#51068;&#49436;.pptx" TargetMode="External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image" Target="../media/image8.png"/><Relationship Id="rId67" Type="http://schemas.openxmlformats.org/officeDocument/2006/relationships/hyperlink" Target="../../&#44396;&#50557;PPT/02&#52636;&#50528;&#44413;&#44592;/&#52636;&#50528;&#44413;&#44592;.pptx" TargetMode="External"/><Relationship Id="rId116" Type="http://schemas.openxmlformats.org/officeDocument/2006/relationships/image" Target="../media/image43.png"/><Relationship Id="rId137" Type="http://schemas.openxmlformats.org/officeDocument/2006/relationships/hyperlink" Target="../../&#44396;&#50557;PPT/36&#49828;&#48148;&#45264;/&#49828;&#48148;&#45264;.pptx" TargetMode="External"/><Relationship Id="rId158" Type="http://schemas.openxmlformats.org/officeDocument/2006/relationships/image" Target="../media/image64.png"/><Relationship Id="rId20" Type="http://schemas.openxmlformats.org/officeDocument/2006/relationships/slide" Target="slide10.xml"/><Relationship Id="rId41" Type="http://schemas.openxmlformats.org/officeDocument/2006/relationships/hyperlink" Target="&#44256;&#47536;&#46020;&#51204;&#49436;05&#51109;.pptx" TargetMode="External"/><Relationship Id="rId62" Type="http://schemas.openxmlformats.org/officeDocument/2006/relationships/image" Target="../media/image16.png"/><Relationship Id="rId83" Type="http://schemas.openxmlformats.org/officeDocument/2006/relationships/hyperlink" Target="../../&#44396;&#50557;PPT/09&#49324;&#47924;&#50648;&#49345;/&#49324;&#47924;&#50648;&#49345;.pptx" TargetMode="External"/><Relationship Id="rId88" Type="http://schemas.openxmlformats.org/officeDocument/2006/relationships/image" Target="../media/image29.png"/><Relationship Id="rId111" Type="http://schemas.openxmlformats.org/officeDocument/2006/relationships/hyperlink" Target="../../&#44396;&#50557;PPT/23&#51060;&#49324;&#50556;/&#51060;&#49324;&#50556;.pptx" TargetMode="External"/><Relationship Id="rId132" Type="http://schemas.openxmlformats.org/officeDocument/2006/relationships/image" Target="../media/image51.png"/><Relationship Id="rId153" Type="http://schemas.openxmlformats.org/officeDocument/2006/relationships/hyperlink" Target="../44%20&#49324;&#46020;&#54665;&#51204;/&#49324;&#46020;&#54665;&#51204;.pptx" TargetMode="External"/><Relationship Id="rId174" Type="http://schemas.openxmlformats.org/officeDocument/2006/relationships/image" Target="../media/image72.png"/><Relationship Id="rId179" Type="http://schemas.openxmlformats.org/officeDocument/2006/relationships/hyperlink" Target="../57%20&#48716;&#47112;&#47788;&#49436;/&#48716;&#47112;&#47788;&#49436;1&#51109;.pptx" TargetMode="External"/><Relationship Id="rId195" Type="http://schemas.openxmlformats.org/officeDocument/2006/relationships/hyperlink" Target="../65%20&#50976;&#45796;&#49436;/&#50976;&#45796;&#49436;1&#51109;.pptx" TargetMode="External"/><Relationship Id="rId190" Type="http://schemas.openxmlformats.org/officeDocument/2006/relationships/image" Target="../media/image80.png"/><Relationship Id="rId15" Type="http://schemas.openxmlformats.org/officeDocument/2006/relationships/slide" Target="slide27.xml"/><Relationship Id="rId36" Type="http://schemas.openxmlformats.org/officeDocument/2006/relationships/image" Target="../media/image3.png"/><Relationship Id="rId57" Type="http://schemas.openxmlformats.org/officeDocument/2006/relationships/hyperlink" Target="&#44256;&#47536;&#46020;&#51204;&#49436;13&#51109;.pptx" TargetMode="External"/><Relationship Id="rId106" Type="http://schemas.openxmlformats.org/officeDocument/2006/relationships/image" Target="../media/image38.png"/><Relationship Id="rId127" Type="http://schemas.openxmlformats.org/officeDocument/2006/relationships/hyperlink" Target="../../&#44396;&#50557;PPT/31&#50724;&#48148;&#45852;/&#50724;&#48148;&#45852;1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image" Target="../media/image11.png"/><Relationship Id="rId73" Type="http://schemas.openxmlformats.org/officeDocument/2006/relationships/hyperlink" Target="../../&#44396;&#50557;PPT/04&#48124;&#49688;&#44592;/&#48124;&#49688;&#44592;.pptx" TargetMode="External"/><Relationship Id="rId78" Type="http://schemas.openxmlformats.org/officeDocument/2006/relationships/image" Target="../media/image24.png"/><Relationship Id="rId94" Type="http://schemas.openxmlformats.org/officeDocument/2006/relationships/image" Target="../media/image32.png"/><Relationship Id="rId99" Type="http://schemas.openxmlformats.org/officeDocument/2006/relationships/hyperlink" Target="../../&#44396;&#50557;PPT/17&#50640;&#49828;&#45908;/&#50640;&#49828;&#45908;.pptx" TargetMode="External"/><Relationship Id="rId101" Type="http://schemas.openxmlformats.org/officeDocument/2006/relationships/hyperlink" Target="../../&#44396;&#50557;PPT/18&#50853;&#44592;/&#50853;&#44592;.pptx" TargetMode="External"/><Relationship Id="rId122" Type="http://schemas.openxmlformats.org/officeDocument/2006/relationships/image" Target="../media/image46.png"/><Relationship Id="rId143" Type="http://schemas.openxmlformats.org/officeDocument/2006/relationships/hyperlink" Target="../../&#44396;&#50557;PPT/39&#47568;&#46972;&#44592;/&#47568;&#46972;&#44592;.pptx" TargetMode="External"/><Relationship Id="rId148" Type="http://schemas.openxmlformats.org/officeDocument/2006/relationships/image" Target="../media/image59.png"/><Relationship Id="rId164" Type="http://schemas.openxmlformats.org/officeDocument/2006/relationships/image" Target="../media/image67.png"/><Relationship Id="rId169" Type="http://schemas.openxmlformats.org/officeDocument/2006/relationships/hyperlink" Target="../52%20&#45936;&#49332;&#47196;&#45768;&#44032;&#51204;&#49436;/&#45936;&#49332;&#47196;&#45768;&#44032;&#51204;&#49436;.pptx" TargetMode="External"/><Relationship Id="rId185" Type="http://schemas.openxmlformats.org/officeDocument/2006/relationships/hyperlink" Target="../60%20&#48288;&#46300;&#47196;&#51204;&#49436;/&#48288;&#46300;&#47196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5.png"/><Relationship Id="rId26" Type="http://schemas.openxmlformats.org/officeDocument/2006/relationships/slide" Target="slide14.xml"/><Relationship Id="rId47" Type="http://schemas.openxmlformats.org/officeDocument/2006/relationships/hyperlink" Target="&#44256;&#47536;&#46020;&#51204;&#49436;08&#51109;.pptx" TargetMode="External"/><Relationship Id="rId68" Type="http://schemas.openxmlformats.org/officeDocument/2006/relationships/image" Target="../media/image19.png"/><Relationship Id="rId89" Type="http://schemas.openxmlformats.org/officeDocument/2006/relationships/hyperlink" Target="../../&#44396;&#50557;PPT/11&#50676;&#50773;&#44592;&#49345;/&#50676;&#50773;&#44592;&#49345;.pptx" TargetMode="External"/><Relationship Id="rId112" Type="http://schemas.openxmlformats.org/officeDocument/2006/relationships/image" Target="../media/image41.png"/><Relationship Id="rId133" Type="http://schemas.openxmlformats.org/officeDocument/2006/relationships/hyperlink" Target="../../&#44396;&#50557;PPT/34&#45208;&#54996;/&#45208;&#54996;.pptx" TargetMode="External"/><Relationship Id="rId154" Type="http://schemas.openxmlformats.org/officeDocument/2006/relationships/image" Target="../media/image62.png"/><Relationship Id="rId175" Type="http://schemas.openxmlformats.org/officeDocument/2006/relationships/hyperlink" Target="../55%20&#46356;&#47784;&#45936;&#54980;&#49436;/&#46356;&#47784;&#45936;&#54980;&#49436;.pptx" TargetMode="External"/><Relationship Id="rId196" Type="http://schemas.openxmlformats.org/officeDocument/2006/relationships/image" Target="../media/image83.png"/><Relationship Id="rId200" Type="http://schemas.openxmlformats.org/officeDocument/2006/relationships/image" Target="../media/image115.png"/><Relationship Id="rId16" Type="http://schemas.openxmlformats.org/officeDocument/2006/relationships/slide" Target="slide8.xml"/><Relationship Id="rId37" Type="http://schemas.openxmlformats.org/officeDocument/2006/relationships/hyperlink" Target="&#44256;&#47536;&#46020;&#51204;&#49436;03&#51109;.pptx" TargetMode="External"/><Relationship Id="rId58" Type="http://schemas.openxmlformats.org/officeDocument/2006/relationships/image" Target="../media/image14.png"/><Relationship Id="rId79" Type="http://schemas.openxmlformats.org/officeDocument/2006/relationships/hyperlink" Target="../../&#44396;&#50557;PPT/07&#49324;&#49324;&#44592;/&#49324;&#49324;&#44592;.pptx" TargetMode="External"/><Relationship Id="rId102" Type="http://schemas.openxmlformats.org/officeDocument/2006/relationships/image" Target="../media/image36.png"/><Relationship Id="rId123" Type="http://schemas.openxmlformats.org/officeDocument/2006/relationships/hyperlink" Target="../../&#44396;&#50557;PPT/29&#50836;&#50648;/&#50836;&#50648;.pptx" TargetMode="External"/><Relationship Id="rId144" Type="http://schemas.openxmlformats.org/officeDocument/2006/relationships/image" Target="../media/image57.png"/><Relationship Id="rId90" Type="http://schemas.openxmlformats.org/officeDocument/2006/relationships/image" Target="../media/image30.png"/><Relationship Id="rId165" Type="http://schemas.openxmlformats.org/officeDocument/2006/relationships/hyperlink" Target="../50%20&#48716;&#47549;&#48372;&#49436;/&#48716;&#47549;&#48372;&#49436;.pptx" TargetMode="External"/><Relationship Id="rId186" Type="http://schemas.openxmlformats.org/officeDocument/2006/relationships/image" Target="../media/image78.png"/><Relationship Id="rId27" Type="http://schemas.openxmlformats.org/officeDocument/2006/relationships/slide" Target="slide15.xml"/><Relationship Id="rId48" Type="http://schemas.openxmlformats.org/officeDocument/2006/relationships/image" Target="../media/image9.png"/><Relationship Id="rId69" Type="http://schemas.openxmlformats.org/officeDocument/2006/relationships/hyperlink" Target="../../&#44396;&#50557;PPT/01&#52285;&#49464;&#44592;/&#52285;&#49464;&#44592;.pptx" TargetMode="External"/><Relationship Id="rId113" Type="http://schemas.openxmlformats.org/officeDocument/2006/relationships/hyperlink" Target="../../&#44396;&#50557;PPT/24&#50696;&#47112;&#48120;&#50556;/&#50696;&#47112;&#48120;&#50556;.pptx" TargetMode="External"/><Relationship Id="rId134" Type="http://schemas.openxmlformats.org/officeDocument/2006/relationships/image" Target="../media/image52.png"/><Relationship Id="rId80" Type="http://schemas.openxmlformats.org/officeDocument/2006/relationships/image" Target="../media/image25.png"/><Relationship Id="rId155" Type="http://schemas.openxmlformats.org/officeDocument/2006/relationships/hyperlink" Target="../45%20&#47196;&#47560;&#49436;/&#47196;&#47560;&#49436;.pptx" TargetMode="External"/><Relationship Id="rId176" Type="http://schemas.openxmlformats.org/officeDocument/2006/relationships/image" Target="../media/image73.png"/><Relationship Id="rId197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4.png"/><Relationship Id="rId59" Type="http://schemas.openxmlformats.org/officeDocument/2006/relationships/hyperlink" Target="&#44256;&#47536;&#46020;&#51204;&#49436;14&#51109;.pptx" TargetMode="External"/><Relationship Id="rId103" Type="http://schemas.openxmlformats.org/officeDocument/2006/relationships/hyperlink" Target="../../&#44396;&#50557;PPT/19&#49884;&#54200;/&#49884;&#54200;.pptx" TargetMode="External"/><Relationship Id="rId124" Type="http://schemas.openxmlformats.org/officeDocument/2006/relationships/image" Target="../media/image47.png"/><Relationship Id="rId70" Type="http://schemas.openxmlformats.org/officeDocument/2006/relationships/image" Target="../media/image20.png"/><Relationship Id="rId91" Type="http://schemas.openxmlformats.org/officeDocument/2006/relationships/hyperlink" Target="../../&#44396;&#50557;PPT/13&#50669;&#45824;&#49345;/&#50669;&#45824;&#49345;.pptx" TargetMode="External"/><Relationship Id="rId145" Type="http://schemas.openxmlformats.org/officeDocument/2006/relationships/hyperlink" Target="&#47560;&#53468;&#48373;&#51020;.pptx" TargetMode="External"/><Relationship Id="rId166" Type="http://schemas.openxmlformats.org/officeDocument/2006/relationships/image" Target="../media/image68.png"/><Relationship Id="rId187" Type="http://schemas.openxmlformats.org/officeDocument/2006/relationships/hyperlink" Target="../61%20&#48288;&#46300;&#47196;&#54980;&#49436;/&#48288;&#46300;&#47196;&#54980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slide" Target="slide16.xml"/><Relationship Id="rId49" Type="http://schemas.openxmlformats.org/officeDocument/2006/relationships/hyperlink" Target="&#44256;&#47536;&#46020;&#51204;&#49436;09&#51109;.pptx" TargetMode="External"/><Relationship Id="rId114" Type="http://schemas.openxmlformats.org/officeDocument/2006/relationships/image" Target="../media/image42.png"/><Relationship Id="rId60" Type="http://schemas.openxmlformats.org/officeDocument/2006/relationships/image" Target="../media/image15.png"/><Relationship Id="rId81" Type="http://schemas.openxmlformats.org/officeDocument/2006/relationships/hyperlink" Target="../../&#44396;&#50557;PPT/08&#47355;&#44592;/&#47355;&#44592;.pptx" TargetMode="External"/><Relationship Id="rId135" Type="http://schemas.openxmlformats.org/officeDocument/2006/relationships/hyperlink" Target="../../&#44396;&#50557;PPT/35&#54616;&#48149;&#44397;/&#54616;&#48149;&#44397;.pptx" TargetMode="External"/><Relationship Id="rId156" Type="http://schemas.openxmlformats.org/officeDocument/2006/relationships/image" Target="../media/image63.png"/><Relationship Id="rId177" Type="http://schemas.openxmlformats.org/officeDocument/2006/relationships/hyperlink" Target="../56%20&#46356;&#46020;&#49436;/&#46356;&#46020;&#49436;.pptx" TargetMode="External"/><Relationship Id="rId198" Type="http://schemas.openxmlformats.org/officeDocument/2006/relationships/image" Target="../media/image84.png"/><Relationship Id="rId18" Type="http://schemas.openxmlformats.org/officeDocument/2006/relationships/slide" Target="slide9.xml"/><Relationship Id="rId39" Type="http://schemas.openxmlformats.org/officeDocument/2006/relationships/hyperlink" Target="&#44256;&#47536;&#46020;&#51204;&#49436;04&#51109;.pptx" TargetMode="External"/><Relationship Id="rId50" Type="http://schemas.openxmlformats.org/officeDocument/2006/relationships/image" Target="../media/image10.png"/><Relationship Id="rId104" Type="http://schemas.openxmlformats.org/officeDocument/2006/relationships/image" Target="../media/image37.png"/><Relationship Id="rId125" Type="http://schemas.openxmlformats.org/officeDocument/2006/relationships/hyperlink" Target="../../&#44396;&#50557;PPT/30&#50500;&#47784;&#49828;/&#50500;&#47784;&#49828;.pptx" TargetMode="External"/><Relationship Id="rId146" Type="http://schemas.openxmlformats.org/officeDocument/2006/relationships/image" Target="../media/image58.png"/><Relationship Id="rId167" Type="http://schemas.openxmlformats.org/officeDocument/2006/relationships/hyperlink" Target="../51%20&#44264;&#47196;&#49352;&#49436;/&#44264;&#47196;&#49352;&#49436;.pptx" TargetMode="External"/><Relationship Id="rId188" Type="http://schemas.openxmlformats.org/officeDocument/2006/relationships/image" Target="../media/image79.png"/></Relationships>
</file>

<file path=ppt/slides/_rels/slide31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26&#50640;&#49828;&#44180;/&#50640;&#49828;&#44180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6.png"/><Relationship Id="rId63" Type="http://schemas.openxmlformats.org/officeDocument/2006/relationships/hyperlink" Target="&#44256;&#47536;&#46020;&#51204;&#49436;16&#51109;.pptx" TargetMode="External"/><Relationship Id="rId84" Type="http://schemas.openxmlformats.org/officeDocument/2006/relationships/image" Target="../media/image27.png"/><Relationship Id="rId138" Type="http://schemas.openxmlformats.org/officeDocument/2006/relationships/image" Target="../media/image54.png"/><Relationship Id="rId159" Type="http://schemas.openxmlformats.org/officeDocument/2006/relationships/hyperlink" Target="../47%20&#44256;&#47536;&#46020;&#54980;&#49436;/&#44256;&#47536;&#46020;&#54980;&#49436;.pptx" TargetMode="External"/><Relationship Id="rId170" Type="http://schemas.openxmlformats.org/officeDocument/2006/relationships/image" Target="../media/image70.png"/><Relationship Id="rId191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hyperlink" Target="../../&#44396;&#50557;PPT/21&#51204;&#46020;&#49436;/&#51204;&#46020;&#49436;.pptx" TargetMode="External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hyperlink" Target="&#44256;&#47536;&#46020;&#51204;&#49436;11&#51109;.pptx" TargetMode="External"/><Relationship Id="rId74" Type="http://schemas.openxmlformats.org/officeDocument/2006/relationships/image" Target="../media/image22.png"/><Relationship Id="rId128" Type="http://schemas.openxmlformats.org/officeDocument/2006/relationships/image" Target="../media/image49.png"/><Relationship Id="rId149" Type="http://schemas.openxmlformats.org/officeDocument/2006/relationships/hyperlink" Target="../42%20&#45572;&#44032;&#48373;&#51020;/&#45572;&#44032;&#48373;&#5102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15&#50640;&#49828;&#46972;/&#50640;&#49828;&#46972;.pptx" TargetMode="External"/><Relationship Id="rId160" Type="http://schemas.openxmlformats.org/officeDocument/2006/relationships/image" Target="../media/image65.png"/><Relationship Id="rId181" Type="http://schemas.openxmlformats.org/officeDocument/2006/relationships/hyperlink" Target="../58%20&#55176;&#48652;&#47532;&#49436;/&#55176;&#48652;&#47532;&#49436;.pptx" TargetMode="External"/><Relationship Id="rId22" Type="http://schemas.openxmlformats.org/officeDocument/2006/relationships/slide" Target="slide11.xml"/><Relationship Id="rId43" Type="http://schemas.openxmlformats.org/officeDocument/2006/relationships/hyperlink" Target="&#44256;&#47536;&#46020;&#51204;&#49436;06&#51109;.pptx" TargetMode="External"/><Relationship Id="rId64" Type="http://schemas.openxmlformats.org/officeDocument/2006/relationships/image" Target="../media/image17.png"/><Relationship Id="rId118" Type="http://schemas.openxmlformats.org/officeDocument/2006/relationships/image" Target="../media/image44.png"/><Relationship Id="rId139" Type="http://schemas.openxmlformats.org/officeDocument/2006/relationships/hyperlink" Target="../../&#44396;&#50557;PPT/37&#54617;&#44060;/&#54617;&#44060;.pptx" TargetMode="External"/><Relationship Id="rId85" Type="http://schemas.openxmlformats.org/officeDocument/2006/relationships/hyperlink" Target="../../&#44396;&#50557;PPT/10&#49324;&#47924;&#50648;&#54616;/&#49324;&#47924;&#50648;&#54616;.pptx" TargetMode="External"/><Relationship Id="rId150" Type="http://schemas.openxmlformats.org/officeDocument/2006/relationships/image" Target="../media/image60.png"/><Relationship Id="rId171" Type="http://schemas.openxmlformats.org/officeDocument/2006/relationships/hyperlink" Target="../53%20&#45936;&#49332;&#47196;&#45768;&#44032;&#54980;&#49436;/&#45936;&#49332;&#47196;&#45768;&#44032;&#54980;&#49436;.pptx" TargetMode="External"/><Relationship Id="rId192" Type="http://schemas.openxmlformats.org/officeDocument/2006/relationships/image" Target="../media/image81.png"/><Relationship Id="rId12" Type="http://schemas.openxmlformats.org/officeDocument/2006/relationships/slide" Target="slide6.xml"/><Relationship Id="rId33" Type="http://schemas.openxmlformats.org/officeDocument/2006/relationships/hyperlink" Target="&#44256;&#47536;&#46020;&#51204;&#49436;01&#51109;.pptx" TargetMode="External"/><Relationship Id="rId108" Type="http://schemas.openxmlformats.org/officeDocument/2006/relationships/image" Target="../media/image39.png"/><Relationship Id="rId129" Type="http://schemas.openxmlformats.org/officeDocument/2006/relationships/hyperlink" Target="../../&#44396;&#50557;PPT/32&#50836;&#45208;/&#50836;&#45208;.pptx" TargetMode="External"/><Relationship Id="rId54" Type="http://schemas.openxmlformats.org/officeDocument/2006/relationships/image" Target="../media/image12.png"/><Relationship Id="rId75" Type="http://schemas.openxmlformats.org/officeDocument/2006/relationships/hyperlink" Target="../../&#44396;&#50557;PPT/05&#49888;&#47749;&#44592;/&#49888;&#47749;&#44592;.pptx" TargetMode="External"/><Relationship Id="rId96" Type="http://schemas.openxmlformats.org/officeDocument/2006/relationships/image" Target="../media/image33.png"/><Relationship Id="rId140" Type="http://schemas.openxmlformats.org/officeDocument/2006/relationships/image" Target="../media/image55.png"/><Relationship Id="rId161" Type="http://schemas.openxmlformats.org/officeDocument/2006/relationships/hyperlink" Target="../48%20&#44040;&#46972;&#46356;&#50500;&#49436;/&#44040;&#46972;&#46356;&#50500;&#49436;.pptx" TargetMode="External"/><Relationship Id="rId182" Type="http://schemas.openxmlformats.org/officeDocument/2006/relationships/image" Target="../media/image76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27&#45796;&#45768;&#50648;/&#45796;&#45768;&#50648;.pptx" TargetMode="External"/><Relationship Id="rId44" Type="http://schemas.openxmlformats.org/officeDocument/2006/relationships/image" Target="../media/image7.png"/><Relationship Id="rId65" Type="http://schemas.openxmlformats.org/officeDocument/2006/relationships/hyperlink" Target="../../&#44396;-&#49888;&#50557;%20&#49457;&#44221;&#47785;&#47197;.pptx" TargetMode="External"/><Relationship Id="rId86" Type="http://schemas.openxmlformats.org/officeDocument/2006/relationships/image" Target="../media/image28.png"/><Relationship Id="rId130" Type="http://schemas.openxmlformats.org/officeDocument/2006/relationships/image" Target="../media/image50.png"/><Relationship Id="rId151" Type="http://schemas.openxmlformats.org/officeDocument/2006/relationships/hyperlink" Target="../43%20&#50836;&#54620;&#48373;&#51020;/&#50836;&#54620;&#48373;&#51020;.pptx" TargetMode="External"/><Relationship Id="rId172" Type="http://schemas.openxmlformats.org/officeDocument/2006/relationships/image" Target="../media/image71.png"/><Relationship Id="rId193" Type="http://schemas.openxmlformats.org/officeDocument/2006/relationships/hyperlink" Target="..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22&#50500;&#44032;/&#50500;&#44032;.pptx" TargetMode="External"/><Relationship Id="rId34" Type="http://schemas.openxmlformats.org/officeDocument/2006/relationships/image" Target="../media/image2.png"/><Relationship Id="rId55" Type="http://schemas.openxmlformats.org/officeDocument/2006/relationships/hyperlink" Target="&#44256;&#47536;&#46020;&#51204;&#49436;12&#51109;.pptx" TargetMode="External"/><Relationship Id="rId76" Type="http://schemas.openxmlformats.org/officeDocument/2006/relationships/image" Target="../media/image23.png"/><Relationship Id="rId97" Type="http://schemas.openxmlformats.org/officeDocument/2006/relationships/hyperlink" Target="../../&#44396;&#50557;PPT/16&#45712;&#54756;&#48120;&#50556;/&#45712;&#54756;&#48120;&#50556;.pptx" TargetMode="External"/><Relationship Id="rId120" Type="http://schemas.openxmlformats.org/officeDocument/2006/relationships/image" Target="../media/image45.png"/><Relationship Id="rId141" Type="http://schemas.openxmlformats.org/officeDocument/2006/relationships/hyperlink" Target="../../&#44396;&#50557;PPT/38&#49828;&#44032;&#47028;/&#49828;&#44032;&#47028;.pptx" TargetMode="External"/><Relationship Id="rId7" Type="http://schemas.openxmlformats.org/officeDocument/2006/relationships/slide" Target="slide23.xml"/><Relationship Id="rId71" Type="http://schemas.openxmlformats.org/officeDocument/2006/relationships/hyperlink" Target="../../&#44396;&#50557;PPT/03&#47112;&#50948;&#44592;/&#47112;&#50948;&#44592;.pptx" TargetMode="External"/><Relationship Id="rId92" Type="http://schemas.openxmlformats.org/officeDocument/2006/relationships/image" Target="../media/image31.png"/><Relationship Id="rId162" Type="http://schemas.openxmlformats.org/officeDocument/2006/relationships/image" Target="../media/image66.png"/><Relationship Id="rId183" Type="http://schemas.openxmlformats.org/officeDocument/2006/relationships/hyperlink" Target="..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7.xml"/><Relationship Id="rId24" Type="http://schemas.openxmlformats.org/officeDocument/2006/relationships/slide" Target="slide12.xml"/><Relationship Id="rId40" Type="http://schemas.openxmlformats.org/officeDocument/2006/relationships/image" Target="../media/image5.png"/><Relationship Id="rId45" Type="http://schemas.openxmlformats.org/officeDocument/2006/relationships/hyperlink" Target="&#44256;&#47536;&#46020;&#51204;&#49436;07&#51109;.pptx" TargetMode="External"/><Relationship Id="rId66" Type="http://schemas.openxmlformats.org/officeDocument/2006/relationships/image" Target="../media/image18.png"/><Relationship Id="rId87" Type="http://schemas.openxmlformats.org/officeDocument/2006/relationships/hyperlink" Target="../../&#44396;&#50557;PPT/12&#50676;&#50773;&#44592;&#54616;/&#50676;&#50773;&#44592;&#54616;.pptx" TargetMode="External"/><Relationship Id="rId110" Type="http://schemas.openxmlformats.org/officeDocument/2006/relationships/image" Target="../media/image40.png"/><Relationship Id="rId115" Type="http://schemas.openxmlformats.org/officeDocument/2006/relationships/hyperlink" Target="../../&#44396;&#50557;PPT/25&#50696;&#47112;&#48120;&#50556;&#50528;&#44032;/&#50696;&#47112;&#48120;&#50556;&#50528;&#44032;.pptx" TargetMode="External"/><Relationship Id="rId131" Type="http://schemas.openxmlformats.org/officeDocument/2006/relationships/hyperlink" Target="../../&#44396;&#50557;PPT/33&#48120;&#44032;/&#48120;&#44032;.pptx" TargetMode="External"/><Relationship Id="rId136" Type="http://schemas.openxmlformats.org/officeDocument/2006/relationships/image" Target="../media/image53.png"/><Relationship Id="rId157" Type="http://schemas.openxmlformats.org/officeDocument/2006/relationships/hyperlink" Target="../46%20&#44256;&#47536;&#46020;&#51204;&#49436;/&#44256;&#47536;&#46020;&#51204;&#49436;.pptx" TargetMode="External"/><Relationship Id="rId178" Type="http://schemas.openxmlformats.org/officeDocument/2006/relationships/image" Target="../media/image74.png"/><Relationship Id="rId61" Type="http://schemas.openxmlformats.org/officeDocument/2006/relationships/hyperlink" Target="&#44256;&#47536;&#46020;&#51204;&#49436;15&#51109;.pptx" TargetMode="External"/><Relationship Id="rId82" Type="http://schemas.openxmlformats.org/officeDocument/2006/relationships/image" Target="../media/image26.png"/><Relationship Id="rId152" Type="http://schemas.openxmlformats.org/officeDocument/2006/relationships/image" Target="../media/image61.png"/><Relationship Id="rId173" Type="http://schemas.openxmlformats.org/officeDocument/2006/relationships/hyperlink" Target="../54%20&#46356;&#47784;&#45936;&#51204;&#49436;/&#46356;&#47784;&#45936;&#51204;&#49436;.pptx" TargetMode="External"/><Relationship Id="rId194" Type="http://schemas.openxmlformats.org/officeDocument/2006/relationships/image" Target="../media/image82.png"/><Relationship Id="rId199" Type="http://schemas.openxmlformats.org/officeDocument/2006/relationships/image" Target="../media/image85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hyperlink" Target="&#44256;&#47536;&#46020;&#51204;&#49436;02&#51109;.pptx" TargetMode="External"/><Relationship Id="rId56" Type="http://schemas.openxmlformats.org/officeDocument/2006/relationships/image" Target="../media/image13.png"/><Relationship Id="rId77" Type="http://schemas.openxmlformats.org/officeDocument/2006/relationships/hyperlink" Target="../../&#44396;&#50557;PPT/06&#50668;&#54840;&#49688;&#50500;/&#50668;&#54840;&#49688;&#50500;.pptx" TargetMode="External"/><Relationship Id="rId100" Type="http://schemas.openxmlformats.org/officeDocument/2006/relationships/image" Target="../media/image35.png"/><Relationship Id="rId105" Type="http://schemas.openxmlformats.org/officeDocument/2006/relationships/hyperlink" Target="../../&#44396;&#50557;PPT/20&#51104;&#50616;/&#51104;&#50616;.pptx" TargetMode="External"/><Relationship Id="rId126" Type="http://schemas.openxmlformats.org/officeDocument/2006/relationships/image" Target="../media/image48.png"/><Relationship Id="rId147" Type="http://schemas.openxmlformats.org/officeDocument/2006/relationships/hyperlink" Target="../41%20&#47560;&#44032;&#48373;&#51020;/&#47560;&#44032;&#48373;&#51020;.pptx" TargetMode="External"/><Relationship Id="rId168" Type="http://schemas.openxmlformats.org/officeDocument/2006/relationships/image" Target="../media/image69.png"/><Relationship Id="rId8" Type="http://schemas.openxmlformats.org/officeDocument/2006/relationships/slide" Target="slide4.xml"/><Relationship Id="rId51" Type="http://schemas.openxmlformats.org/officeDocument/2006/relationships/hyperlink" Target="&#44256;&#47536;&#46020;&#51204;&#49436;10&#51109;.pptx" TargetMode="External"/><Relationship Id="rId72" Type="http://schemas.openxmlformats.org/officeDocument/2006/relationships/image" Target="../media/image21.png"/><Relationship Id="rId93" Type="http://schemas.openxmlformats.org/officeDocument/2006/relationships/hyperlink" Target="../../&#44396;&#50557;PPT/14&#50669;&#45824;&#54616;/&#50669;&#45824;&#54616;.pptx" TargetMode="External"/><Relationship Id="rId98" Type="http://schemas.openxmlformats.org/officeDocument/2006/relationships/image" Target="../media/image34.png"/><Relationship Id="rId121" Type="http://schemas.openxmlformats.org/officeDocument/2006/relationships/hyperlink" Target="../../&#44396;&#50557;PPT/28&#54840;&#49464;&#50500;/&#54840;&#49464;&#50500;.pptx" TargetMode="External"/><Relationship Id="rId142" Type="http://schemas.openxmlformats.org/officeDocument/2006/relationships/image" Target="../media/image56.png"/><Relationship Id="rId163" Type="http://schemas.openxmlformats.org/officeDocument/2006/relationships/hyperlink" Target="../49%20&#50640;&#48288;&#49548;&#49436;/&#50640;&#48288;&#49548;&#49436;.pptx" TargetMode="External"/><Relationship Id="rId184" Type="http://schemas.openxmlformats.org/officeDocument/2006/relationships/image" Target="../media/image77.png"/><Relationship Id="rId189" Type="http://schemas.openxmlformats.org/officeDocument/2006/relationships/hyperlink" Target="../62%20&#50836;&#54620;&#51068;&#49436;/&#50836;&#54620;&#51068;&#49436;.pptx" TargetMode="External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image" Target="../media/image8.png"/><Relationship Id="rId67" Type="http://schemas.openxmlformats.org/officeDocument/2006/relationships/hyperlink" Target="../../&#44396;&#50557;PPT/02&#52636;&#50528;&#44413;&#44592;/&#52636;&#50528;&#44413;&#44592;.pptx" TargetMode="External"/><Relationship Id="rId116" Type="http://schemas.openxmlformats.org/officeDocument/2006/relationships/image" Target="../media/image43.png"/><Relationship Id="rId137" Type="http://schemas.openxmlformats.org/officeDocument/2006/relationships/hyperlink" Target="../../&#44396;&#50557;PPT/36&#49828;&#48148;&#45264;/&#49828;&#48148;&#45264;.pptx" TargetMode="External"/><Relationship Id="rId158" Type="http://schemas.openxmlformats.org/officeDocument/2006/relationships/image" Target="../media/image64.png"/><Relationship Id="rId20" Type="http://schemas.openxmlformats.org/officeDocument/2006/relationships/slide" Target="slide10.xml"/><Relationship Id="rId41" Type="http://schemas.openxmlformats.org/officeDocument/2006/relationships/hyperlink" Target="&#44256;&#47536;&#46020;&#51204;&#49436;05&#51109;.pptx" TargetMode="External"/><Relationship Id="rId62" Type="http://schemas.openxmlformats.org/officeDocument/2006/relationships/image" Target="../media/image16.png"/><Relationship Id="rId83" Type="http://schemas.openxmlformats.org/officeDocument/2006/relationships/hyperlink" Target="../../&#44396;&#50557;PPT/09&#49324;&#47924;&#50648;&#49345;/&#49324;&#47924;&#50648;&#49345;.pptx" TargetMode="External"/><Relationship Id="rId88" Type="http://schemas.openxmlformats.org/officeDocument/2006/relationships/image" Target="../media/image29.png"/><Relationship Id="rId111" Type="http://schemas.openxmlformats.org/officeDocument/2006/relationships/hyperlink" Target="../../&#44396;&#50557;PPT/23&#51060;&#49324;&#50556;/&#51060;&#49324;&#50556;.pptx" TargetMode="External"/><Relationship Id="rId132" Type="http://schemas.openxmlformats.org/officeDocument/2006/relationships/image" Target="../media/image51.png"/><Relationship Id="rId153" Type="http://schemas.openxmlformats.org/officeDocument/2006/relationships/hyperlink" Target="../44%20&#49324;&#46020;&#54665;&#51204;/&#49324;&#46020;&#54665;&#51204;.pptx" TargetMode="External"/><Relationship Id="rId174" Type="http://schemas.openxmlformats.org/officeDocument/2006/relationships/image" Target="../media/image72.png"/><Relationship Id="rId179" Type="http://schemas.openxmlformats.org/officeDocument/2006/relationships/hyperlink" Target="../57%20&#48716;&#47112;&#47788;&#49436;/&#48716;&#47112;&#47788;&#49436;1&#51109;.pptx" TargetMode="External"/><Relationship Id="rId195" Type="http://schemas.openxmlformats.org/officeDocument/2006/relationships/hyperlink" Target="../65%20&#50976;&#45796;&#49436;/&#50976;&#45796;&#49436;1&#51109;.pptx" TargetMode="External"/><Relationship Id="rId190" Type="http://schemas.openxmlformats.org/officeDocument/2006/relationships/image" Target="../media/image80.png"/><Relationship Id="rId15" Type="http://schemas.openxmlformats.org/officeDocument/2006/relationships/slide" Target="slide27.xml"/><Relationship Id="rId36" Type="http://schemas.openxmlformats.org/officeDocument/2006/relationships/image" Target="../media/image3.png"/><Relationship Id="rId57" Type="http://schemas.openxmlformats.org/officeDocument/2006/relationships/hyperlink" Target="&#44256;&#47536;&#46020;&#51204;&#49436;13&#51109;.pptx" TargetMode="External"/><Relationship Id="rId106" Type="http://schemas.openxmlformats.org/officeDocument/2006/relationships/image" Target="../media/image38.png"/><Relationship Id="rId127" Type="http://schemas.openxmlformats.org/officeDocument/2006/relationships/hyperlink" Target="../../&#44396;&#50557;PPT/31&#50724;&#48148;&#45852;/&#50724;&#48148;&#45852;1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image" Target="../media/image11.png"/><Relationship Id="rId73" Type="http://schemas.openxmlformats.org/officeDocument/2006/relationships/hyperlink" Target="../../&#44396;&#50557;PPT/04&#48124;&#49688;&#44592;/&#48124;&#49688;&#44592;.pptx" TargetMode="External"/><Relationship Id="rId78" Type="http://schemas.openxmlformats.org/officeDocument/2006/relationships/image" Target="../media/image24.png"/><Relationship Id="rId94" Type="http://schemas.openxmlformats.org/officeDocument/2006/relationships/image" Target="../media/image32.png"/><Relationship Id="rId99" Type="http://schemas.openxmlformats.org/officeDocument/2006/relationships/hyperlink" Target="../../&#44396;&#50557;PPT/17&#50640;&#49828;&#45908;/&#50640;&#49828;&#45908;.pptx" TargetMode="External"/><Relationship Id="rId101" Type="http://schemas.openxmlformats.org/officeDocument/2006/relationships/hyperlink" Target="../../&#44396;&#50557;PPT/18&#50853;&#44592;/&#50853;&#44592;.pptx" TargetMode="External"/><Relationship Id="rId122" Type="http://schemas.openxmlformats.org/officeDocument/2006/relationships/image" Target="../media/image46.png"/><Relationship Id="rId143" Type="http://schemas.openxmlformats.org/officeDocument/2006/relationships/hyperlink" Target="../../&#44396;&#50557;PPT/39&#47568;&#46972;&#44592;/&#47568;&#46972;&#44592;.pptx" TargetMode="External"/><Relationship Id="rId148" Type="http://schemas.openxmlformats.org/officeDocument/2006/relationships/image" Target="../media/image59.png"/><Relationship Id="rId164" Type="http://schemas.openxmlformats.org/officeDocument/2006/relationships/image" Target="../media/image67.png"/><Relationship Id="rId169" Type="http://schemas.openxmlformats.org/officeDocument/2006/relationships/hyperlink" Target="../52%20&#45936;&#49332;&#47196;&#45768;&#44032;&#51204;&#49436;/&#45936;&#49332;&#47196;&#45768;&#44032;&#51204;&#49436;.pptx" TargetMode="External"/><Relationship Id="rId185" Type="http://schemas.openxmlformats.org/officeDocument/2006/relationships/hyperlink" Target="../60%20&#48288;&#46300;&#47196;&#51204;&#49436;/&#48288;&#46300;&#47196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5.png"/><Relationship Id="rId26" Type="http://schemas.openxmlformats.org/officeDocument/2006/relationships/slide" Target="slide14.xml"/><Relationship Id="rId47" Type="http://schemas.openxmlformats.org/officeDocument/2006/relationships/hyperlink" Target="&#44256;&#47536;&#46020;&#51204;&#49436;08&#51109;.pptx" TargetMode="External"/><Relationship Id="rId68" Type="http://schemas.openxmlformats.org/officeDocument/2006/relationships/image" Target="../media/image19.png"/><Relationship Id="rId89" Type="http://schemas.openxmlformats.org/officeDocument/2006/relationships/hyperlink" Target="../../&#44396;&#50557;PPT/11&#50676;&#50773;&#44592;&#49345;/&#50676;&#50773;&#44592;&#49345;.pptx" TargetMode="External"/><Relationship Id="rId112" Type="http://schemas.openxmlformats.org/officeDocument/2006/relationships/image" Target="../media/image41.png"/><Relationship Id="rId133" Type="http://schemas.openxmlformats.org/officeDocument/2006/relationships/hyperlink" Target="../../&#44396;&#50557;PPT/34&#45208;&#54996;/&#45208;&#54996;.pptx" TargetMode="External"/><Relationship Id="rId154" Type="http://schemas.openxmlformats.org/officeDocument/2006/relationships/image" Target="../media/image62.png"/><Relationship Id="rId175" Type="http://schemas.openxmlformats.org/officeDocument/2006/relationships/hyperlink" Target="../55%20&#46356;&#47784;&#45936;&#54980;&#49436;/&#46356;&#47784;&#45936;&#54980;&#49436;.pptx" TargetMode="External"/><Relationship Id="rId196" Type="http://schemas.openxmlformats.org/officeDocument/2006/relationships/image" Target="../media/image83.png"/><Relationship Id="rId200" Type="http://schemas.openxmlformats.org/officeDocument/2006/relationships/image" Target="../media/image116.png"/><Relationship Id="rId16" Type="http://schemas.openxmlformats.org/officeDocument/2006/relationships/slide" Target="slide8.xml"/><Relationship Id="rId37" Type="http://schemas.openxmlformats.org/officeDocument/2006/relationships/hyperlink" Target="&#44256;&#47536;&#46020;&#51204;&#49436;03&#51109;.pptx" TargetMode="External"/><Relationship Id="rId58" Type="http://schemas.openxmlformats.org/officeDocument/2006/relationships/image" Target="../media/image14.png"/><Relationship Id="rId79" Type="http://schemas.openxmlformats.org/officeDocument/2006/relationships/hyperlink" Target="../../&#44396;&#50557;PPT/07&#49324;&#49324;&#44592;/&#49324;&#49324;&#44592;.pptx" TargetMode="External"/><Relationship Id="rId102" Type="http://schemas.openxmlformats.org/officeDocument/2006/relationships/image" Target="../media/image36.png"/><Relationship Id="rId123" Type="http://schemas.openxmlformats.org/officeDocument/2006/relationships/hyperlink" Target="../../&#44396;&#50557;PPT/29&#50836;&#50648;/&#50836;&#50648;.pptx" TargetMode="External"/><Relationship Id="rId144" Type="http://schemas.openxmlformats.org/officeDocument/2006/relationships/image" Target="../media/image57.png"/><Relationship Id="rId90" Type="http://schemas.openxmlformats.org/officeDocument/2006/relationships/image" Target="../media/image30.png"/><Relationship Id="rId165" Type="http://schemas.openxmlformats.org/officeDocument/2006/relationships/hyperlink" Target="../50%20&#48716;&#47549;&#48372;&#49436;/&#48716;&#47549;&#48372;&#49436;.pptx" TargetMode="External"/><Relationship Id="rId186" Type="http://schemas.openxmlformats.org/officeDocument/2006/relationships/image" Target="../media/image78.png"/><Relationship Id="rId27" Type="http://schemas.openxmlformats.org/officeDocument/2006/relationships/slide" Target="slide15.xml"/><Relationship Id="rId48" Type="http://schemas.openxmlformats.org/officeDocument/2006/relationships/image" Target="../media/image9.png"/><Relationship Id="rId69" Type="http://schemas.openxmlformats.org/officeDocument/2006/relationships/hyperlink" Target="../../&#44396;&#50557;PPT/01&#52285;&#49464;&#44592;/&#52285;&#49464;&#44592;.pptx" TargetMode="External"/><Relationship Id="rId113" Type="http://schemas.openxmlformats.org/officeDocument/2006/relationships/hyperlink" Target="../../&#44396;&#50557;PPT/24&#50696;&#47112;&#48120;&#50556;/&#50696;&#47112;&#48120;&#50556;.pptx" TargetMode="External"/><Relationship Id="rId134" Type="http://schemas.openxmlformats.org/officeDocument/2006/relationships/image" Target="../media/image52.png"/><Relationship Id="rId80" Type="http://schemas.openxmlformats.org/officeDocument/2006/relationships/image" Target="../media/image25.png"/><Relationship Id="rId155" Type="http://schemas.openxmlformats.org/officeDocument/2006/relationships/hyperlink" Target="../45%20&#47196;&#47560;&#49436;/&#47196;&#47560;&#49436;.pptx" TargetMode="External"/><Relationship Id="rId176" Type="http://schemas.openxmlformats.org/officeDocument/2006/relationships/image" Target="../media/image73.png"/><Relationship Id="rId197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4.png"/><Relationship Id="rId59" Type="http://schemas.openxmlformats.org/officeDocument/2006/relationships/hyperlink" Target="&#44256;&#47536;&#46020;&#51204;&#49436;14&#51109;.pptx" TargetMode="External"/><Relationship Id="rId103" Type="http://schemas.openxmlformats.org/officeDocument/2006/relationships/hyperlink" Target="../../&#44396;&#50557;PPT/19&#49884;&#54200;/&#49884;&#54200;.pptx" TargetMode="External"/><Relationship Id="rId124" Type="http://schemas.openxmlformats.org/officeDocument/2006/relationships/image" Target="../media/image47.png"/><Relationship Id="rId70" Type="http://schemas.openxmlformats.org/officeDocument/2006/relationships/image" Target="../media/image20.png"/><Relationship Id="rId91" Type="http://schemas.openxmlformats.org/officeDocument/2006/relationships/hyperlink" Target="../../&#44396;&#50557;PPT/13&#50669;&#45824;&#49345;/&#50669;&#45824;&#49345;.pptx" TargetMode="External"/><Relationship Id="rId145" Type="http://schemas.openxmlformats.org/officeDocument/2006/relationships/hyperlink" Target="&#47560;&#53468;&#48373;&#51020;.pptx" TargetMode="External"/><Relationship Id="rId166" Type="http://schemas.openxmlformats.org/officeDocument/2006/relationships/image" Target="../media/image68.png"/><Relationship Id="rId187" Type="http://schemas.openxmlformats.org/officeDocument/2006/relationships/hyperlink" Target="../61%20&#48288;&#46300;&#47196;&#54980;&#49436;/&#48288;&#46300;&#47196;&#54980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slide" Target="slide16.xml"/><Relationship Id="rId49" Type="http://schemas.openxmlformats.org/officeDocument/2006/relationships/hyperlink" Target="&#44256;&#47536;&#46020;&#51204;&#49436;09&#51109;.pptx" TargetMode="External"/><Relationship Id="rId114" Type="http://schemas.openxmlformats.org/officeDocument/2006/relationships/image" Target="../media/image42.png"/><Relationship Id="rId60" Type="http://schemas.openxmlformats.org/officeDocument/2006/relationships/image" Target="../media/image15.png"/><Relationship Id="rId81" Type="http://schemas.openxmlformats.org/officeDocument/2006/relationships/hyperlink" Target="../../&#44396;&#50557;PPT/08&#47355;&#44592;/&#47355;&#44592;.pptx" TargetMode="External"/><Relationship Id="rId135" Type="http://schemas.openxmlformats.org/officeDocument/2006/relationships/hyperlink" Target="../../&#44396;&#50557;PPT/35&#54616;&#48149;&#44397;/&#54616;&#48149;&#44397;.pptx" TargetMode="External"/><Relationship Id="rId156" Type="http://schemas.openxmlformats.org/officeDocument/2006/relationships/image" Target="../media/image63.png"/><Relationship Id="rId177" Type="http://schemas.openxmlformats.org/officeDocument/2006/relationships/hyperlink" Target="../56%20&#46356;&#46020;&#49436;/&#46356;&#46020;&#49436;.pptx" TargetMode="External"/><Relationship Id="rId198" Type="http://schemas.openxmlformats.org/officeDocument/2006/relationships/image" Target="../media/image84.png"/><Relationship Id="rId18" Type="http://schemas.openxmlformats.org/officeDocument/2006/relationships/slide" Target="slide9.xml"/><Relationship Id="rId39" Type="http://schemas.openxmlformats.org/officeDocument/2006/relationships/hyperlink" Target="&#44256;&#47536;&#46020;&#51204;&#49436;04&#51109;.pptx" TargetMode="External"/><Relationship Id="rId50" Type="http://schemas.openxmlformats.org/officeDocument/2006/relationships/image" Target="../media/image10.png"/><Relationship Id="rId104" Type="http://schemas.openxmlformats.org/officeDocument/2006/relationships/image" Target="../media/image37.png"/><Relationship Id="rId125" Type="http://schemas.openxmlformats.org/officeDocument/2006/relationships/hyperlink" Target="../../&#44396;&#50557;PPT/30&#50500;&#47784;&#49828;/&#50500;&#47784;&#49828;.pptx" TargetMode="External"/><Relationship Id="rId146" Type="http://schemas.openxmlformats.org/officeDocument/2006/relationships/image" Target="../media/image58.png"/><Relationship Id="rId167" Type="http://schemas.openxmlformats.org/officeDocument/2006/relationships/hyperlink" Target="../51%20&#44264;&#47196;&#49352;&#49436;/&#44264;&#47196;&#49352;&#49436;.pptx" TargetMode="External"/><Relationship Id="rId188" Type="http://schemas.openxmlformats.org/officeDocument/2006/relationships/image" Target="../media/image7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09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8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9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20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21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22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23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24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25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26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27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28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65200" y="-26988"/>
            <a:ext cx="11270147" cy="6049019"/>
            <a:chOff x="365200" y="-26988"/>
            <a:chExt cx="11270147" cy="6049019"/>
          </a:xfrm>
        </p:grpSpPr>
        <p:grpSp>
          <p:nvGrpSpPr>
            <p:cNvPr id="5" name="그룹 4"/>
            <p:cNvGrpSpPr/>
            <p:nvPr/>
          </p:nvGrpSpPr>
          <p:grpSpPr>
            <a:xfrm>
              <a:off x="695400" y="-26988"/>
              <a:ext cx="10939947" cy="6049019"/>
              <a:chOff x="695400" y="-26988"/>
              <a:chExt cx="10939947" cy="6049019"/>
            </a:xfrm>
          </p:grpSpPr>
          <p:grpSp>
            <p:nvGrpSpPr>
              <p:cNvPr id="4" name="그룹 3"/>
              <p:cNvGrpSpPr/>
              <p:nvPr/>
            </p:nvGrpSpPr>
            <p:grpSpPr>
              <a:xfrm>
                <a:off x="1631951" y="-26988"/>
                <a:ext cx="10003396" cy="406128"/>
                <a:chOff x="1631951" y="-26988"/>
                <a:chExt cx="10003396" cy="406128"/>
              </a:xfrm>
            </p:grpSpPr>
            <p:pic>
              <p:nvPicPr>
                <p:cNvPr id="4198" name="Picture 129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188640"/>
                  <a:ext cx="30956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9" name="Picture 130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9864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0" name="Picture 131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8179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1" name="Picture 132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83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2" name="Picture 133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2358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3" name="Picture 134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970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4" name="Picture 135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1751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5" name="Picture 136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4906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6" name="Picture 137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007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7" name="Picture 138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8948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8" name="Picture 139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099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9" name="Picture 140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26214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0" name="Picture 141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8743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1" name="Picture 142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8810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2" name="Picture 143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2155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3" name="Picture 144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420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4" name="그림 20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86" name="그룹 185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87" name="그림 85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86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87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88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89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90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91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92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93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94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9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9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9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9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9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10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10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10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10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10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10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10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10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10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10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11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11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11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11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11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11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11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11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11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11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12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12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12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12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25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26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27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28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29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0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1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2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3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4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19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200" y="343038"/>
              <a:ext cx="1590675" cy="285750"/>
            </a:xfrm>
            <a:prstGeom prst="rect">
              <a:avLst/>
            </a:prstGeom>
          </p:spPr>
        </p:pic>
      </p:grpSp>
      <p:cxnSp>
        <p:nvCxnSpPr>
          <p:cNvPr id="123" name="직선 연결선 1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그림 6">
            <a:extLst>
              <a:ext uri="{FF2B5EF4-FFF2-40B4-BE49-F238E27FC236}">
                <a16:creationId xmlns:a16="http://schemas.microsoft.com/office/drawing/2014/main" id="{176DACFB-7304-464F-A65F-116FC4277682}"/>
              </a:ext>
            </a:extLst>
          </p:cNvPr>
          <p:cNvPicPr>
            <a:picLocks noChangeAspect="1"/>
          </p:cNvPicPr>
          <p:nvPr/>
        </p:nvPicPr>
        <p:blipFill>
          <a:blip r:embed="rId2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2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2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2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2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2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2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2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4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4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42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43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44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45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46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47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48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49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50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51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52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365200" y="-26988"/>
            <a:ext cx="11270147" cy="6049019"/>
            <a:chOff x="365200" y="-26988"/>
            <a:chExt cx="11270147" cy="6049019"/>
          </a:xfrm>
        </p:grpSpPr>
        <p:grpSp>
          <p:nvGrpSpPr>
            <p:cNvPr id="35" name="그룹 34"/>
            <p:cNvGrpSpPr/>
            <p:nvPr/>
          </p:nvGrpSpPr>
          <p:grpSpPr>
            <a:xfrm>
              <a:off x="695400" y="-26988"/>
              <a:ext cx="10939947" cy="6049019"/>
              <a:chOff x="695400" y="-26988"/>
              <a:chExt cx="10939947" cy="6049019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1" y="-26988"/>
                <a:ext cx="10003396" cy="406128"/>
                <a:chOff x="1631951" y="-26988"/>
                <a:chExt cx="10003396" cy="406128"/>
              </a:xfrm>
            </p:grpSpPr>
            <p:pic>
              <p:nvPicPr>
                <p:cNvPr id="105" name="Picture 129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188640"/>
                  <a:ext cx="30956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0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9864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1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8179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2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83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3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2358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4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970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5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1751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6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4906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7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007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8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8948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9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099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0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26214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41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8743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2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8810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3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2155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4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420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20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19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200" y="343038"/>
              <a:ext cx="1590675" cy="285750"/>
            </a:xfrm>
            <a:prstGeom prst="rect">
              <a:avLst/>
            </a:prstGeom>
          </p:spPr>
        </p:pic>
      </p:grpSp>
      <p:cxnSp>
        <p:nvCxnSpPr>
          <p:cNvPr id="123" name="직선 연결선 1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497DF4DD-4FA1-4E1D-8EC2-7E4BFA9A5DCF}"/>
              </a:ext>
            </a:extLst>
          </p:cNvPr>
          <p:cNvPicPr>
            <a:picLocks noChangeAspect="1"/>
          </p:cNvPicPr>
          <p:nvPr/>
        </p:nvPicPr>
        <p:blipFill>
          <a:blip r:embed="rId2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4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4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4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6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7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8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9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70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71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72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73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74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75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76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365200" y="-26988"/>
            <a:ext cx="11270147" cy="6049019"/>
            <a:chOff x="365200" y="-26988"/>
            <a:chExt cx="11270147" cy="6049019"/>
          </a:xfrm>
        </p:grpSpPr>
        <p:grpSp>
          <p:nvGrpSpPr>
            <p:cNvPr id="35" name="그룹 34"/>
            <p:cNvGrpSpPr/>
            <p:nvPr/>
          </p:nvGrpSpPr>
          <p:grpSpPr>
            <a:xfrm>
              <a:off x="695400" y="-26988"/>
              <a:ext cx="10939947" cy="6049019"/>
              <a:chOff x="695400" y="-26988"/>
              <a:chExt cx="10939947" cy="6049019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1" y="-26988"/>
                <a:ext cx="10003396" cy="406128"/>
                <a:chOff x="1631951" y="-26988"/>
                <a:chExt cx="10003396" cy="406128"/>
              </a:xfrm>
            </p:grpSpPr>
            <p:pic>
              <p:nvPicPr>
                <p:cNvPr id="105" name="Picture 129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188640"/>
                  <a:ext cx="30956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0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9864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1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8179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2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83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3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2358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4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970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5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1751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6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4906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7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007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8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8948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9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099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0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26214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41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8743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2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8810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3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2155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4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420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20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19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200" y="343038"/>
              <a:ext cx="1590675" cy="285750"/>
            </a:xfrm>
            <a:prstGeom prst="rect">
              <a:avLst/>
            </a:prstGeom>
          </p:spPr>
        </p:pic>
      </p:grpSp>
      <p:cxnSp>
        <p:nvCxnSpPr>
          <p:cNvPr id="123" name="직선 연결선 1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8504D923-1BF0-4E6E-BD07-CDF672AF4987}"/>
              </a:ext>
            </a:extLst>
          </p:cNvPr>
          <p:cNvPicPr>
            <a:picLocks noChangeAspect="1"/>
          </p:cNvPicPr>
          <p:nvPr/>
        </p:nvPicPr>
        <p:blipFill>
          <a:blip r:embed="rId2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90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91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92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93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94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95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96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97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98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99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200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365200" y="-26988"/>
            <a:ext cx="11270147" cy="6049019"/>
            <a:chOff x="365200" y="-26988"/>
            <a:chExt cx="11270147" cy="6049019"/>
          </a:xfrm>
        </p:grpSpPr>
        <p:grpSp>
          <p:nvGrpSpPr>
            <p:cNvPr id="35" name="그룹 34"/>
            <p:cNvGrpSpPr/>
            <p:nvPr/>
          </p:nvGrpSpPr>
          <p:grpSpPr>
            <a:xfrm>
              <a:off x="695400" y="-26988"/>
              <a:ext cx="10939947" cy="6049019"/>
              <a:chOff x="695400" y="-26988"/>
              <a:chExt cx="10939947" cy="6049019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1" y="-26988"/>
                <a:ext cx="10003396" cy="406128"/>
                <a:chOff x="1631951" y="-26988"/>
                <a:chExt cx="10003396" cy="406128"/>
              </a:xfrm>
            </p:grpSpPr>
            <p:pic>
              <p:nvPicPr>
                <p:cNvPr id="105" name="Picture 129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188640"/>
                  <a:ext cx="30956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0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9864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1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8179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2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83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3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2358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4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970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5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1751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6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4906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7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007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8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8948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9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099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0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26214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41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8743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2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8810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3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2155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4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420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20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19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200" y="343038"/>
              <a:ext cx="1590675" cy="285750"/>
            </a:xfrm>
            <a:prstGeom prst="rect">
              <a:avLst/>
            </a:prstGeom>
          </p:spPr>
        </p:pic>
      </p:grpSp>
      <p:cxnSp>
        <p:nvCxnSpPr>
          <p:cNvPr id="123" name="직선 연결선 1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A5663233-7933-49B5-A83C-4305AADD079D}"/>
              </a:ext>
            </a:extLst>
          </p:cNvPr>
          <p:cNvPicPr>
            <a:picLocks noChangeAspect="1"/>
          </p:cNvPicPr>
          <p:nvPr/>
        </p:nvPicPr>
        <p:blipFill>
          <a:blip r:embed="rId2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19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19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19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19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199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0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2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4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5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6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7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8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0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2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4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5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6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7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8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9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20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21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22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23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24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365200" y="-26988"/>
            <a:ext cx="11270147" cy="6049019"/>
            <a:chOff x="365200" y="-26988"/>
            <a:chExt cx="11270147" cy="6049019"/>
          </a:xfrm>
        </p:grpSpPr>
        <p:grpSp>
          <p:nvGrpSpPr>
            <p:cNvPr id="35" name="그룹 34"/>
            <p:cNvGrpSpPr/>
            <p:nvPr/>
          </p:nvGrpSpPr>
          <p:grpSpPr>
            <a:xfrm>
              <a:off x="695400" y="-26988"/>
              <a:ext cx="10939947" cy="6049019"/>
              <a:chOff x="695400" y="-26988"/>
              <a:chExt cx="10939947" cy="6049019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1" y="-26988"/>
                <a:ext cx="10003396" cy="406128"/>
                <a:chOff x="1631951" y="-26988"/>
                <a:chExt cx="10003396" cy="406128"/>
              </a:xfrm>
            </p:grpSpPr>
            <p:pic>
              <p:nvPicPr>
                <p:cNvPr id="105" name="Picture 129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188640"/>
                  <a:ext cx="30956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0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9864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1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8179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2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83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3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2358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4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970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5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1751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6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4906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7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007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8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8948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9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099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0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26214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41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8743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2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8810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3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2155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4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420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20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19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200" y="343038"/>
              <a:ext cx="1590675" cy="285750"/>
            </a:xfrm>
            <a:prstGeom prst="rect">
              <a:avLst/>
            </a:prstGeom>
          </p:spPr>
        </p:pic>
      </p:grpSp>
      <p:cxnSp>
        <p:nvCxnSpPr>
          <p:cNvPr id="123" name="직선 연결선 1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A2D2E12E-2627-40F1-BF45-092ABC2596D3}"/>
              </a:ext>
            </a:extLst>
          </p:cNvPr>
          <p:cNvPicPr>
            <a:picLocks noChangeAspect="1"/>
          </p:cNvPicPr>
          <p:nvPr/>
        </p:nvPicPr>
        <p:blipFill>
          <a:blip r:embed="rId2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1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8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9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40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41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42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43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44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45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46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47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48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365200" y="-26988"/>
            <a:ext cx="11270147" cy="6049019"/>
            <a:chOff x="365200" y="-26988"/>
            <a:chExt cx="11270147" cy="6049019"/>
          </a:xfrm>
        </p:grpSpPr>
        <p:grpSp>
          <p:nvGrpSpPr>
            <p:cNvPr id="35" name="그룹 34"/>
            <p:cNvGrpSpPr/>
            <p:nvPr/>
          </p:nvGrpSpPr>
          <p:grpSpPr>
            <a:xfrm>
              <a:off x="695400" y="-26988"/>
              <a:ext cx="10939947" cy="6049019"/>
              <a:chOff x="695400" y="-26988"/>
              <a:chExt cx="10939947" cy="6049019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1" y="-26988"/>
                <a:ext cx="10003396" cy="406128"/>
                <a:chOff x="1631951" y="-26988"/>
                <a:chExt cx="10003396" cy="406128"/>
              </a:xfrm>
            </p:grpSpPr>
            <p:pic>
              <p:nvPicPr>
                <p:cNvPr id="105" name="Picture 129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188640"/>
                  <a:ext cx="30956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0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9864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1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8179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2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83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3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2358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4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970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5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1751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6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4906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7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007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8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8948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9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099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0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26214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41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8743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2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8810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3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2155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4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420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20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19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200" y="343038"/>
              <a:ext cx="1590675" cy="285750"/>
            </a:xfrm>
            <a:prstGeom prst="rect">
              <a:avLst/>
            </a:prstGeom>
          </p:spPr>
        </p:pic>
      </p:grpSp>
      <p:cxnSp>
        <p:nvCxnSpPr>
          <p:cNvPr id="123" name="직선 연결선 1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B96C95CD-4254-4A80-8FE6-D0F50B68160A}"/>
              </a:ext>
            </a:extLst>
          </p:cNvPr>
          <p:cNvPicPr>
            <a:picLocks noChangeAspect="1"/>
          </p:cNvPicPr>
          <p:nvPr/>
        </p:nvPicPr>
        <p:blipFill>
          <a:blip r:embed="rId2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4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4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4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4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4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4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4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6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6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62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63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64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65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66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67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68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69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70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71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72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365200" y="-26988"/>
            <a:ext cx="11270147" cy="6049019"/>
            <a:chOff x="365200" y="-26988"/>
            <a:chExt cx="11270147" cy="6049019"/>
          </a:xfrm>
        </p:grpSpPr>
        <p:grpSp>
          <p:nvGrpSpPr>
            <p:cNvPr id="35" name="그룹 34"/>
            <p:cNvGrpSpPr/>
            <p:nvPr/>
          </p:nvGrpSpPr>
          <p:grpSpPr>
            <a:xfrm>
              <a:off x="695400" y="-26988"/>
              <a:ext cx="10939947" cy="6049019"/>
              <a:chOff x="695400" y="-26988"/>
              <a:chExt cx="10939947" cy="6049019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1" y="-26988"/>
                <a:ext cx="10003396" cy="406128"/>
                <a:chOff x="1631951" y="-26988"/>
                <a:chExt cx="10003396" cy="406128"/>
              </a:xfrm>
            </p:grpSpPr>
            <p:pic>
              <p:nvPicPr>
                <p:cNvPr id="105" name="Picture 129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188640"/>
                  <a:ext cx="30956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0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9864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1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8179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2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83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3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2358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4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970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5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1751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6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4906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7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007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8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8948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9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099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0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26214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41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8743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2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8810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3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2155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4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420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20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19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200" y="343038"/>
              <a:ext cx="1590675" cy="285750"/>
            </a:xfrm>
            <a:prstGeom prst="rect">
              <a:avLst/>
            </a:prstGeom>
          </p:spPr>
        </p:pic>
      </p:grpSp>
      <p:cxnSp>
        <p:nvCxnSpPr>
          <p:cNvPr id="123" name="직선 연결선 1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F5852AAE-F270-40D1-B323-3FCB05A897B4}"/>
              </a:ext>
            </a:extLst>
          </p:cNvPr>
          <p:cNvPicPr>
            <a:picLocks noChangeAspect="1"/>
          </p:cNvPicPr>
          <p:nvPr/>
        </p:nvPicPr>
        <p:blipFill>
          <a:blip r:embed="rId2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6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6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6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6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7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8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9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90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91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92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93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94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95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96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365200" y="-26988"/>
            <a:ext cx="11270147" cy="6049019"/>
            <a:chOff x="365200" y="-26988"/>
            <a:chExt cx="11270147" cy="6049019"/>
          </a:xfrm>
        </p:grpSpPr>
        <p:grpSp>
          <p:nvGrpSpPr>
            <p:cNvPr id="35" name="그룹 34"/>
            <p:cNvGrpSpPr/>
            <p:nvPr/>
          </p:nvGrpSpPr>
          <p:grpSpPr>
            <a:xfrm>
              <a:off x="695400" y="-26988"/>
              <a:ext cx="10939947" cy="6049019"/>
              <a:chOff x="695400" y="-26988"/>
              <a:chExt cx="10939947" cy="6049019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1" y="-26988"/>
                <a:ext cx="10003396" cy="406128"/>
                <a:chOff x="1631951" y="-26988"/>
                <a:chExt cx="10003396" cy="406128"/>
              </a:xfrm>
            </p:grpSpPr>
            <p:pic>
              <p:nvPicPr>
                <p:cNvPr id="105" name="Picture 129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188640"/>
                  <a:ext cx="30956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0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9864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1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8179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2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83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3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2358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4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970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5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1751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6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4906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7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007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8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8948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9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099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0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26214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41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8743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2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8810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3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2155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4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420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20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19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200" y="343038"/>
              <a:ext cx="1590675" cy="285750"/>
            </a:xfrm>
            <a:prstGeom prst="rect">
              <a:avLst/>
            </a:prstGeom>
          </p:spPr>
        </p:pic>
      </p:grpSp>
      <p:cxnSp>
        <p:nvCxnSpPr>
          <p:cNvPr id="123" name="직선 연결선 1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BF81CD04-A2CF-456D-9DBB-9DB87A6A8B99}"/>
              </a:ext>
            </a:extLst>
          </p:cNvPr>
          <p:cNvPicPr>
            <a:picLocks noChangeAspect="1"/>
          </p:cNvPicPr>
          <p:nvPr/>
        </p:nvPicPr>
        <p:blipFill>
          <a:blip r:embed="rId2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10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11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12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13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14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15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16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17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18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19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20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365200" y="-26988"/>
            <a:ext cx="11270147" cy="6049019"/>
            <a:chOff x="365200" y="-26988"/>
            <a:chExt cx="11270147" cy="6049019"/>
          </a:xfrm>
        </p:grpSpPr>
        <p:grpSp>
          <p:nvGrpSpPr>
            <p:cNvPr id="35" name="그룹 34"/>
            <p:cNvGrpSpPr/>
            <p:nvPr/>
          </p:nvGrpSpPr>
          <p:grpSpPr>
            <a:xfrm>
              <a:off x="695400" y="-26988"/>
              <a:ext cx="10939947" cy="6049019"/>
              <a:chOff x="695400" y="-26988"/>
              <a:chExt cx="10939947" cy="6049019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1" y="-26988"/>
                <a:ext cx="10003396" cy="406128"/>
                <a:chOff x="1631951" y="-26988"/>
                <a:chExt cx="10003396" cy="406128"/>
              </a:xfrm>
            </p:grpSpPr>
            <p:pic>
              <p:nvPicPr>
                <p:cNvPr id="105" name="Picture 129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188640"/>
                  <a:ext cx="30956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0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9864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1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8179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2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83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3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2358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4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970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5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1751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6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4906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7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007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8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8948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9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099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0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26214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41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8743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2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8810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3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2155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4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420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20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19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200" y="343038"/>
              <a:ext cx="1590675" cy="285750"/>
            </a:xfrm>
            <a:prstGeom prst="rect">
              <a:avLst/>
            </a:prstGeom>
          </p:spPr>
        </p:pic>
      </p:grpSp>
      <p:cxnSp>
        <p:nvCxnSpPr>
          <p:cNvPr id="123" name="직선 연결선 1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F58F813E-DB18-4BC3-A54B-4904707EAE8A}"/>
              </a:ext>
            </a:extLst>
          </p:cNvPr>
          <p:cNvPicPr>
            <a:picLocks noChangeAspect="1"/>
          </p:cNvPicPr>
          <p:nvPr/>
        </p:nvPicPr>
        <p:blipFill>
          <a:blip r:embed="rId2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1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1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1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1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19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0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2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4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5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6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7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8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0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2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4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5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6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7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8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9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40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41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42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43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44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365200" y="-26988"/>
            <a:ext cx="11270147" cy="6049019"/>
            <a:chOff x="365200" y="-26988"/>
            <a:chExt cx="11270147" cy="6049019"/>
          </a:xfrm>
        </p:grpSpPr>
        <p:grpSp>
          <p:nvGrpSpPr>
            <p:cNvPr id="35" name="그룹 34"/>
            <p:cNvGrpSpPr/>
            <p:nvPr/>
          </p:nvGrpSpPr>
          <p:grpSpPr>
            <a:xfrm>
              <a:off x="695400" y="-26988"/>
              <a:ext cx="10939947" cy="6049019"/>
              <a:chOff x="695400" y="-26988"/>
              <a:chExt cx="10939947" cy="6049019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1" y="-26988"/>
                <a:ext cx="10003396" cy="406128"/>
                <a:chOff x="1631951" y="-26988"/>
                <a:chExt cx="10003396" cy="406128"/>
              </a:xfrm>
            </p:grpSpPr>
            <p:pic>
              <p:nvPicPr>
                <p:cNvPr id="105" name="Picture 129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188640"/>
                  <a:ext cx="30956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0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9864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1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8179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2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83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3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2358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4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970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5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1751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6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4906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7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007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8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8948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9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099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0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26214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41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8743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2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8810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3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2155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4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420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20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19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200" y="343038"/>
              <a:ext cx="1590675" cy="285750"/>
            </a:xfrm>
            <a:prstGeom prst="rect">
              <a:avLst/>
            </a:prstGeom>
          </p:spPr>
        </p:pic>
      </p:grpSp>
      <p:cxnSp>
        <p:nvCxnSpPr>
          <p:cNvPr id="123" name="직선 연결선 1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B4F39BB6-0875-4056-A6E4-AD5E52E41152}"/>
              </a:ext>
            </a:extLst>
          </p:cNvPr>
          <p:cNvPicPr>
            <a:picLocks noChangeAspect="1"/>
          </p:cNvPicPr>
          <p:nvPr/>
        </p:nvPicPr>
        <p:blipFill>
          <a:blip r:embed="rId2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3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8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9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60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61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62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63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64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65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66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67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68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365200" y="-26988"/>
            <a:ext cx="11270147" cy="6049019"/>
            <a:chOff x="365200" y="-26988"/>
            <a:chExt cx="11270147" cy="6049019"/>
          </a:xfrm>
        </p:grpSpPr>
        <p:grpSp>
          <p:nvGrpSpPr>
            <p:cNvPr id="35" name="그룹 34"/>
            <p:cNvGrpSpPr/>
            <p:nvPr/>
          </p:nvGrpSpPr>
          <p:grpSpPr>
            <a:xfrm>
              <a:off x="695400" y="-26988"/>
              <a:ext cx="10939947" cy="6049019"/>
              <a:chOff x="695400" y="-26988"/>
              <a:chExt cx="10939947" cy="6049019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1" y="-26988"/>
                <a:ext cx="10003396" cy="406128"/>
                <a:chOff x="1631951" y="-26988"/>
                <a:chExt cx="10003396" cy="406128"/>
              </a:xfrm>
            </p:grpSpPr>
            <p:pic>
              <p:nvPicPr>
                <p:cNvPr id="105" name="Picture 129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188640"/>
                  <a:ext cx="30956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0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9864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1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8179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2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83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3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2358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4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970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5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1751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6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4906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7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007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8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8948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9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099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0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26214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41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8743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2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8810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3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2155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4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420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20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19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200" y="343038"/>
              <a:ext cx="1590675" cy="285750"/>
            </a:xfrm>
            <a:prstGeom prst="rect">
              <a:avLst/>
            </a:prstGeom>
          </p:spPr>
        </p:pic>
      </p:grpSp>
      <p:cxnSp>
        <p:nvCxnSpPr>
          <p:cNvPr id="123" name="직선 연결선 1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A25ECB54-2DC3-4F5E-A33E-0BE36496E7A5}"/>
              </a:ext>
            </a:extLst>
          </p:cNvPr>
          <p:cNvPicPr>
            <a:picLocks noChangeAspect="1"/>
          </p:cNvPicPr>
          <p:nvPr/>
        </p:nvPicPr>
        <p:blipFill>
          <a:blip r:embed="rId2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6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6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6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6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6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6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6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8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8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82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83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84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85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86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87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88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89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90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91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92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365200" y="-26988"/>
            <a:ext cx="11270147" cy="6049019"/>
            <a:chOff x="365200" y="-26988"/>
            <a:chExt cx="11270147" cy="6049019"/>
          </a:xfrm>
        </p:grpSpPr>
        <p:grpSp>
          <p:nvGrpSpPr>
            <p:cNvPr id="35" name="그룹 34"/>
            <p:cNvGrpSpPr/>
            <p:nvPr/>
          </p:nvGrpSpPr>
          <p:grpSpPr>
            <a:xfrm>
              <a:off x="695400" y="-26988"/>
              <a:ext cx="10939947" cy="6049019"/>
              <a:chOff x="695400" y="-26988"/>
              <a:chExt cx="10939947" cy="6049019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1" y="-26988"/>
                <a:ext cx="10003396" cy="406128"/>
                <a:chOff x="1631951" y="-26988"/>
                <a:chExt cx="10003396" cy="406128"/>
              </a:xfrm>
            </p:grpSpPr>
            <p:pic>
              <p:nvPicPr>
                <p:cNvPr id="105" name="Picture 129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188640"/>
                  <a:ext cx="30956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0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9864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1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8179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2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83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3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2358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4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970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5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1751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6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4906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7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007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8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8948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9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099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0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26214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41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8743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2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8810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3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2155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4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420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20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19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200" y="343038"/>
              <a:ext cx="1590675" cy="285750"/>
            </a:xfrm>
            <a:prstGeom prst="rect">
              <a:avLst/>
            </a:prstGeom>
          </p:spPr>
        </p:pic>
      </p:grpSp>
      <p:cxnSp>
        <p:nvCxnSpPr>
          <p:cNvPr id="123" name="직선 연결선 1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ED3E4878-0844-44A4-9B34-D59C4775645E}"/>
              </a:ext>
            </a:extLst>
          </p:cNvPr>
          <p:cNvPicPr>
            <a:picLocks noChangeAspect="1"/>
          </p:cNvPicPr>
          <p:nvPr/>
        </p:nvPicPr>
        <p:blipFill>
          <a:blip r:embed="rId2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8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8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8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6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7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8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9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10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11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12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13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14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15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16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365200" y="-26988"/>
            <a:ext cx="11270147" cy="6049019"/>
            <a:chOff x="365200" y="-26988"/>
            <a:chExt cx="11270147" cy="6049019"/>
          </a:xfrm>
        </p:grpSpPr>
        <p:grpSp>
          <p:nvGrpSpPr>
            <p:cNvPr id="35" name="그룹 34"/>
            <p:cNvGrpSpPr/>
            <p:nvPr/>
          </p:nvGrpSpPr>
          <p:grpSpPr>
            <a:xfrm>
              <a:off x="695400" y="-26988"/>
              <a:ext cx="10939947" cy="6049019"/>
              <a:chOff x="695400" y="-26988"/>
              <a:chExt cx="10939947" cy="6049019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1" y="-26988"/>
                <a:ext cx="10003396" cy="406128"/>
                <a:chOff x="1631951" y="-26988"/>
                <a:chExt cx="10003396" cy="406128"/>
              </a:xfrm>
            </p:grpSpPr>
            <p:pic>
              <p:nvPicPr>
                <p:cNvPr id="105" name="Picture 129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188640"/>
                  <a:ext cx="30956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0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9864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1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8179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2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83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3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2358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4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970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5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1751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6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4906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7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007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8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8948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9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099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0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26214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41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8743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2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8810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3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2155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4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420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20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19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200" y="343038"/>
              <a:ext cx="1590675" cy="285750"/>
            </a:xfrm>
            <a:prstGeom prst="rect">
              <a:avLst/>
            </a:prstGeom>
          </p:spPr>
        </p:pic>
      </p:grpSp>
      <p:cxnSp>
        <p:nvCxnSpPr>
          <p:cNvPr id="123" name="직선 연결선 1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C3D2B2A2-B575-4B3D-82A1-233C8666EF8E}"/>
              </a:ext>
            </a:extLst>
          </p:cNvPr>
          <p:cNvPicPr>
            <a:picLocks noChangeAspect="1"/>
          </p:cNvPicPr>
          <p:nvPr/>
        </p:nvPicPr>
        <p:blipFill>
          <a:blip r:embed="rId2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30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31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32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33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34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35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36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37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38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39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40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365200" y="-26988"/>
            <a:ext cx="11270147" cy="6049019"/>
            <a:chOff x="365200" y="-26988"/>
            <a:chExt cx="11270147" cy="6049019"/>
          </a:xfrm>
        </p:grpSpPr>
        <p:grpSp>
          <p:nvGrpSpPr>
            <p:cNvPr id="35" name="그룹 34"/>
            <p:cNvGrpSpPr/>
            <p:nvPr/>
          </p:nvGrpSpPr>
          <p:grpSpPr>
            <a:xfrm>
              <a:off x="695400" y="-26988"/>
              <a:ext cx="10939947" cy="6049019"/>
              <a:chOff x="695400" y="-26988"/>
              <a:chExt cx="10939947" cy="6049019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1" y="-26988"/>
                <a:ext cx="10003396" cy="406128"/>
                <a:chOff x="1631951" y="-26988"/>
                <a:chExt cx="10003396" cy="406128"/>
              </a:xfrm>
            </p:grpSpPr>
            <p:pic>
              <p:nvPicPr>
                <p:cNvPr id="105" name="Picture 129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188640"/>
                  <a:ext cx="30956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0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9864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1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8179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2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83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3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2358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4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970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5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1751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6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4906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7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007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8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8948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9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099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0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26214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41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8743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2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8810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3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2155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4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420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20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19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200" y="343038"/>
              <a:ext cx="1590675" cy="285750"/>
            </a:xfrm>
            <a:prstGeom prst="rect">
              <a:avLst/>
            </a:prstGeom>
          </p:spPr>
        </p:pic>
      </p:grpSp>
      <p:cxnSp>
        <p:nvCxnSpPr>
          <p:cNvPr id="123" name="직선 연결선 1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0B7D52B0-5123-4D83-B6FE-84C2F348E464}"/>
              </a:ext>
            </a:extLst>
          </p:cNvPr>
          <p:cNvPicPr>
            <a:picLocks noChangeAspect="1"/>
          </p:cNvPicPr>
          <p:nvPr/>
        </p:nvPicPr>
        <p:blipFill>
          <a:blip r:embed="rId2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3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3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3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3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39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0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2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4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5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6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7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8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0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2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4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5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6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7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8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9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60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61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62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63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64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365200" y="-26988"/>
            <a:ext cx="11270147" cy="6049019"/>
            <a:chOff x="365200" y="-26988"/>
            <a:chExt cx="11270147" cy="6049019"/>
          </a:xfrm>
        </p:grpSpPr>
        <p:grpSp>
          <p:nvGrpSpPr>
            <p:cNvPr id="35" name="그룹 34"/>
            <p:cNvGrpSpPr/>
            <p:nvPr/>
          </p:nvGrpSpPr>
          <p:grpSpPr>
            <a:xfrm>
              <a:off x="695400" y="-26988"/>
              <a:ext cx="10939947" cy="6049019"/>
              <a:chOff x="695400" y="-26988"/>
              <a:chExt cx="10939947" cy="6049019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1" y="-26988"/>
                <a:ext cx="10003396" cy="406128"/>
                <a:chOff x="1631951" y="-26988"/>
                <a:chExt cx="10003396" cy="406128"/>
              </a:xfrm>
            </p:grpSpPr>
            <p:pic>
              <p:nvPicPr>
                <p:cNvPr id="105" name="Picture 129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188640"/>
                  <a:ext cx="30956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0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9864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1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8179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2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83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3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2358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4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970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5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1751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6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4906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7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007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8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8948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9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099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0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26214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41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8743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2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8810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3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2155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4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420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20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19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200" y="343038"/>
              <a:ext cx="1590675" cy="285750"/>
            </a:xfrm>
            <a:prstGeom prst="rect">
              <a:avLst/>
            </a:prstGeom>
          </p:spPr>
        </p:pic>
      </p:grpSp>
      <p:cxnSp>
        <p:nvCxnSpPr>
          <p:cNvPr id="123" name="직선 연결선 1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AB8713EF-159A-4FCE-850A-8ACBA825601B}"/>
              </a:ext>
            </a:extLst>
          </p:cNvPr>
          <p:cNvPicPr>
            <a:picLocks noChangeAspect="1"/>
          </p:cNvPicPr>
          <p:nvPr/>
        </p:nvPicPr>
        <p:blipFill>
          <a:blip r:embed="rId2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5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8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9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80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81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82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83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84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85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86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87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88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365200" y="-26988"/>
            <a:ext cx="11270147" cy="6049019"/>
            <a:chOff x="365200" y="-26988"/>
            <a:chExt cx="11270147" cy="6049019"/>
          </a:xfrm>
        </p:grpSpPr>
        <p:grpSp>
          <p:nvGrpSpPr>
            <p:cNvPr id="35" name="그룹 34"/>
            <p:cNvGrpSpPr/>
            <p:nvPr/>
          </p:nvGrpSpPr>
          <p:grpSpPr>
            <a:xfrm>
              <a:off x="695400" y="-26988"/>
              <a:ext cx="10939947" cy="6049019"/>
              <a:chOff x="695400" y="-26988"/>
              <a:chExt cx="10939947" cy="6049019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1" y="-26988"/>
                <a:ext cx="10003396" cy="406128"/>
                <a:chOff x="1631951" y="-26988"/>
                <a:chExt cx="10003396" cy="406128"/>
              </a:xfrm>
            </p:grpSpPr>
            <p:pic>
              <p:nvPicPr>
                <p:cNvPr id="105" name="Picture 129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188640"/>
                  <a:ext cx="30956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0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9864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1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8179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2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83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3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2358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4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970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5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1751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6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4906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7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007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8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8948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9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099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0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26214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41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8743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2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8810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3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2155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4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420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20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19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200" y="343038"/>
              <a:ext cx="1590675" cy="285750"/>
            </a:xfrm>
            <a:prstGeom prst="rect">
              <a:avLst/>
            </a:prstGeom>
          </p:spPr>
        </p:pic>
      </p:grpSp>
      <p:cxnSp>
        <p:nvCxnSpPr>
          <p:cNvPr id="123" name="직선 연결선 1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BF5EDDF0-EDF9-49A3-9E98-F039FE6F982D}"/>
              </a:ext>
            </a:extLst>
          </p:cNvPr>
          <p:cNvPicPr>
            <a:picLocks noChangeAspect="1"/>
          </p:cNvPicPr>
          <p:nvPr/>
        </p:nvPicPr>
        <p:blipFill>
          <a:blip r:embed="rId2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8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8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8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8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8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8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8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50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50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502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503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504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505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506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507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508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509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510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511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512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365200" y="-26988"/>
            <a:ext cx="11270147" cy="6049019"/>
            <a:chOff x="365200" y="-26988"/>
            <a:chExt cx="11270147" cy="6049019"/>
          </a:xfrm>
        </p:grpSpPr>
        <p:grpSp>
          <p:nvGrpSpPr>
            <p:cNvPr id="35" name="그룹 34"/>
            <p:cNvGrpSpPr/>
            <p:nvPr/>
          </p:nvGrpSpPr>
          <p:grpSpPr>
            <a:xfrm>
              <a:off x="695400" y="-26988"/>
              <a:ext cx="10939947" cy="6049019"/>
              <a:chOff x="695400" y="-26988"/>
              <a:chExt cx="10939947" cy="6049019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1" y="-26988"/>
                <a:ext cx="10003396" cy="406128"/>
                <a:chOff x="1631951" y="-26988"/>
                <a:chExt cx="10003396" cy="406128"/>
              </a:xfrm>
            </p:grpSpPr>
            <p:pic>
              <p:nvPicPr>
                <p:cNvPr id="105" name="Picture 129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188640"/>
                  <a:ext cx="30956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0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9864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1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8179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2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83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3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2358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4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970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5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1751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6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4906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7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007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8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8948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9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099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0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26214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41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8743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2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8810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3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2155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4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420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20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19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200" y="343038"/>
              <a:ext cx="1590675" cy="285750"/>
            </a:xfrm>
            <a:prstGeom prst="rect">
              <a:avLst/>
            </a:prstGeom>
          </p:spPr>
        </p:pic>
      </p:grpSp>
      <p:cxnSp>
        <p:nvCxnSpPr>
          <p:cNvPr id="123" name="직선 연결선 1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1E82CFB2-FD1E-4003-873F-1C2E9995A9D4}"/>
              </a:ext>
            </a:extLst>
          </p:cNvPr>
          <p:cNvPicPr>
            <a:picLocks noChangeAspect="1"/>
          </p:cNvPicPr>
          <p:nvPr/>
        </p:nvPicPr>
        <p:blipFill>
          <a:blip r:embed="rId2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0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0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0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6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7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8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9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30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31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32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33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34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35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36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365200" y="-26988"/>
            <a:ext cx="11270147" cy="6049019"/>
            <a:chOff x="365200" y="-26988"/>
            <a:chExt cx="11270147" cy="6049019"/>
          </a:xfrm>
        </p:grpSpPr>
        <p:grpSp>
          <p:nvGrpSpPr>
            <p:cNvPr id="35" name="그룹 34"/>
            <p:cNvGrpSpPr/>
            <p:nvPr/>
          </p:nvGrpSpPr>
          <p:grpSpPr>
            <a:xfrm>
              <a:off x="695400" y="-26988"/>
              <a:ext cx="10939947" cy="6049019"/>
              <a:chOff x="695400" y="-26988"/>
              <a:chExt cx="10939947" cy="6049019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1" y="-26988"/>
                <a:ext cx="10003396" cy="406128"/>
                <a:chOff x="1631951" y="-26988"/>
                <a:chExt cx="10003396" cy="406128"/>
              </a:xfrm>
            </p:grpSpPr>
            <p:pic>
              <p:nvPicPr>
                <p:cNvPr id="105" name="Picture 129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188640"/>
                  <a:ext cx="30956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0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9864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1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8179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2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83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3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2358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4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970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5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1751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6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4906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7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007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8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8948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9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099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0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26214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41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8743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2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8810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3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2155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4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420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20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19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200" y="343038"/>
              <a:ext cx="1590675" cy="285750"/>
            </a:xfrm>
            <a:prstGeom prst="rect">
              <a:avLst/>
            </a:prstGeom>
          </p:spPr>
        </p:pic>
      </p:grpSp>
      <p:cxnSp>
        <p:nvCxnSpPr>
          <p:cNvPr id="123" name="직선 연결선 1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105F22E8-38FA-4AE9-A77B-DB41D41AC483}"/>
              </a:ext>
            </a:extLst>
          </p:cNvPr>
          <p:cNvPicPr>
            <a:picLocks noChangeAspect="1"/>
          </p:cNvPicPr>
          <p:nvPr/>
        </p:nvPicPr>
        <p:blipFill>
          <a:blip r:embed="rId2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50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51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52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53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54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55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56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57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58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59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60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365200" y="-26988"/>
            <a:ext cx="11270147" cy="6049019"/>
            <a:chOff x="365200" y="-26988"/>
            <a:chExt cx="11270147" cy="6049019"/>
          </a:xfrm>
        </p:grpSpPr>
        <p:grpSp>
          <p:nvGrpSpPr>
            <p:cNvPr id="35" name="그룹 34"/>
            <p:cNvGrpSpPr/>
            <p:nvPr/>
          </p:nvGrpSpPr>
          <p:grpSpPr>
            <a:xfrm>
              <a:off x="695400" y="-26988"/>
              <a:ext cx="10939947" cy="6049019"/>
              <a:chOff x="695400" y="-26988"/>
              <a:chExt cx="10939947" cy="6049019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1" y="-26988"/>
                <a:ext cx="10003396" cy="406128"/>
                <a:chOff x="1631951" y="-26988"/>
                <a:chExt cx="10003396" cy="406128"/>
              </a:xfrm>
            </p:grpSpPr>
            <p:pic>
              <p:nvPicPr>
                <p:cNvPr id="105" name="Picture 129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188640"/>
                  <a:ext cx="30956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0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9864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1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8179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2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83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3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2358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4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970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5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1751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6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4906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7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007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8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8948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9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099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0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26214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41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8743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2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8810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3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2155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4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420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20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19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200" y="343038"/>
              <a:ext cx="1590675" cy="285750"/>
            </a:xfrm>
            <a:prstGeom prst="rect">
              <a:avLst/>
            </a:prstGeom>
          </p:spPr>
        </p:pic>
      </p:grpSp>
      <p:cxnSp>
        <p:nvCxnSpPr>
          <p:cNvPr id="123" name="직선 연결선 1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8C2F271E-44BA-4E68-9604-36FB6F4F9545}"/>
              </a:ext>
            </a:extLst>
          </p:cNvPr>
          <p:cNvPicPr>
            <a:picLocks noChangeAspect="1"/>
          </p:cNvPicPr>
          <p:nvPr/>
        </p:nvPicPr>
        <p:blipFill>
          <a:blip r:embed="rId2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5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5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5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5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59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0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2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4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5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6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7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8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0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2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4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5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6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7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8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9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80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81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82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83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84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365200" y="-26988"/>
            <a:ext cx="11270147" cy="6049019"/>
            <a:chOff x="365200" y="-26988"/>
            <a:chExt cx="11270147" cy="6049019"/>
          </a:xfrm>
        </p:grpSpPr>
        <p:grpSp>
          <p:nvGrpSpPr>
            <p:cNvPr id="35" name="그룹 34"/>
            <p:cNvGrpSpPr/>
            <p:nvPr/>
          </p:nvGrpSpPr>
          <p:grpSpPr>
            <a:xfrm>
              <a:off x="695400" y="-26988"/>
              <a:ext cx="10939947" cy="6049019"/>
              <a:chOff x="695400" y="-26988"/>
              <a:chExt cx="10939947" cy="6049019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1" y="-26988"/>
                <a:ext cx="10003396" cy="406128"/>
                <a:chOff x="1631951" y="-26988"/>
                <a:chExt cx="10003396" cy="406128"/>
              </a:xfrm>
            </p:grpSpPr>
            <p:pic>
              <p:nvPicPr>
                <p:cNvPr id="105" name="Picture 129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188640"/>
                  <a:ext cx="30956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0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9864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1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8179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2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83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3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2358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4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970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5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1751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6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4906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7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007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8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8948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9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099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0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26214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41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8743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2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8810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3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2155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4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420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20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19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200" y="343038"/>
              <a:ext cx="1590675" cy="285750"/>
            </a:xfrm>
            <a:prstGeom prst="rect">
              <a:avLst/>
            </a:prstGeom>
          </p:spPr>
        </p:pic>
      </p:grpSp>
      <p:cxnSp>
        <p:nvCxnSpPr>
          <p:cNvPr id="123" name="직선 연결선 1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7F17EC31-F033-4803-8E03-FFDA1EEDC15B}"/>
              </a:ext>
            </a:extLst>
          </p:cNvPr>
          <p:cNvPicPr>
            <a:picLocks noChangeAspect="1"/>
          </p:cNvPicPr>
          <p:nvPr/>
        </p:nvPicPr>
        <p:blipFill>
          <a:blip r:embed="rId2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7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8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9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600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601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602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603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604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605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606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607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608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365200" y="-26988"/>
            <a:ext cx="11270147" cy="6049019"/>
            <a:chOff x="365200" y="-26988"/>
            <a:chExt cx="11270147" cy="6049019"/>
          </a:xfrm>
        </p:grpSpPr>
        <p:grpSp>
          <p:nvGrpSpPr>
            <p:cNvPr id="35" name="그룹 34"/>
            <p:cNvGrpSpPr/>
            <p:nvPr/>
          </p:nvGrpSpPr>
          <p:grpSpPr>
            <a:xfrm>
              <a:off x="695400" y="-26988"/>
              <a:ext cx="10939947" cy="6049019"/>
              <a:chOff x="695400" y="-26988"/>
              <a:chExt cx="10939947" cy="6049019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1" y="-26988"/>
                <a:ext cx="10003396" cy="406128"/>
                <a:chOff x="1631951" y="-26988"/>
                <a:chExt cx="10003396" cy="406128"/>
              </a:xfrm>
            </p:grpSpPr>
            <p:pic>
              <p:nvPicPr>
                <p:cNvPr id="105" name="Picture 129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188640"/>
                  <a:ext cx="30956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0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9864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1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8179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2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83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3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2358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4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970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5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1751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6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4906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7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007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8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8948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9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099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0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26214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41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8743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2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8810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3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2155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4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420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20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19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200" y="343038"/>
              <a:ext cx="1590675" cy="285750"/>
            </a:xfrm>
            <a:prstGeom prst="rect">
              <a:avLst/>
            </a:prstGeom>
          </p:spPr>
        </p:pic>
      </p:grpSp>
      <p:cxnSp>
        <p:nvCxnSpPr>
          <p:cNvPr id="123" name="직선 연결선 1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0569F311-BB77-4D71-8EEF-EC1BBB84832C}"/>
              </a:ext>
            </a:extLst>
          </p:cNvPr>
          <p:cNvPicPr>
            <a:picLocks noChangeAspect="1"/>
          </p:cNvPicPr>
          <p:nvPr/>
        </p:nvPicPr>
        <p:blipFill>
          <a:blip r:embed="rId2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0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0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0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0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0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0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0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1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1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1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1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1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1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1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1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1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1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2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2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22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23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24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25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26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27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28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29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30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31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32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365200" y="-26988"/>
            <a:ext cx="11270147" cy="6049019"/>
            <a:chOff x="365200" y="-26988"/>
            <a:chExt cx="11270147" cy="6049019"/>
          </a:xfrm>
        </p:grpSpPr>
        <p:grpSp>
          <p:nvGrpSpPr>
            <p:cNvPr id="35" name="그룹 34"/>
            <p:cNvGrpSpPr/>
            <p:nvPr/>
          </p:nvGrpSpPr>
          <p:grpSpPr>
            <a:xfrm>
              <a:off x="695400" y="-26988"/>
              <a:ext cx="10939947" cy="6049019"/>
              <a:chOff x="695400" y="-26988"/>
              <a:chExt cx="10939947" cy="6049019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1" y="-26988"/>
                <a:ext cx="10003396" cy="406128"/>
                <a:chOff x="1631951" y="-26988"/>
                <a:chExt cx="10003396" cy="406128"/>
              </a:xfrm>
            </p:grpSpPr>
            <p:pic>
              <p:nvPicPr>
                <p:cNvPr id="105" name="Picture 129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188640"/>
                  <a:ext cx="30956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0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9864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1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8179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2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83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3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2358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4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970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5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1751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6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4906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7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007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8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8948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9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099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0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26214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41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8743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2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8810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3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2155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4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420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20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19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200" y="343038"/>
              <a:ext cx="1590675" cy="285750"/>
            </a:xfrm>
            <a:prstGeom prst="rect">
              <a:avLst/>
            </a:prstGeom>
          </p:spPr>
        </p:pic>
      </p:grpSp>
      <p:cxnSp>
        <p:nvCxnSpPr>
          <p:cNvPr id="123" name="직선 연결선 1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7ADD5817-F451-42B9-81EB-AAB69936FC5C}"/>
              </a:ext>
            </a:extLst>
          </p:cNvPr>
          <p:cNvPicPr>
            <a:picLocks noChangeAspect="1"/>
          </p:cNvPicPr>
          <p:nvPr/>
        </p:nvPicPr>
        <p:blipFill>
          <a:blip r:embed="rId2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2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2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2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3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3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3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3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3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3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3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3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3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3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4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4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4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4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4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4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46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47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48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49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50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51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52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53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54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55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56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365200" y="-26988"/>
            <a:ext cx="11270147" cy="6049019"/>
            <a:chOff x="365200" y="-26988"/>
            <a:chExt cx="11270147" cy="6049019"/>
          </a:xfrm>
        </p:grpSpPr>
        <p:grpSp>
          <p:nvGrpSpPr>
            <p:cNvPr id="35" name="그룹 34"/>
            <p:cNvGrpSpPr/>
            <p:nvPr/>
          </p:nvGrpSpPr>
          <p:grpSpPr>
            <a:xfrm>
              <a:off x="695400" y="-26988"/>
              <a:ext cx="10939947" cy="6049019"/>
              <a:chOff x="695400" y="-26988"/>
              <a:chExt cx="10939947" cy="6049019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1" y="-26988"/>
                <a:ext cx="10003396" cy="406128"/>
                <a:chOff x="1631951" y="-26988"/>
                <a:chExt cx="10003396" cy="406128"/>
              </a:xfrm>
            </p:grpSpPr>
            <p:pic>
              <p:nvPicPr>
                <p:cNvPr id="105" name="Picture 129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188640"/>
                  <a:ext cx="30956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0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9864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1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8179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2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83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3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2358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4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970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5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1751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6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4906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7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007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8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8948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9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099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0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26214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41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8743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2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8810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3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2155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4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420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20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19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200" y="343038"/>
              <a:ext cx="1590675" cy="285750"/>
            </a:xfrm>
            <a:prstGeom prst="rect">
              <a:avLst/>
            </a:prstGeom>
          </p:spPr>
        </p:pic>
      </p:grpSp>
      <p:cxnSp>
        <p:nvCxnSpPr>
          <p:cNvPr id="123" name="직선 연결선 1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43203ED9-6950-4496-B177-5FAFEFB27983}"/>
              </a:ext>
            </a:extLst>
          </p:cNvPr>
          <p:cNvPicPr>
            <a:picLocks noChangeAspect="1"/>
          </p:cNvPicPr>
          <p:nvPr/>
        </p:nvPicPr>
        <p:blipFill>
          <a:blip r:embed="rId2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5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5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5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5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5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5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5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5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5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6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6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6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6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6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6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6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6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6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6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70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71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72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73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74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75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76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77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78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79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80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365200" y="-26988"/>
            <a:ext cx="11270147" cy="6049019"/>
            <a:chOff x="365200" y="-26988"/>
            <a:chExt cx="11270147" cy="6049019"/>
          </a:xfrm>
        </p:grpSpPr>
        <p:grpSp>
          <p:nvGrpSpPr>
            <p:cNvPr id="35" name="그룹 34"/>
            <p:cNvGrpSpPr/>
            <p:nvPr/>
          </p:nvGrpSpPr>
          <p:grpSpPr>
            <a:xfrm>
              <a:off x="695400" y="-26988"/>
              <a:ext cx="10939947" cy="6049019"/>
              <a:chOff x="695400" y="-26988"/>
              <a:chExt cx="10939947" cy="6049019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1" y="-26988"/>
                <a:ext cx="10003396" cy="406128"/>
                <a:chOff x="1631951" y="-26988"/>
                <a:chExt cx="10003396" cy="406128"/>
              </a:xfrm>
            </p:grpSpPr>
            <p:pic>
              <p:nvPicPr>
                <p:cNvPr id="105" name="Picture 129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188640"/>
                  <a:ext cx="30956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0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9864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1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8179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2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83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3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2358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4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970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5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1751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6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4906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7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007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8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8948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9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099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0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26214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41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8743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2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8810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3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2155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4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420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20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19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200" y="343038"/>
              <a:ext cx="1590675" cy="285750"/>
            </a:xfrm>
            <a:prstGeom prst="rect">
              <a:avLst/>
            </a:prstGeom>
          </p:spPr>
        </p:pic>
      </p:grpSp>
      <p:cxnSp>
        <p:nvCxnSpPr>
          <p:cNvPr id="123" name="직선 연결선 1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78CD55E5-613A-4202-BB5D-CF5BEBD4886A}"/>
              </a:ext>
            </a:extLst>
          </p:cNvPr>
          <p:cNvPicPr>
            <a:picLocks noChangeAspect="1"/>
          </p:cNvPicPr>
          <p:nvPr/>
        </p:nvPicPr>
        <p:blipFill>
          <a:blip r:embed="rId2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7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7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7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7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79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80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8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82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8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84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85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86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87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88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8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90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9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92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9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94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95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96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97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98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99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700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701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702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703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704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365200" y="-26988"/>
            <a:ext cx="11270147" cy="6049019"/>
            <a:chOff x="365200" y="-26988"/>
            <a:chExt cx="11270147" cy="6049019"/>
          </a:xfrm>
        </p:grpSpPr>
        <p:grpSp>
          <p:nvGrpSpPr>
            <p:cNvPr id="35" name="그룹 34"/>
            <p:cNvGrpSpPr/>
            <p:nvPr/>
          </p:nvGrpSpPr>
          <p:grpSpPr>
            <a:xfrm>
              <a:off x="695400" y="-26988"/>
              <a:ext cx="10939947" cy="6049019"/>
              <a:chOff x="695400" y="-26988"/>
              <a:chExt cx="10939947" cy="6049019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1" y="-26988"/>
                <a:ext cx="10003396" cy="406128"/>
                <a:chOff x="1631951" y="-26988"/>
                <a:chExt cx="10003396" cy="406128"/>
              </a:xfrm>
            </p:grpSpPr>
            <p:pic>
              <p:nvPicPr>
                <p:cNvPr id="105" name="Picture 129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188640"/>
                  <a:ext cx="30956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0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9864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1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8179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2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83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3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2358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4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970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5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1751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6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4906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7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007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8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8948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9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099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0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26214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41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8743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2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8810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3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2155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4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420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20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19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200" y="343038"/>
              <a:ext cx="1590675" cy="285750"/>
            </a:xfrm>
            <a:prstGeom prst="rect">
              <a:avLst/>
            </a:prstGeom>
          </p:spPr>
        </p:pic>
      </p:grpSp>
      <p:cxnSp>
        <p:nvCxnSpPr>
          <p:cNvPr id="123" name="직선 연결선 1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0169099C-985C-468B-ADEE-85D01AE56FB0}"/>
              </a:ext>
            </a:extLst>
          </p:cNvPr>
          <p:cNvPicPr>
            <a:picLocks noChangeAspect="1"/>
          </p:cNvPicPr>
          <p:nvPr/>
        </p:nvPicPr>
        <p:blipFill>
          <a:blip r:embed="rId2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69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0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0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0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0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0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0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0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0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0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0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1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1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1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1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1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1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1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1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18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19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20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21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22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23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24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25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26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27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28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365200" y="-26988"/>
            <a:ext cx="11270147" cy="6049019"/>
            <a:chOff x="365200" y="-26988"/>
            <a:chExt cx="11270147" cy="6049019"/>
          </a:xfrm>
        </p:grpSpPr>
        <p:grpSp>
          <p:nvGrpSpPr>
            <p:cNvPr id="35" name="그룹 34"/>
            <p:cNvGrpSpPr/>
            <p:nvPr/>
          </p:nvGrpSpPr>
          <p:grpSpPr>
            <a:xfrm>
              <a:off x="695400" y="-26988"/>
              <a:ext cx="10939947" cy="6049019"/>
              <a:chOff x="695400" y="-26988"/>
              <a:chExt cx="10939947" cy="6049019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1" y="-26988"/>
                <a:ext cx="10003396" cy="406128"/>
                <a:chOff x="1631951" y="-26988"/>
                <a:chExt cx="10003396" cy="406128"/>
              </a:xfrm>
            </p:grpSpPr>
            <p:pic>
              <p:nvPicPr>
                <p:cNvPr id="105" name="Picture 129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188640"/>
                  <a:ext cx="30956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0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9864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1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8179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2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83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3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2358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4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970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5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1751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6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4906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7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007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8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8948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9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099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0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26214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41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8743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2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8810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3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2155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4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420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20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19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200" y="343038"/>
              <a:ext cx="1590675" cy="285750"/>
            </a:xfrm>
            <a:prstGeom prst="rect">
              <a:avLst/>
            </a:prstGeom>
          </p:spPr>
        </p:pic>
      </p:grpSp>
      <p:cxnSp>
        <p:nvCxnSpPr>
          <p:cNvPr id="123" name="직선 연결선 1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B5164BE9-6A31-45AB-B669-C8389688E357}"/>
              </a:ext>
            </a:extLst>
          </p:cNvPr>
          <p:cNvPicPr>
            <a:picLocks noChangeAspect="1"/>
          </p:cNvPicPr>
          <p:nvPr/>
        </p:nvPicPr>
        <p:blipFill>
          <a:blip r:embed="rId2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2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2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2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2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2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2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2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3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3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3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3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3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3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3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3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3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3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4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4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42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43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44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45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46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47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48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49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50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51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52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365200" y="-26988"/>
            <a:ext cx="11270147" cy="6049019"/>
            <a:chOff x="365200" y="-26988"/>
            <a:chExt cx="11270147" cy="6049019"/>
          </a:xfrm>
        </p:grpSpPr>
        <p:grpSp>
          <p:nvGrpSpPr>
            <p:cNvPr id="35" name="그룹 34"/>
            <p:cNvGrpSpPr/>
            <p:nvPr/>
          </p:nvGrpSpPr>
          <p:grpSpPr>
            <a:xfrm>
              <a:off x="695400" y="-26988"/>
              <a:ext cx="10939947" cy="6049019"/>
              <a:chOff x="695400" y="-26988"/>
              <a:chExt cx="10939947" cy="6049019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1" y="-26988"/>
                <a:ext cx="10003396" cy="406128"/>
                <a:chOff x="1631951" y="-26988"/>
                <a:chExt cx="10003396" cy="406128"/>
              </a:xfrm>
            </p:grpSpPr>
            <p:pic>
              <p:nvPicPr>
                <p:cNvPr id="105" name="Picture 129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188640"/>
                  <a:ext cx="30956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0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9864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1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8179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2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83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3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2358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4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970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5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1751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6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4906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7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007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8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8948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9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099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0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26214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41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8743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2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8810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3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2155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4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420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20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19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200" y="343038"/>
              <a:ext cx="1590675" cy="285750"/>
            </a:xfrm>
            <a:prstGeom prst="rect">
              <a:avLst/>
            </a:prstGeom>
          </p:spPr>
        </p:pic>
      </p:grpSp>
      <p:cxnSp>
        <p:nvCxnSpPr>
          <p:cNvPr id="123" name="직선 연결선 1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2E8CF0D3-8BED-4B28-AA31-9B57DDD650B2}"/>
              </a:ext>
            </a:extLst>
          </p:cNvPr>
          <p:cNvPicPr>
            <a:picLocks noChangeAspect="1"/>
          </p:cNvPicPr>
          <p:nvPr/>
        </p:nvPicPr>
        <p:blipFill>
          <a:blip r:embed="rId2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4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4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4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5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5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5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5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5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5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5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5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5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5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6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6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6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6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6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6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66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67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68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69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70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71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72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73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74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75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76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365200" y="-26988"/>
            <a:ext cx="11270147" cy="6049019"/>
            <a:chOff x="365200" y="-26988"/>
            <a:chExt cx="11270147" cy="6049019"/>
          </a:xfrm>
        </p:grpSpPr>
        <p:grpSp>
          <p:nvGrpSpPr>
            <p:cNvPr id="35" name="그룹 34"/>
            <p:cNvGrpSpPr/>
            <p:nvPr/>
          </p:nvGrpSpPr>
          <p:grpSpPr>
            <a:xfrm>
              <a:off x="695400" y="-26988"/>
              <a:ext cx="10939947" cy="6049019"/>
              <a:chOff x="695400" y="-26988"/>
              <a:chExt cx="10939947" cy="6049019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1" y="-26988"/>
                <a:ext cx="10003396" cy="406128"/>
                <a:chOff x="1631951" y="-26988"/>
                <a:chExt cx="10003396" cy="406128"/>
              </a:xfrm>
            </p:grpSpPr>
            <p:pic>
              <p:nvPicPr>
                <p:cNvPr id="105" name="Picture 129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188640"/>
                  <a:ext cx="30956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0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9864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1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8179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2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83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3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2358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4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970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5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1751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6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4906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7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007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8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8948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9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099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0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26214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41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8743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2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8810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3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2155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4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420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20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19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200" y="343038"/>
              <a:ext cx="1590675" cy="285750"/>
            </a:xfrm>
            <a:prstGeom prst="rect">
              <a:avLst/>
            </a:prstGeom>
          </p:spPr>
        </p:pic>
      </p:grpSp>
      <p:cxnSp>
        <p:nvCxnSpPr>
          <p:cNvPr id="123" name="직선 연결선 1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E8D95873-9BF6-4760-92B0-2BDE4B3E974C}"/>
              </a:ext>
            </a:extLst>
          </p:cNvPr>
          <p:cNvPicPr>
            <a:picLocks noChangeAspect="1"/>
          </p:cNvPicPr>
          <p:nvPr/>
        </p:nvPicPr>
        <p:blipFill>
          <a:blip r:embed="rId2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7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7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7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7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7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7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7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7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7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8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8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8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8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8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8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8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8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8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8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90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91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92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93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94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95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96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97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98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99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800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365200" y="-26988"/>
            <a:ext cx="11270147" cy="6049019"/>
            <a:chOff x="365200" y="-26988"/>
            <a:chExt cx="11270147" cy="6049019"/>
          </a:xfrm>
        </p:grpSpPr>
        <p:grpSp>
          <p:nvGrpSpPr>
            <p:cNvPr id="35" name="그룹 34"/>
            <p:cNvGrpSpPr/>
            <p:nvPr/>
          </p:nvGrpSpPr>
          <p:grpSpPr>
            <a:xfrm>
              <a:off x="695400" y="-26988"/>
              <a:ext cx="10939947" cy="6049019"/>
              <a:chOff x="695400" y="-26988"/>
              <a:chExt cx="10939947" cy="6049019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1" y="-26988"/>
                <a:ext cx="10003396" cy="406128"/>
                <a:chOff x="1631951" y="-26988"/>
                <a:chExt cx="10003396" cy="406128"/>
              </a:xfrm>
            </p:grpSpPr>
            <p:pic>
              <p:nvPicPr>
                <p:cNvPr id="105" name="Picture 129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188640"/>
                  <a:ext cx="30956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0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9864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1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8179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2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83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3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2358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4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970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5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1751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6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4906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7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007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8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8948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9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099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0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26214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41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8743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2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8810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3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2155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4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420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20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19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200" y="343038"/>
              <a:ext cx="1590675" cy="285750"/>
            </a:xfrm>
            <a:prstGeom prst="rect">
              <a:avLst/>
            </a:prstGeom>
          </p:spPr>
        </p:pic>
      </p:grpSp>
      <p:cxnSp>
        <p:nvCxnSpPr>
          <p:cNvPr id="123" name="직선 연결선 1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8AD8A586-46DB-4EE8-8B7F-A6158AEAB101}"/>
              </a:ext>
            </a:extLst>
          </p:cNvPr>
          <p:cNvPicPr>
            <a:picLocks noChangeAspect="1"/>
          </p:cNvPicPr>
          <p:nvPr/>
        </p:nvPicPr>
        <p:blipFill>
          <a:blip r:embed="rId2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379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379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379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379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3799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3800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380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3802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380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3804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3805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3806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3807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3808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380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3810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381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3812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381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3814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3815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3816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3817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3818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3819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3820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3821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3822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3823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3824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365200" y="-26988"/>
            <a:ext cx="11270147" cy="6049019"/>
            <a:chOff x="365200" y="-26988"/>
            <a:chExt cx="11270147" cy="6049019"/>
          </a:xfrm>
        </p:grpSpPr>
        <p:grpSp>
          <p:nvGrpSpPr>
            <p:cNvPr id="35" name="그룹 34"/>
            <p:cNvGrpSpPr/>
            <p:nvPr/>
          </p:nvGrpSpPr>
          <p:grpSpPr>
            <a:xfrm>
              <a:off x="695400" y="-26988"/>
              <a:ext cx="10939947" cy="6049019"/>
              <a:chOff x="695400" y="-26988"/>
              <a:chExt cx="10939947" cy="6049019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1" y="-26988"/>
                <a:ext cx="10003396" cy="406128"/>
                <a:chOff x="1631951" y="-26988"/>
                <a:chExt cx="10003396" cy="406128"/>
              </a:xfrm>
            </p:grpSpPr>
            <p:pic>
              <p:nvPicPr>
                <p:cNvPr id="105" name="Picture 129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188640"/>
                  <a:ext cx="30956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0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9864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1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8179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2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83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3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2358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4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970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5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1751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6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4906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7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007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8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8948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9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099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0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26214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41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8743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2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8810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3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2155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4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420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20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19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200" y="343038"/>
              <a:ext cx="1590675" cy="285750"/>
            </a:xfrm>
            <a:prstGeom prst="rect">
              <a:avLst/>
            </a:prstGeom>
          </p:spPr>
        </p:pic>
      </p:grpSp>
      <p:cxnSp>
        <p:nvCxnSpPr>
          <p:cNvPr id="123" name="직선 연결선 1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4FC27CB9-8875-4E5F-BA69-D0F8E94BECC2}"/>
              </a:ext>
            </a:extLst>
          </p:cNvPr>
          <p:cNvPicPr>
            <a:picLocks noChangeAspect="1"/>
          </p:cNvPicPr>
          <p:nvPr/>
        </p:nvPicPr>
        <p:blipFill>
          <a:blip r:embed="rId2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481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482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482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482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482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482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482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482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482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482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482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483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483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483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483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483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483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483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483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4838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4839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4840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4841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4842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4843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4844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4845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4846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4847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4848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365200" y="-26988"/>
            <a:ext cx="11270147" cy="6049019"/>
            <a:chOff x="365200" y="-26988"/>
            <a:chExt cx="11270147" cy="6049019"/>
          </a:xfrm>
        </p:grpSpPr>
        <p:grpSp>
          <p:nvGrpSpPr>
            <p:cNvPr id="35" name="그룹 34"/>
            <p:cNvGrpSpPr/>
            <p:nvPr/>
          </p:nvGrpSpPr>
          <p:grpSpPr>
            <a:xfrm>
              <a:off x="695400" y="-26988"/>
              <a:ext cx="10939947" cy="6049019"/>
              <a:chOff x="695400" y="-26988"/>
              <a:chExt cx="10939947" cy="6049019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1631951" y="-26988"/>
                <a:ext cx="10003396" cy="406128"/>
                <a:chOff x="1631951" y="-26988"/>
                <a:chExt cx="10003396" cy="406128"/>
              </a:xfrm>
            </p:grpSpPr>
            <p:pic>
              <p:nvPicPr>
                <p:cNvPr id="105" name="Picture 129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188640"/>
                  <a:ext cx="30956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0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9864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1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8179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2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83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3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2358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4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970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5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1751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6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4906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7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007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8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8948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9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099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0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26214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41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8743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2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8810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3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2155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4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420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20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8" name="그룹 3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9" name="그림 85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6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7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8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9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0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1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2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3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4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19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200" y="343038"/>
              <a:ext cx="1590675" cy="285750"/>
            </a:xfrm>
            <a:prstGeom prst="rect">
              <a:avLst/>
            </a:prstGeom>
          </p:spPr>
        </p:pic>
      </p:grpSp>
      <p:cxnSp>
        <p:nvCxnSpPr>
          <p:cNvPr id="123" name="직선 연결선 1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CDA32D09-758E-4B10-921B-B09CD3BF3EF2}"/>
              </a:ext>
            </a:extLst>
          </p:cNvPr>
          <p:cNvPicPr>
            <a:picLocks noChangeAspect="1"/>
          </p:cNvPicPr>
          <p:nvPr/>
        </p:nvPicPr>
        <p:blipFill>
          <a:blip r:embed="rId2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테마2">
  <a:themeElements>
    <a:clrScheme name="성경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사용자 지정 1">
      <a:majorFont>
        <a:latin typeface="Arial"/>
        <a:ea typeface="돋움"/>
        <a:cs typeface=""/>
      </a:majorFont>
      <a:minorFont>
        <a:latin typeface="Times New Roman"/>
        <a:ea typeface="바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성경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961</Words>
  <Application>Microsoft Office PowerPoint</Application>
  <PresentationFormat>와이드스크린</PresentationFormat>
  <Paragraphs>961</Paragraphs>
  <Slides>31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31</vt:i4>
      </vt:variant>
    </vt:vector>
  </HeadingPairs>
  <TitlesOfParts>
    <vt:vector size="36" baseType="lpstr">
      <vt:lpstr>HY견명조</vt:lpstr>
      <vt:lpstr>굴림</vt:lpstr>
      <vt:lpstr>바탕</vt:lpstr>
      <vt:lpstr>Arial</vt:lpstr>
      <vt:lpstr>테마2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9</cp:revision>
  <dcterms:modified xsi:type="dcterms:W3CDTF">2020-01-08T10:34:56Z</dcterms:modified>
</cp:coreProperties>
</file>