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63" autoAdjust="0"/>
    <p:restoredTop sz="94251" autoAdjust="0"/>
  </p:normalViewPr>
  <p:slideViewPr>
    <p:cSldViewPr>
      <p:cViewPr varScale="1">
        <p:scale>
          <a:sx n="40" d="100"/>
          <a:sy n="40" d="100"/>
        </p:scale>
        <p:origin x="66" y="56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DD171E-0656-4393-9D32-B7EE874741D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96146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1E6258-DC97-49AB-8063-CBA16009FE5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9718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D86FE9-3564-4469-849B-41D2BF04B9B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10871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E528CE-4CEA-4080-9FB1-9E6A5898BDC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84576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375233-3D6D-478A-9DE5-0905DFFC8F3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09848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203E6B-688D-4C55-B430-C5F7006EDE5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25417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D5EFFB-E83A-4935-BF14-BE0037AF2FC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71848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666A84-4F35-45FB-B4CC-751BF4DE5CC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7372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7BA100-CDF1-4BA1-BD13-C78D70AC8AB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1983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1963F4-F1C5-4C72-804E-3F4268CD3FF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4530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C22A97-7C66-49DE-9EC0-1401DB1AC3A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01245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F671108-205A-4913-BF73-25B9579F490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48567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1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19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1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20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92.png"/><Relationship Id="rId26" Type="http://schemas.openxmlformats.org/officeDocument/2006/relationships/slide" Target="slide1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93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94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95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96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97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98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99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00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01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02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03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04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05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06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07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08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09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10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11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12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13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14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15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16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17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18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19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29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20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30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21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31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22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32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23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33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24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_rels/slide34.xml.rels><?xml version="1.0" encoding="UTF-8" standalone="yes"?>
<Relationships xmlns="http://schemas.openxmlformats.org/package/2006/relationships"><Relationship Id="rId117" Type="http://schemas.openxmlformats.org/officeDocument/2006/relationships/hyperlink" Target="../18&#50853;&#44592;/&#50853;&#44592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5.png"/><Relationship Id="rId63" Type="http://schemas.openxmlformats.org/officeDocument/2006/relationships/hyperlink" Target="&#50676;&#50773;&#44592;&#49345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9&#47568;&#46972;&#44592;/&#47568;&#46972;&#44592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55%20&#46356;&#47784;&#45936;&#54980;&#49436;/&#46356;&#47784;&#45936;&#54980;&#49436;.pptx" TargetMode="External"/><Relationship Id="rId205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hyperlink" Target="../13&#50669;&#45824;&#49345;/&#50669;&#45824;&#49345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0676;&#50773;&#44592;&#49345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34&#45208;&#54996;/&#45208;&#5499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7&#49324;&#49324;&#44592;/&#49324;&#49324;&#44592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50%20&#48716;&#47549;&#48372;&#49436;/&#48716;&#47549;&#48372;&#49436;.pptx" TargetMode="External"/><Relationship Id="rId22" Type="http://schemas.openxmlformats.org/officeDocument/2006/relationships/slide" Target="slide31.xml"/><Relationship Id="rId43" Type="http://schemas.openxmlformats.org/officeDocument/2006/relationships/hyperlink" Target="&#50676;&#50773;&#44592;&#49345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9&#50836;&#50648;/&#50836;&#50648;.pptx" TargetMode="External"/><Relationship Id="rId85" Type="http://schemas.openxmlformats.org/officeDocument/2006/relationships/hyperlink" Target="&#52285;&#49464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../&#49888;&#50557;PPT/45%20&#47196;&#47560;&#49436;/&#47196;&#47560;&#49436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24&#50696;&#47112;&#48120;&#50556;/&#50696;&#47112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0676;&#50773;&#44592;&#49345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../&#49888;&#50557;PPT/40%20&#47560;&#53468;&#48373;&#51020;/&#47560;&#53468;&#48373;&#51020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19&#49884;&#54200;/&#49884;&#54200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0676;&#50773;&#44592;&#49345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35&#54616;&#48149;&#44397;/&#54616;&#48149;&#44397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56%20&#46356;&#46020;&#49436;/&#46356;&#46020;&#49436;.pptx" TargetMode="External"/><Relationship Id="rId207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4&#50669;&#45824;&#54616;/&#50669;&#45824;&#54616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0676;&#50773;&#44592;&#49345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08&#47355;&#44592;/&#47355;&#44592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30&#50500;&#47784;&#49828;/&#50500;&#47784;&#4982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51%20&#44264;&#47196;&#49352;&#49436;/&#44264;&#47196;&#49352;&#49436;.pptx" TargetMode="External"/><Relationship Id="rId24" Type="http://schemas.openxmlformats.org/officeDocument/2006/relationships/slide" Target="slide32.xml"/><Relationship Id="rId45" Type="http://schemas.openxmlformats.org/officeDocument/2006/relationships/hyperlink" Target="&#50676;&#50773;&#44592;&#49345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03&#47112;&#50948;&#44592;/&#47112;&#50948;&#44592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25&#50696;&#47112;&#48120;&#50556;&#50528;&#44032;/&#50696;&#47112;&#48120;&#50556;&#50528;&#44032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../&#49888;&#50557;PPT/46%20&#44256;&#47536;&#46020;&#51204;&#49436;/&#44256;&#47536;&#46020;&#51204;&#49436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slide" Target="slide8.xml"/><Relationship Id="rId56" Type="http://schemas.openxmlformats.org/officeDocument/2006/relationships/image" Target="../media/image12.png"/><Relationship Id="rId77" Type="http://schemas.openxmlformats.org/officeDocument/2006/relationships/hyperlink" Target="&#50676;&#50773;&#44592;&#49345;20&#51109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11&#50676;&#50773;&#44592;&#49345;/&#50676;&#50773;&#44592;&#49345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33&#48120;&#44032;/&#48120;&#4403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06&#50668;&#54840;&#49688;&#50500;/&#50668;&#54840;&#49688;&#50500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20&#51104;&#50616;/&#51104;&#50616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../&#49888;&#50557;PPT/41%20&#47560;&#44032;&#48373;&#51020;/&#47560;&#44032;&#48373;&#51020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../&#49888;&#50557;PPT/54%20&#46356;&#47784;&#45936;&#51204;&#49436;/&#46356;&#47784;&#45936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5" Type="http://schemas.openxmlformats.org/officeDocument/2006/relationships/slide" Target="slide13.xml"/><Relationship Id="rId46" Type="http://schemas.openxmlformats.org/officeDocument/2006/relationships/image" Target="../media/image7.png"/><Relationship Id="rId67" Type="http://schemas.openxmlformats.org/officeDocument/2006/relationships/hyperlink" Target="&#50676;&#50773;&#44592;&#49345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8&#54840;&#49464;&#50500;/&#54840;&#49464;&#50500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30.xml"/><Relationship Id="rId41" Type="http://schemas.openxmlformats.org/officeDocument/2006/relationships/hyperlink" Target="&#50676;&#50773;&#44592;&#49345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02&#52636;&#50528;&#44413;&#44592;/&#52636;&#50528;&#44413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15&#50640;&#49828;&#46972;/&#50640;&#49828;&#4697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36&#49828;&#48148;&#45264;/&#49828;&#48148;&#45264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9%20&#50640;&#48288;&#49548;&#49436;/&#50640;&#48288;&#49548;&#49436;.pptx" TargetMode="External"/><Relationship Id="rId195" Type="http://schemas.openxmlformats.org/officeDocument/2006/relationships/hyperlink" Target="../../&#49888;&#50557;PPT/57%20&#48716;&#47112;&#47788;&#49436;/&#48716;&#47112;&#47788;&#49436;1&#51109;.pptx" TargetMode="External"/><Relationship Id="rId209" Type="http://schemas.openxmlformats.org/officeDocument/2006/relationships/hyperlink" Target="../../&#49888;&#50557;PPT/64%20&#50836;&#54620;&#49340;&#49436;/&#50836;&#54620;&#49340;&#49436;1&#51109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15" Type="http://schemas.openxmlformats.org/officeDocument/2006/relationships/slide" Target="slide27.xml"/><Relationship Id="rId36" Type="http://schemas.openxmlformats.org/officeDocument/2006/relationships/hyperlink" Target="../../&#44396;-&#49888;&#50557;%20&#49457;&#44221;&#47785;&#47197;.pptx" TargetMode="External"/><Relationship Id="rId57" Type="http://schemas.openxmlformats.org/officeDocument/2006/relationships/hyperlink" Target="&#50676;&#50773;&#44592;&#49345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23&#51060;&#49324;&#50556;/&#51060;&#49324;&#50556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0676;&#50773;&#44592;&#49345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9&#49324;&#47924;&#50648;&#49345;/&#49324;&#47924;&#50648;&#49345;.pptx" TargetMode="External"/><Relationship Id="rId101" Type="http://schemas.openxmlformats.org/officeDocument/2006/relationships/hyperlink" Target="../10&#49324;&#47924;&#50648;&#54616;/&#49324;&#47924;&#50648;&#5461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31&#50724;&#48148;&#45852;/&#50724;&#48148;&#45852;1&#51109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../&#49888;&#50557;PPT/44%20&#49324;&#46020;&#54665;&#51204;/&#49324;&#46020;&#54665;&#51204;.pptx" TargetMode="External"/><Relationship Id="rId18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image" Target="../media/image125.png"/><Relationship Id="rId26" Type="http://schemas.openxmlformats.org/officeDocument/2006/relationships/slide" Target="slide33.xml"/><Relationship Id="rId47" Type="http://schemas.openxmlformats.org/officeDocument/2006/relationships/hyperlink" Target="&#50676;&#50773;&#44592;&#49345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04&#48124;&#49688;&#44592;/&#48124;&#49688;&#44592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26&#50640;&#49828;&#44180;/&#50640;&#49828;&#44180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../&#49888;&#50557;PPT/47%20&#44256;&#47536;&#46020;&#54980;&#49436;/&#44256;&#47536;&#46020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image" Target="../media/image2.png"/><Relationship Id="rId58" Type="http://schemas.openxmlformats.org/officeDocument/2006/relationships/image" Target="../media/image13.png"/><Relationship Id="rId79" Type="http://schemas.openxmlformats.org/officeDocument/2006/relationships/hyperlink" Target="&#50676;&#50773;&#44592;&#49345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21&#51204;&#46020;&#49436;/&#51204;&#46020;&#49436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../&#49888;&#50557;PPT/42%20&#45572;&#44032;&#48373;&#51020;/&#45572;&#44032;&#48373;&#51020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8.png"/><Relationship Id="rId69" Type="http://schemas.openxmlformats.org/officeDocument/2006/relationships/hyperlink" Target="&#50676;&#50773;&#44592;&#49345;16&#51109;.pptx" TargetMode="External"/><Relationship Id="rId113" Type="http://schemas.openxmlformats.org/officeDocument/2006/relationships/hyperlink" Target="../16&#45712;&#54756;&#48120;&#50556;/&#45712;&#54756;&#48120;&#50556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37&#54617;&#44060;/&#54617;&#4406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8%20&#55176;&#48652;&#47532;&#49436;/&#55176;&#48652;&#47532;&#49436;.pptx" TargetMode="External"/><Relationship Id="rId201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3.png"/><Relationship Id="rId59" Type="http://schemas.openxmlformats.org/officeDocument/2006/relationships/hyperlink" Target="&#50676;&#50773;&#44592;&#49345;11&#51109;.pptx" TargetMode="External"/><Relationship Id="rId103" Type="http://schemas.openxmlformats.org/officeDocument/2006/relationships/hyperlink" Target="../12&#50676;&#50773;&#44592;&#54616;/&#50676;&#50773;&#44592;&#54616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05&#49888;&#47749;&#44592;/&#49888;&#47749;&#44592;.pptx" TargetMode="External"/><Relationship Id="rId145" Type="http://schemas.openxmlformats.org/officeDocument/2006/relationships/hyperlink" Target="../32&#50836;&#45208;/&#50836;&#4520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0.png"/><Relationship Id="rId28" Type="http://schemas.openxmlformats.org/officeDocument/2006/relationships/slide" Target="slide34.xml"/><Relationship Id="rId49" Type="http://schemas.openxmlformats.org/officeDocument/2006/relationships/hyperlink" Target="&#50676;&#50773;&#44592;&#49345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0676;&#50773;&#44592;&#49345;22&#51109;.pptx" TargetMode="External"/><Relationship Id="rId135" Type="http://schemas.openxmlformats.org/officeDocument/2006/relationships/hyperlink" Target="../27&#45796;&#45768;&#50648;/&#45796;&#45768;&#50648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8%20&#44040;&#46972;&#46356;&#50500;&#49436;/&#44040;&#46972;&#46356;&#5050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9.xml"/><Relationship Id="rId39" Type="http://schemas.openxmlformats.org/officeDocument/2006/relationships/hyperlink" Target="&#50676;&#50773;&#44592;&#49345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22&#50500;&#44032;/&#50500;&#44032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../&#49888;&#50557;PPT/43%20&#50836;&#54620;&#48373;&#51020;/&#50836;&#54620;&#48373;&#51020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0676;&#50773;&#44592;&#49345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17&#50640;&#49828;&#45908;/&#50640;&#49828;&#45908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8&#49828;&#44032;&#47028;/&#49828;&#44032;&#470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0676;&#50773;&#44592;&#49345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9%20&#50556;&#44256;&#48372;&#49436;/&#50556;&#44256;&#48372;&#49436;.pptx" TargetMode="External"/><Relationship Id="rId203" Type="http://schemas.openxmlformats.org/officeDocument/2006/relationships/hyperlink" Target="../../&#49888;&#50557;PPT/61%20&#48288;&#46300;&#47196;&#54980;&#49436;/&#48288;&#46300;&#47196;&#54980;&#49436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52" name="AutoShape 1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3" name="AutoShape 1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5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5" name="AutoShape 1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56" name="AutoShape 1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7" name="AutoShape 1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58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9" name="AutoShape 1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60" name="AutoShape 1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61" name="AutoShape 1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062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63" name="AutoShape 12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064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65" name="AutoShape 1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066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67" name="AutoShape 1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068" name="AutoShape 1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9" name="AutoShape 1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070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71" name="AutoShape 1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072" name="AutoShape 1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73" name="AutoShape 1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074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75" name="AutoShape 1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076" name="AutoShape 1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77" name="AutoShape 1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078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79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80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81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82" name="AutoShape 145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083" name="AutoShape 147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pic>
        <p:nvPicPr>
          <p:cNvPr id="2086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1" name="직선 연결선 22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2" name="직선 연결선 22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0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6" name="AutoShape 3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7" name="AutoShape 3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8" name="AutoShape 3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9" name="AutoShape 3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80" name="AutoShape 3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81" name="AutoShape 3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082" name="AutoShape 3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83" name="AutoShape 3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084" name="AutoShape 3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5" name="AutoShape 3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086" name="AutoShape 3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7" name="AutoShape 3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088" name="AutoShape 3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089" name="AutoShape 3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90" name="AutoShape 3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091" name="AutoShape 3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92" name="AutoShape 3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093" name="AutoShape 3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94" name="AutoShape 3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095" name="AutoShape 3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96" name="AutoShape 3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097" name="AutoShape 3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98" name="AutoShape 3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099" name="AutoShape 3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100" name="AutoShape 3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101" name="AutoShape 3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102" name="AutoShape 338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103" name="AutoShape 34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104" name="AutoShape 342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105" name="AutoShape 344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106" name="AutoShape 346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107" name="AutoShape 397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110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1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1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1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41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410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411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1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411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411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1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411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1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411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1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411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2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412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2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412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2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412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26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127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128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129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130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131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134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51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51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51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513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3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513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3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513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3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513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513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513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4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514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4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514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4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514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4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514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4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514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50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5151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5152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5153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5154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5155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5158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61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61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61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615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615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615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616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616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6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616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6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616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6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616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6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616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7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617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7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617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74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6175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6176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6177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6178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6179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6182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71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71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717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717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718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8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718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8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718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718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8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718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8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718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9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719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9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719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9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719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9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719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98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7199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7200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7201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7202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7203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7206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81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81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820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20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820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20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820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820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820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820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1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821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1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821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1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821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1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821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1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821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2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822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22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8223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8224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8225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8226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8227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8230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92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92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922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922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922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923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3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923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923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3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923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3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923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3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923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4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924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4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924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4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924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46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9247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9248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9249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9250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9251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pic>
        <p:nvPicPr>
          <p:cNvPr id="9254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024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024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024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025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5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025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5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025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5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025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025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025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6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026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6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026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6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026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6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026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6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026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70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0271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0272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0273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0274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0275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0278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126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127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7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127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127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127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127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128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128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8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128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8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128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8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128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8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128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9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129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9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129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94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1295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1296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1297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1298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1299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1302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229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229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229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229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230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30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230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30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230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230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30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230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30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230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1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231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1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231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1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231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1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231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18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2319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2320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2321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2322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2323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2326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331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331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332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2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332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2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332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332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332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332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3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333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3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333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3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333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3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333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3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333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4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334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42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3343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3344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3345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3346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3347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3350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434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434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434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434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434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435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5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435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435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5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435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5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435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5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435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6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436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6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436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6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436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66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4367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4368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4369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4370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4371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4374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536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536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536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537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7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537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7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537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7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537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537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537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8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538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8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538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8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538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8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538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8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538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90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5391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5392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5393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5394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5395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5398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638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639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9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639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639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639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639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640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640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40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640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40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640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40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640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40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640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41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641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41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641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14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6415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6416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6417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6418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6419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6422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741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741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741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741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741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741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741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741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741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742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742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742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742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742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742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742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742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742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742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743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743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743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743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743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743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743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743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7438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7439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7440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7441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7442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7443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7446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843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843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843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843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843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844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844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844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844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844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844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844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844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844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844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845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845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845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845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845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845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845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845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845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845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846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846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8462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8463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8464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8465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8466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8467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8470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945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946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946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946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946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946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946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946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946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946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946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947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947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947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947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947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947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947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947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947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947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948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948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948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948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948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948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9486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9487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9488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18</a:t>
            </a:r>
          </a:p>
        </p:txBody>
      </p:sp>
      <p:sp>
        <p:nvSpPr>
          <p:cNvPr id="19489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9490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9491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9494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048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48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48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48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48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48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48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49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49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49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49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049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49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049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049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49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049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50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050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50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050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50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050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50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050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50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050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510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511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512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513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19</a:t>
            </a:r>
          </a:p>
        </p:txBody>
      </p:sp>
      <p:sp>
        <p:nvSpPr>
          <p:cNvPr id="20514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0515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0518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150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150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150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151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151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151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151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151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151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151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151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151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151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152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152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152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152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152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152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152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152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152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152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153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153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153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153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1534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1535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1536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1537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1538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20</a:t>
            </a:r>
          </a:p>
        </p:txBody>
      </p:sp>
      <p:sp>
        <p:nvSpPr>
          <p:cNvPr id="21539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1542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253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21</a:t>
            </a:r>
          </a:p>
        </p:txBody>
      </p:sp>
      <p:sp>
        <p:nvSpPr>
          <p:cNvPr id="2253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253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253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253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253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253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253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253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254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254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254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254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254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254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254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254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254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254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255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255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255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255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255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255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255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255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2558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2559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2560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2561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2562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2563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2566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355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355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355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22</a:t>
            </a:r>
          </a:p>
        </p:txBody>
      </p:sp>
      <p:sp>
        <p:nvSpPr>
          <p:cNvPr id="2355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355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356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356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356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356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356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356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356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356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356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356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357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357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357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357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357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357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357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357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357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357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358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358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3582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3583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3584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3585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3586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3587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3590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457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458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458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458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458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23</a:t>
            </a:r>
          </a:p>
        </p:txBody>
      </p:sp>
      <p:sp>
        <p:nvSpPr>
          <p:cNvPr id="2458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458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458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458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458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458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459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459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459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459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459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459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459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459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459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459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460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460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460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460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460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460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4606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4607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4608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4609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4610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4611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4614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560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560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560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560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560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560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560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24</a:t>
            </a:r>
          </a:p>
        </p:txBody>
      </p:sp>
      <p:sp>
        <p:nvSpPr>
          <p:cNvPr id="2561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561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561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561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561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561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561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561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561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561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562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562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562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562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562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562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562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562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562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562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5630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5631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5632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5633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5634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5635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5638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662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662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662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663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663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663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663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663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663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25</a:t>
            </a:r>
          </a:p>
        </p:txBody>
      </p:sp>
      <p:sp>
        <p:nvSpPr>
          <p:cNvPr id="2663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663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663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663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664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664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664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664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664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664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664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664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664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664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665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665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665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665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6654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6655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6656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6657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6658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6659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6662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765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765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765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765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765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765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765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765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765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766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766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26</a:t>
            </a:r>
          </a:p>
        </p:txBody>
      </p:sp>
      <p:sp>
        <p:nvSpPr>
          <p:cNvPr id="2766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766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766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766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766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766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766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766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767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767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767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767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767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767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767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767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7678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7679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7680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7681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7682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7683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7686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867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867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867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867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867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868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868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868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868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868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868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868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868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27</a:t>
            </a:r>
          </a:p>
        </p:txBody>
      </p:sp>
      <p:sp>
        <p:nvSpPr>
          <p:cNvPr id="2868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868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869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869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869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869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869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869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869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869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869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869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870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870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8702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8703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8704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8705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8706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8707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8710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96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97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97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97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97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97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97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97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970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970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970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971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971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971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28</a:t>
            </a:r>
          </a:p>
        </p:txBody>
      </p:sp>
      <p:sp>
        <p:nvSpPr>
          <p:cNvPr id="2971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971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971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971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971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971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971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972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972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972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972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972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972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9726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9727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9728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9729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9730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9731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9734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07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7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2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073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73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073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73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073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73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073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073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73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29</a:t>
            </a:r>
          </a:p>
        </p:txBody>
      </p:sp>
      <p:sp>
        <p:nvSpPr>
          <p:cNvPr id="3073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74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074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74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074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74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074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74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074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74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074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750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751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752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0753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0754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0755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0758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17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17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17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17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17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17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175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175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175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175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175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175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175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176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176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176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176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176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30</a:t>
            </a:r>
          </a:p>
        </p:txBody>
      </p:sp>
      <p:sp>
        <p:nvSpPr>
          <p:cNvPr id="3176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176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176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176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176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177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177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177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177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1774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1775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1776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1777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1778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1779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1782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27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27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27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27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277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277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277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277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277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278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278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278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278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278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278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278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278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278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278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279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31</a:t>
            </a:r>
          </a:p>
        </p:txBody>
      </p:sp>
      <p:sp>
        <p:nvSpPr>
          <p:cNvPr id="3279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279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279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279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279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279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279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2798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2799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2800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2801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2802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2803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2806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37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37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37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37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379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380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380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380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380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380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380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380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380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380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380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381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381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381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381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381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381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381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32</a:t>
            </a:r>
          </a:p>
        </p:txBody>
      </p:sp>
      <p:sp>
        <p:nvSpPr>
          <p:cNvPr id="3381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381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381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382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382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3822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3823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3824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3825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3826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3827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3830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48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48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48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48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482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482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482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482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482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482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482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483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483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483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483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483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483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483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483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483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483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484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484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484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33</a:t>
            </a:r>
          </a:p>
        </p:txBody>
      </p:sp>
      <p:sp>
        <p:nvSpPr>
          <p:cNvPr id="3484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484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484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4846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4847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4848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4849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4850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4851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4854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584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584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584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584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584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584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584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585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585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585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585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585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585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585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585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585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585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586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586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586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586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586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586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586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586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586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34</a:t>
            </a:r>
          </a:p>
        </p:txBody>
      </p:sp>
      <p:sp>
        <p:nvSpPr>
          <p:cNvPr id="3586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5870" name="AutoShape 1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5871" name="AutoShape 1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5872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5873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5874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5875" name="AutoShape 194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5878" name="그림 1">
            <a:hlinkClick r:id="rId36" action="ppaction://hlinkpres?slideindex=1&amp;slidetitle=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31" name="그림 130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60350"/>
              <a:ext cx="1181100" cy="390525"/>
            </a:xfrm>
            <a:prstGeom prst="rect">
              <a:avLst/>
            </a:prstGeom>
          </p:spPr>
        </p:pic>
        <p:grpSp>
          <p:nvGrpSpPr>
            <p:cNvPr id="132" name="그룹 13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0" name="Picture 18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1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3" name="그룹 13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4" name="그림 85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86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87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88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89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0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1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2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3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4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9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9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9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9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0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0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0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0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1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1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1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1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2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2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2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2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9" name="직선 연결선 2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</TotalTime>
  <Words>1156</Words>
  <Application>Microsoft Office PowerPoint</Application>
  <PresentationFormat>와이드스크린</PresentationFormat>
  <Paragraphs>1156</Paragraphs>
  <Slides>34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34</vt:i4>
      </vt:variant>
    </vt:vector>
  </HeadingPairs>
  <TitlesOfParts>
    <vt:vector size="40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10</cp:revision>
  <dcterms:modified xsi:type="dcterms:W3CDTF">2019-07-06T08:47:15Z</dcterms:modified>
</cp:coreProperties>
</file>