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81" autoAdjust="0"/>
    <p:restoredTop sz="94251" autoAdjust="0"/>
  </p:normalViewPr>
  <p:slideViewPr>
    <p:cSldViewPr>
      <p:cViewPr varScale="1">
        <p:scale>
          <a:sx n="38" d="100"/>
          <a:sy n="38" d="100"/>
        </p:scale>
        <p:origin x="78" y="60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34129-FD1E-4C5C-9BD0-B9440ECE88D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8700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56D79A-9DA3-44AB-B806-2CEF3C0DC91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88460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1DC027-8684-4A06-82A4-F0DD214B278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81167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A96682-7713-4CDF-8E34-D94A3952D67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74833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9879E9-4792-4269-B560-64ED635A647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25263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84005-5AB3-424F-AB5B-3AABE34EFFA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70370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8A23E9-11CD-4BE1-9A80-BF6CE92FD01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27348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6BC06E-4D4D-4025-8809-98C6590BE72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25622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5D066F-0461-42CB-BB9E-45D5E692342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14033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63089-E722-4933-B8CC-D528E74E3DD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08942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5A6329-66BE-442A-8EEB-9841632624A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75807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195AB80-758B-47DB-A6D8-680AFA7EE54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40630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19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1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20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92.png"/><Relationship Id="rId26" Type="http://schemas.openxmlformats.org/officeDocument/2006/relationships/slide" Target="slide1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93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94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95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96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97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98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99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00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01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02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03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04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05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06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07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08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09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10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11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12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13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14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15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16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17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18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19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20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21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22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23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24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34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25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5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9" name="AutoShape 1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60" name="AutoShape 1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61" name="AutoShape 1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6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3" name="AutoShape 1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64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5" name="AutoShape 1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66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7" name="AutoShape 1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68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9" name="AutoShape 1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07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71" name="AutoShape 1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072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73" name="AutoShape 1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074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75" name="AutoShape 1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076" name="AutoShape 1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77" name="AutoShape 1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078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79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80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81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82" name="AutoShape 145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83" name="AutoShape 147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pic>
        <p:nvPicPr>
          <p:cNvPr id="2086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53980" y="44450"/>
            <a:ext cx="11070612" cy="5905573"/>
            <a:chOff x="353980" y="44450"/>
            <a:chExt cx="1107061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80" y="26368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1" name="직선 연결선 22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2" name="직선 연결선 22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82" name="AutoShape 3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3" name="AutoShape 3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84" name="AutoShape 3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5" name="AutoShape 3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86" name="AutoShape 3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7" name="AutoShape 3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88" name="AutoShape 3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89" name="AutoShape 3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90" name="AutoShape 3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091" name="AutoShape 3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92" name="AutoShape 3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093" name="AutoShape 3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94" name="AutoShape 3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095" name="AutoShape 3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96" name="AutoShape 3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097" name="AutoShape 3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98" name="AutoShape 3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099" name="AutoShape 3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100" name="AutoShape 3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101" name="AutoShape 3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102" name="AutoShape 33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103" name="AutoShape 34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104" name="AutoShape 34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05" name="AutoShape 34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06" name="AutoShape 346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07" name="AutoShape 397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10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53980" y="44450"/>
            <a:ext cx="11070612" cy="5905573"/>
            <a:chOff x="353980" y="44450"/>
            <a:chExt cx="1107061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80" y="26368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1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1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1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1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1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411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411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2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412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2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412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2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412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26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27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28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29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30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31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34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53980" y="44450"/>
            <a:ext cx="11070612" cy="5905573"/>
            <a:chOff x="353980" y="44450"/>
            <a:chExt cx="1107061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80" y="26368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51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51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51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51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51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51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4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514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4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514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4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514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4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514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4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514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50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51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52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53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54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55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58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53980" y="44450"/>
            <a:ext cx="11070612" cy="5905573"/>
            <a:chOff x="353980" y="44450"/>
            <a:chExt cx="1107061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80" y="26368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61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61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61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61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61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61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6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616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6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616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616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7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617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7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617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74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75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76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77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78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79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82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53980" y="44450"/>
            <a:ext cx="11070612" cy="5905573"/>
            <a:chOff x="353980" y="44450"/>
            <a:chExt cx="1107061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80" y="26368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71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71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71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71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71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71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718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9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719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9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719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9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719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9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719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98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99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200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201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202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203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206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53980" y="44450"/>
            <a:ext cx="11070612" cy="5905573"/>
            <a:chOff x="353980" y="44450"/>
            <a:chExt cx="1107061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80" y="26368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82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82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82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82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82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1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821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1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821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1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821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1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821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1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821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2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822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22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23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24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25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26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27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30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53980" y="44450"/>
            <a:ext cx="11070612" cy="5905573"/>
            <a:chOff x="353980" y="44450"/>
            <a:chExt cx="1107061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80" y="26368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92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92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92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92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92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3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923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923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923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4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924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4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924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4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924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46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47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48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49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50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51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54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53980" y="44450"/>
            <a:ext cx="11070612" cy="5905573"/>
            <a:chOff x="353980" y="44450"/>
            <a:chExt cx="1107061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80" y="26368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02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02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02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025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025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025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6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026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6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026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6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026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6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026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6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026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70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71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72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73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74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75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78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53980" y="44450"/>
            <a:ext cx="11070612" cy="5905573"/>
            <a:chOff x="353980" y="44450"/>
            <a:chExt cx="1107061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80" y="26368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12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12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127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128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128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8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128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8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128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8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128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128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9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129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9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129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94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95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96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97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98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99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302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53980" y="44450"/>
            <a:ext cx="11070612" cy="5905573"/>
            <a:chOff x="353980" y="44450"/>
            <a:chExt cx="1107061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80" y="26368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22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23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30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230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230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230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230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230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1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231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1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231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1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231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1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231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18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19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20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21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22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23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26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53980" y="44450"/>
            <a:ext cx="11070612" cy="5905573"/>
            <a:chOff x="353980" y="44450"/>
            <a:chExt cx="1107061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80" y="26368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33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33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332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332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332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3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333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3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333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3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333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3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333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3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333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4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334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42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43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44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45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46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47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50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53980" y="44450"/>
            <a:ext cx="11070612" cy="5905573"/>
            <a:chOff x="353980" y="44450"/>
            <a:chExt cx="1107061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80" y="26368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43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434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435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5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435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435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5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435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435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435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6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436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6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436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6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436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66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67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68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69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70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71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74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53980" y="44450"/>
            <a:ext cx="11070612" cy="5905573"/>
            <a:chOff x="353980" y="44450"/>
            <a:chExt cx="1107061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80" y="26368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53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537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537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537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537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537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8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538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8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538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8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538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8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538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8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538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90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91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92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93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94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95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398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53980" y="44450"/>
            <a:ext cx="11070612" cy="5905573"/>
            <a:chOff x="353980" y="44450"/>
            <a:chExt cx="1107061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80" y="26368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63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639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639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640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640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40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640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40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640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40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640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640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1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641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1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641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14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15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16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17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18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19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22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53980" y="44450"/>
            <a:ext cx="11070612" cy="5905573"/>
            <a:chOff x="353980" y="44450"/>
            <a:chExt cx="1107061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80" y="26368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74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742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2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742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742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742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742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742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3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743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3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743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3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743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3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743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38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39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40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41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42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43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46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53980" y="44450"/>
            <a:ext cx="11070612" cy="5905573"/>
            <a:chOff x="353980" y="44450"/>
            <a:chExt cx="1107061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80" y="26368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84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844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844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844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844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5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845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5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845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5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845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5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845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5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845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6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846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62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63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64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65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66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67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70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53980" y="44450"/>
            <a:ext cx="11070612" cy="5905573"/>
            <a:chOff x="353980" y="44450"/>
            <a:chExt cx="1107061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80" y="26368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946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946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947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7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947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947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7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947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947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947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8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948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8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948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8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948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86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87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88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89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90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91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494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53980" y="44450"/>
            <a:ext cx="11070612" cy="5905573"/>
            <a:chOff x="353980" y="44450"/>
            <a:chExt cx="1107061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80" y="26368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49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49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49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49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49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49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50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050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50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050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50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050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50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050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50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050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510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11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12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13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14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15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0518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53980" y="44450"/>
            <a:ext cx="11070612" cy="5905573"/>
            <a:chOff x="353980" y="44450"/>
            <a:chExt cx="1107061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80" y="26368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151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151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151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152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152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2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152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2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152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2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152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152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3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153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3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153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34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35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36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37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38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39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1542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53980" y="44450"/>
            <a:ext cx="11070612" cy="5905573"/>
            <a:chOff x="353980" y="44450"/>
            <a:chExt cx="1107061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80" y="26368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253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254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4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254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254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254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254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254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5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255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5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255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5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255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5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255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58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59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60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61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62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63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2566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53980" y="44450"/>
            <a:ext cx="11070612" cy="5905573"/>
            <a:chOff x="353980" y="44450"/>
            <a:chExt cx="1107061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80" y="26368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356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356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356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356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356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7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357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7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357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7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357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7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357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7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357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8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358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82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83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84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85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86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87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3590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53980" y="44450"/>
            <a:ext cx="11070612" cy="5905573"/>
            <a:chOff x="353980" y="44450"/>
            <a:chExt cx="1107061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80" y="26368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458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458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459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9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459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459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9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459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459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459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60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460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60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460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60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460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606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607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608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609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610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11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4614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53980" y="44450"/>
            <a:ext cx="11070612" cy="5905573"/>
            <a:chOff x="353980" y="44450"/>
            <a:chExt cx="1107061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80" y="26368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560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560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560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560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560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560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560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24</a:t>
            </a:r>
          </a:p>
        </p:txBody>
      </p:sp>
      <p:sp>
        <p:nvSpPr>
          <p:cNvPr id="2561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561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561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561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561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561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561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561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561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561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562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562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562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562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562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562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562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562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562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562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5630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5631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5632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5633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5634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5635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5638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53980" y="44450"/>
            <a:ext cx="11070612" cy="5905573"/>
            <a:chOff x="353980" y="44450"/>
            <a:chExt cx="1107061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80" y="26368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662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662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662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663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663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663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663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663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663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25</a:t>
            </a:r>
          </a:p>
        </p:txBody>
      </p:sp>
      <p:sp>
        <p:nvSpPr>
          <p:cNvPr id="2663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663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663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663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664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664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664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664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664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664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664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664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664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664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665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665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665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665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6654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6655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6656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6657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6658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6659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6662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53980" y="44450"/>
            <a:ext cx="11070612" cy="5905573"/>
            <a:chOff x="353980" y="44450"/>
            <a:chExt cx="1107061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80" y="26368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765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765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765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765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765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765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765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765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765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766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766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26</a:t>
            </a:r>
          </a:p>
        </p:txBody>
      </p:sp>
      <p:sp>
        <p:nvSpPr>
          <p:cNvPr id="2766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766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766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766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766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766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766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766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767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767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767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767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767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767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767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767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7678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7679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7680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7681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7682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7683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7686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53980" y="44450"/>
            <a:ext cx="11070612" cy="5905573"/>
            <a:chOff x="353980" y="44450"/>
            <a:chExt cx="1107061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80" y="26368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867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867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867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867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867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868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868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868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868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868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868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868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868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27</a:t>
            </a:r>
          </a:p>
        </p:txBody>
      </p:sp>
      <p:sp>
        <p:nvSpPr>
          <p:cNvPr id="2868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868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869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869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869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869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869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869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869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869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869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869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870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870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8702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8703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8704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8705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8706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8707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8710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53980" y="44450"/>
            <a:ext cx="11070612" cy="5905573"/>
            <a:chOff x="353980" y="44450"/>
            <a:chExt cx="1107061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80" y="26368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96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97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97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97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97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97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97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97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97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97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97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97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97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97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28</a:t>
            </a:r>
          </a:p>
        </p:txBody>
      </p:sp>
      <p:sp>
        <p:nvSpPr>
          <p:cNvPr id="297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97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97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971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971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971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971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972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972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972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972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972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972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9726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9727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9728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9729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9730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9731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9734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53980" y="44450"/>
            <a:ext cx="11070612" cy="5905573"/>
            <a:chOff x="353980" y="44450"/>
            <a:chExt cx="1107061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80" y="26368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07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7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7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7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7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7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7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7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7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7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29</a:t>
            </a:r>
          </a:p>
        </p:txBody>
      </p:sp>
      <p:sp>
        <p:nvSpPr>
          <p:cNvPr id="307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74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074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74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074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74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074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74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074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74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074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750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751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752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753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754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755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758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53980" y="44450"/>
            <a:ext cx="11070612" cy="5905573"/>
            <a:chOff x="353980" y="44450"/>
            <a:chExt cx="1107061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80" y="26368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17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17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17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17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17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17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17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17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17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17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17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17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17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17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17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17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17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176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30</a:t>
            </a:r>
          </a:p>
        </p:txBody>
      </p:sp>
      <p:sp>
        <p:nvSpPr>
          <p:cNvPr id="3176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176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176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176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176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177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177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177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177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1774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1775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1776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777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778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779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782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53980" y="44450"/>
            <a:ext cx="11070612" cy="5905573"/>
            <a:chOff x="353980" y="44450"/>
            <a:chExt cx="1107061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80" y="26368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27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27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27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27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27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27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27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27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27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27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27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27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27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27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27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27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27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278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278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279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31</a:t>
            </a:r>
          </a:p>
        </p:txBody>
      </p:sp>
      <p:sp>
        <p:nvSpPr>
          <p:cNvPr id="3279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279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279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279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279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279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279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2798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2799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2800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2801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2802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2803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2806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53980" y="44450"/>
            <a:ext cx="11070612" cy="5905573"/>
            <a:chOff x="353980" y="44450"/>
            <a:chExt cx="1107061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80" y="26368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37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37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37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37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37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38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38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38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38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38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38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38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38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38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38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381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381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381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381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381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381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381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32</a:t>
            </a:r>
          </a:p>
        </p:txBody>
      </p:sp>
      <p:sp>
        <p:nvSpPr>
          <p:cNvPr id="3381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381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381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382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382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3822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3823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3824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3825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3826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3827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3830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53980" y="44450"/>
            <a:ext cx="11070612" cy="5905573"/>
            <a:chOff x="353980" y="44450"/>
            <a:chExt cx="1107061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80" y="26368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48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48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48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48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48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48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48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48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48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48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48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48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48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48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48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483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483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483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483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483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483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484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484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484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33</a:t>
            </a:r>
          </a:p>
        </p:txBody>
      </p:sp>
      <p:sp>
        <p:nvSpPr>
          <p:cNvPr id="3484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484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484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4846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4847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4848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4849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4850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4851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4854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53980" y="44450"/>
            <a:ext cx="11070612" cy="5905573"/>
            <a:chOff x="353980" y="44450"/>
            <a:chExt cx="1107061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80" y="26368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58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58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58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58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58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58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58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58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58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58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58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58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585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585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585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585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585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586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586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586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586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586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586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586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586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586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34</a:t>
            </a:r>
          </a:p>
        </p:txBody>
      </p:sp>
      <p:sp>
        <p:nvSpPr>
          <p:cNvPr id="3586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5870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5871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5872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5873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5874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5875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5878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353980" y="44450"/>
            <a:ext cx="11070612" cy="5905573"/>
            <a:chOff x="353980" y="44450"/>
            <a:chExt cx="11070612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80" y="26368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</TotalTime>
  <Words>1156</Words>
  <Application>Microsoft Office PowerPoint</Application>
  <PresentationFormat>와이드스크린</PresentationFormat>
  <Paragraphs>1156</Paragraphs>
  <Slides>34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40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10</cp:revision>
  <dcterms:modified xsi:type="dcterms:W3CDTF">2019-07-06T03:34:55Z</dcterms:modified>
</cp:coreProperties>
</file>