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9" autoAdjust="0"/>
    <p:restoredTop sz="94251" autoAdjust="0"/>
  </p:normalViewPr>
  <p:slideViewPr>
    <p:cSldViewPr>
      <p:cViewPr varScale="1">
        <p:scale>
          <a:sx n="40" d="100"/>
          <a:sy n="40" d="100"/>
        </p:scale>
        <p:origin x="72" y="6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37F93-3845-457A-8E74-009ECA135B1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2857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833AA-862B-4849-A15F-9A8D249D6C2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6882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0807B-D43B-49F2-B31E-411E39D569F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05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29391F-3357-4D89-8996-6A90C0BF09E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900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0740E-F15E-4479-BD1C-0DF3ED5030D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1042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EAC4F-4D89-4321-8D22-3EACC6A2887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4861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0CBDBD-6C04-4C46-A6E3-67E7AFF827D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303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733CB-1EB4-4F4E-BC43-E31016CCD00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1966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FCC909-86CD-482A-AE28-CECA3EFE7AF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53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F355E2-5C20-4CD9-8AB3-E76AA937768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2239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D012FC-6B1C-46A4-8045-829CCEBAE2A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526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5B8756-2335-4E04-B14F-5F254447C2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84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2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3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4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5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18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6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7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8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28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19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9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20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0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1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19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0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1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2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3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4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5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6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7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8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29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0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1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2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3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4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5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6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7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8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39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0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1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2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3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4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3%20&#50836;&#54620;&#48373;&#51020;/&#50836;&#54620;&#48373;&#51020;.pptx" TargetMode="External"/><Relationship Id="rId21" Type="http://schemas.openxmlformats.org/officeDocument/2006/relationships/slide" Target="slide13.xml"/><Relationship Id="rId63" Type="http://schemas.openxmlformats.org/officeDocument/2006/relationships/hyperlink" Target="../16&#45712;&#54756;&#48120;&#50556;/&#45712;&#54756;&#48120;&#50556;.pptx" TargetMode="External"/><Relationship Id="rId159" Type="http://schemas.openxmlformats.org/officeDocument/2006/relationships/hyperlink" Target="../../&#49888;&#50557;PPT/64%20&#50836;&#54620;&#49340;&#49436;/&#50836;&#54620;&#49340;&#49436;1&#51109;.pptx" TargetMode="External"/><Relationship Id="rId170" Type="http://schemas.openxmlformats.org/officeDocument/2006/relationships/image" Target="../media/image72.png"/><Relationship Id="rId191" Type="http://schemas.openxmlformats.org/officeDocument/2006/relationships/hyperlink" Target="&#50640;&#49828;&#44180;13&#51109;.pptx" TargetMode="External"/><Relationship Id="rId205" Type="http://schemas.openxmlformats.org/officeDocument/2006/relationships/hyperlink" Target="&#50640;&#49828;&#44180;20&#51109;.pptx" TargetMode="External"/><Relationship Id="rId226" Type="http://schemas.openxmlformats.org/officeDocument/2006/relationships/image" Target="../media/image100.png"/><Relationship Id="rId247" Type="http://schemas.openxmlformats.org/officeDocument/2006/relationships/hyperlink" Target="&#50640;&#49828;&#44180;46&#51109;.pptx" TargetMode="External"/><Relationship Id="rId107" Type="http://schemas.openxmlformats.org/officeDocument/2006/relationships/hyperlink" Target="../38&#49828;&#44032;&#47028;/&#49828;&#44032;&#47028;.pptx" TargetMode="External"/><Relationship Id="rId11" Type="http://schemas.openxmlformats.org/officeDocument/2006/relationships/slide" Target="slide25.xml"/><Relationship Id="rId32" Type="http://schemas.openxmlformats.org/officeDocument/2006/relationships/image" Target="../media/image3.png"/><Relationship Id="rId53" Type="http://schemas.openxmlformats.org/officeDocument/2006/relationships/hyperlink" Target="../12&#50676;&#50773;&#44592;&#54616;/&#50676;&#50773;&#44592;&#54616;.pptx" TargetMode="External"/><Relationship Id="rId74" Type="http://schemas.openxmlformats.org/officeDocument/2006/relationships/image" Target="../media/image24.png"/><Relationship Id="rId128" Type="http://schemas.openxmlformats.org/officeDocument/2006/relationships/image" Target="../media/image51.png"/><Relationship Id="rId149" Type="http://schemas.openxmlformats.org/officeDocument/2006/relationships/hyperlink" Target="../../&#49888;&#50557;PPT/59%20&#50556;&#44256;&#48372;&#49436;/&#50556;&#44256;&#48372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2&#50836;&#45208;/&#50836;&#45208;.pptx" TargetMode="External"/><Relationship Id="rId160" Type="http://schemas.openxmlformats.org/officeDocument/2006/relationships/image" Target="../media/image67.png"/><Relationship Id="rId181" Type="http://schemas.openxmlformats.org/officeDocument/2006/relationships/hyperlink" Target="&#50640;&#49828;&#44180;08&#51109;.pptx" TargetMode="External"/><Relationship Id="rId216" Type="http://schemas.openxmlformats.org/officeDocument/2006/relationships/image" Target="../media/image95.png"/><Relationship Id="rId237" Type="http://schemas.openxmlformats.org/officeDocument/2006/relationships/hyperlink" Target="&#50640;&#49828;&#44180;37&#51109;.pptx" TargetMode="External"/><Relationship Id="rId258" Type="http://schemas.openxmlformats.org/officeDocument/2006/relationships/image" Target="../media/image116.png"/><Relationship Id="rId22" Type="http://schemas.openxmlformats.org/officeDocument/2006/relationships/slide" Target="slide14.xml"/><Relationship Id="rId43" Type="http://schemas.openxmlformats.org/officeDocument/2006/relationships/hyperlink" Target="../06&#50668;&#54840;&#49688;&#50500;/&#50668;&#54840;&#49688;&#50500;.pptx" TargetMode="External"/><Relationship Id="rId64" Type="http://schemas.openxmlformats.org/officeDocument/2006/relationships/image" Target="../media/image19.png"/><Relationship Id="rId118" Type="http://schemas.openxmlformats.org/officeDocument/2006/relationships/image" Target="../media/image46.png"/><Relationship Id="rId139" Type="http://schemas.openxmlformats.org/officeDocument/2006/relationships/hyperlink" Target="../../&#49888;&#50557;PPT/54%20&#46356;&#47784;&#45936;&#51204;&#49436;/&#46356;&#47784;&#45936;&#51204;&#49436;.pptx" TargetMode="External"/><Relationship Id="rId85" Type="http://schemas.openxmlformats.org/officeDocument/2006/relationships/hyperlink" Target="../27&#45796;&#45768;&#50648;/&#45796;&#45768;&#50648;.pptx" TargetMode="External"/><Relationship Id="rId150" Type="http://schemas.openxmlformats.org/officeDocument/2006/relationships/image" Target="../media/image62.png"/><Relationship Id="rId171" Type="http://schemas.openxmlformats.org/officeDocument/2006/relationships/hyperlink" Target="&#50640;&#49828;&#44180;03&#51109;.pptx" TargetMode="External"/><Relationship Id="rId192" Type="http://schemas.openxmlformats.org/officeDocument/2006/relationships/image" Target="../media/image83.png"/><Relationship Id="rId206" Type="http://schemas.openxmlformats.org/officeDocument/2006/relationships/image" Target="../media/image90.png"/><Relationship Id="rId227" Type="http://schemas.openxmlformats.org/officeDocument/2006/relationships/hyperlink" Target="&#50640;&#49828;&#44180;32&#51109;.pptx" TargetMode="External"/><Relationship Id="rId248" Type="http://schemas.openxmlformats.org/officeDocument/2006/relationships/image" Target="../media/image111.png"/><Relationship Id="rId12" Type="http://schemas.openxmlformats.org/officeDocument/2006/relationships/slide" Target="slide6.xml"/><Relationship Id="rId33" Type="http://schemas.openxmlformats.org/officeDocument/2006/relationships/hyperlink" Target="../02&#52636;&#50528;&#44413;&#44592;/&#52636;&#50528;&#44413;&#44592;.pptx" TargetMode="External"/><Relationship Id="rId108" Type="http://schemas.openxmlformats.org/officeDocument/2006/relationships/image" Target="../media/image41.png"/><Relationship Id="rId129" Type="http://schemas.openxmlformats.org/officeDocument/2006/relationships/hyperlink" Target="../../&#49888;&#50557;PPT/49%20&#50640;&#48288;&#49548;&#49436;/&#50640;&#48288;&#49548;&#49436;.pptx" TargetMode="External"/><Relationship Id="rId54" Type="http://schemas.openxmlformats.org/officeDocument/2006/relationships/image" Target="../media/image14.png"/><Relationship Id="rId75" Type="http://schemas.openxmlformats.org/officeDocument/2006/relationships/hyperlink" Target="../22&#50500;&#44032;/&#50500;&#44032;.pptx" TargetMode="External"/><Relationship Id="rId96" Type="http://schemas.openxmlformats.org/officeDocument/2006/relationships/image" Target="../media/image35.png"/><Relationship Id="rId140" Type="http://schemas.openxmlformats.org/officeDocument/2006/relationships/image" Target="../media/image57.png"/><Relationship Id="rId161" Type="http://schemas.openxmlformats.org/officeDocument/2006/relationships/hyperlink" Target="../../&#49888;&#50557;PPT/65%20&#50976;&#45796;&#49436;/&#50976;&#45796;&#49436;1&#51109;.pptx" TargetMode="External"/><Relationship Id="rId182" Type="http://schemas.openxmlformats.org/officeDocument/2006/relationships/image" Target="../media/image78.png"/><Relationship Id="rId217" Type="http://schemas.openxmlformats.org/officeDocument/2006/relationships/hyperlink" Target="&#50640;&#49828;&#44180;26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6.png"/><Relationship Id="rId259" Type="http://schemas.openxmlformats.org/officeDocument/2006/relationships/hyperlink" Target="&#50640;&#49828;&#44180;40&#51109;.pptx" TargetMode="External"/><Relationship Id="rId23" Type="http://schemas.openxmlformats.org/officeDocument/2006/relationships/slide" Target="slide15.xml"/><Relationship Id="rId119" Type="http://schemas.openxmlformats.org/officeDocument/2006/relationships/hyperlink" Target="../../&#49888;&#50557;PPT/44%20&#49324;&#46020;&#54665;&#51204;/&#49324;&#46020;&#54665;&#51204;.pptx" TargetMode="External"/><Relationship Id="rId44" Type="http://schemas.openxmlformats.org/officeDocument/2006/relationships/image" Target="../media/image9.png"/><Relationship Id="rId65" Type="http://schemas.openxmlformats.org/officeDocument/2006/relationships/hyperlink" Target="../17&#50640;&#49828;&#45908;/&#50640;&#49828;&#45908;.pptx" TargetMode="External"/><Relationship Id="rId86" Type="http://schemas.openxmlformats.org/officeDocument/2006/relationships/image" Target="../media/image30.png"/><Relationship Id="rId130" Type="http://schemas.openxmlformats.org/officeDocument/2006/relationships/image" Target="../media/image52.png"/><Relationship Id="rId151" Type="http://schemas.openxmlformats.org/officeDocument/2006/relationships/hyperlink" Target="../../&#49888;&#50557;PPT/60%20&#48288;&#46300;&#47196;&#51204;&#49436;/&#48288;&#46300;&#47196;&#51204;&#49436;.pptx" TargetMode="External"/><Relationship Id="rId172" Type="http://schemas.openxmlformats.org/officeDocument/2006/relationships/image" Target="../media/image73.png"/><Relationship Id="rId193" Type="http://schemas.openxmlformats.org/officeDocument/2006/relationships/hyperlink" Target="&#50640;&#49828;&#44180;14&#51109;.pptx" TargetMode="External"/><Relationship Id="rId207" Type="http://schemas.openxmlformats.org/officeDocument/2006/relationships/hyperlink" Target="&#50640;&#49828;&#44180;21&#51109;.pptx" TargetMode="External"/><Relationship Id="rId228" Type="http://schemas.openxmlformats.org/officeDocument/2006/relationships/image" Target="../media/image101.png"/><Relationship Id="rId249" Type="http://schemas.openxmlformats.org/officeDocument/2006/relationships/hyperlink" Target="&#50640;&#49828;&#44180;45&#51109;.pptx" TargetMode="External"/><Relationship Id="rId13" Type="http://schemas.openxmlformats.org/officeDocument/2006/relationships/slide" Target="slide26.xml"/><Relationship Id="rId109" Type="http://schemas.openxmlformats.org/officeDocument/2006/relationships/hyperlink" Target="../39&#47568;&#46972;&#44592;/&#47568;&#46972;&#44592;.pptx" TargetMode="External"/><Relationship Id="rId260" Type="http://schemas.openxmlformats.org/officeDocument/2006/relationships/image" Target="../media/image117.png"/><Relationship Id="rId34" Type="http://schemas.openxmlformats.org/officeDocument/2006/relationships/image" Target="../media/image4.png"/><Relationship Id="rId55" Type="http://schemas.openxmlformats.org/officeDocument/2006/relationships/hyperlink" Target="../11&#50676;&#50773;&#44592;&#49345;/&#50676;&#50773;&#44592;&#49345;.pptx" TargetMode="External"/><Relationship Id="rId76" Type="http://schemas.openxmlformats.org/officeDocument/2006/relationships/image" Target="../media/image25.png"/><Relationship Id="rId97" Type="http://schemas.openxmlformats.org/officeDocument/2006/relationships/hyperlink" Target="../33&#48120;&#44032;/&#48120;&#44032;.pptx" TargetMode="External"/><Relationship Id="rId120" Type="http://schemas.openxmlformats.org/officeDocument/2006/relationships/image" Target="../media/image47.png"/><Relationship Id="rId141" Type="http://schemas.openxmlformats.org/officeDocument/2006/relationships/hyperlink" Target="../../&#49888;&#50557;PPT/55%20&#46356;&#47784;&#45936;&#54980;&#49436;/&#46356;&#47784;&#45936;&#54980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68.png"/><Relationship Id="rId183" Type="http://schemas.openxmlformats.org/officeDocument/2006/relationships/hyperlink" Target="&#50640;&#49828;&#44180;09&#51109;.pptx" TargetMode="External"/><Relationship Id="rId218" Type="http://schemas.openxmlformats.org/officeDocument/2006/relationships/image" Target="../media/image96.png"/><Relationship Id="rId239" Type="http://schemas.openxmlformats.org/officeDocument/2006/relationships/hyperlink" Target="&#50640;&#49828;&#44180;38&#51109;.pptx" TargetMode="External"/><Relationship Id="rId250" Type="http://schemas.openxmlformats.org/officeDocument/2006/relationships/image" Target="../media/image112.png"/><Relationship Id="rId24" Type="http://schemas.openxmlformats.org/officeDocument/2006/relationships/slide" Target="slide16.xml"/><Relationship Id="rId45" Type="http://schemas.openxmlformats.org/officeDocument/2006/relationships/hyperlink" Target="../07&#49324;&#49324;&#44592;/&#49324;&#49324;&#44592;.pptx" TargetMode="External"/><Relationship Id="rId66" Type="http://schemas.openxmlformats.org/officeDocument/2006/relationships/image" Target="../media/image20.png"/><Relationship Id="rId87" Type="http://schemas.openxmlformats.org/officeDocument/2006/relationships/hyperlink" Target="../28&#54840;&#49464;&#50500;/&#54840;&#49464;&#50500;.pptx" TargetMode="External"/><Relationship Id="rId110" Type="http://schemas.openxmlformats.org/officeDocument/2006/relationships/image" Target="../media/image42.png"/><Relationship Id="rId131" Type="http://schemas.openxmlformats.org/officeDocument/2006/relationships/hyperlink" Target="../../&#49888;&#50557;PPT/50%20&#48716;&#47549;&#48372;&#49436;/&#48716;&#47549;&#48372;&#49436;.pptx" TargetMode="External"/><Relationship Id="rId152" Type="http://schemas.openxmlformats.org/officeDocument/2006/relationships/image" Target="../media/image63.png"/><Relationship Id="rId173" Type="http://schemas.openxmlformats.org/officeDocument/2006/relationships/hyperlink" Target="&#50640;&#49828;&#44180;04&#51109;.pptx" TargetMode="External"/><Relationship Id="rId194" Type="http://schemas.openxmlformats.org/officeDocument/2006/relationships/image" Target="../media/image84.png"/><Relationship Id="rId208" Type="http://schemas.openxmlformats.org/officeDocument/2006/relationships/image" Target="../media/image91.png"/><Relationship Id="rId229" Type="http://schemas.openxmlformats.org/officeDocument/2006/relationships/hyperlink" Target="&#50640;&#49828;&#44180;33&#51109;.pptx" TargetMode="External"/><Relationship Id="rId240" Type="http://schemas.openxmlformats.org/officeDocument/2006/relationships/image" Target="../media/image107.png"/><Relationship Id="rId261" Type="http://schemas.openxmlformats.org/officeDocument/2006/relationships/image" Target="../media/image145.png"/><Relationship Id="rId14" Type="http://schemas.openxmlformats.org/officeDocument/2006/relationships/slide" Target="slide7.xml"/><Relationship Id="rId35" Type="http://schemas.openxmlformats.org/officeDocument/2006/relationships/hyperlink" Target="&#52285;&#49464;&#44592;.pptx" TargetMode="External"/><Relationship Id="rId56" Type="http://schemas.openxmlformats.org/officeDocument/2006/relationships/image" Target="../media/image15.png"/><Relationship Id="rId77" Type="http://schemas.openxmlformats.org/officeDocument/2006/relationships/hyperlink" Target="../23&#51060;&#49324;&#50556;/&#51060;&#49324;&#50556;.pptx" TargetMode="External"/><Relationship Id="rId100" Type="http://schemas.openxmlformats.org/officeDocument/2006/relationships/image" Target="../media/image37.png"/><Relationship Id="rId8" Type="http://schemas.openxmlformats.org/officeDocument/2006/relationships/slide" Target="slide4.xml"/><Relationship Id="rId98" Type="http://schemas.openxmlformats.org/officeDocument/2006/relationships/image" Target="../media/image36.png"/><Relationship Id="rId121" Type="http://schemas.openxmlformats.org/officeDocument/2006/relationships/hyperlink" Target="../../&#49888;&#50557;PPT/45%20&#47196;&#47560;&#49436;/&#47196;&#47560;&#49436;.pptx" TargetMode="External"/><Relationship Id="rId142" Type="http://schemas.openxmlformats.org/officeDocument/2006/relationships/image" Target="../media/image58.png"/><Relationship Id="rId163" Type="http://schemas.openxmlformats.org/officeDocument/2006/relationships/hyperlink" Target="../../&#49888;&#50557;PPT/66%20&#50836;&#54620;&#44228;&#49884;&#47197;/&#50836;&#54620;&#44228;&#49884;&#47197;.pptx" TargetMode="External"/><Relationship Id="rId184" Type="http://schemas.openxmlformats.org/officeDocument/2006/relationships/image" Target="../media/image79.png"/><Relationship Id="rId219" Type="http://schemas.openxmlformats.org/officeDocument/2006/relationships/hyperlink" Target="&#50640;&#49828;&#44180;28&#51109;.pptx" TargetMode="External"/><Relationship Id="rId230" Type="http://schemas.openxmlformats.org/officeDocument/2006/relationships/image" Target="../media/image102.png"/><Relationship Id="rId251" Type="http://schemas.openxmlformats.org/officeDocument/2006/relationships/hyperlink" Target="&#50640;&#49828;&#44180;44&#51109;.pptx" TargetMode="External"/><Relationship Id="rId25" Type="http://schemas.openxmlformats.org/officeDocument/2006/relationships/slide" Target="slide17.xml"/><Relationship Id="rId46" Type="http://schemas.openxmlformats.org/officeDocument/2006/relationships/image" Target="../media/image10.png"/><Relationship Id="rId67" Type="http://schemas.openxmlformats.org/officeDocument/2006/relationships/hyperlink" Target="../18&#50853;&#44592;/&#50853;&#44592;.pptx" TargetMode="External"/><Relationship Id="rId88" Type="http://schemas.openxmlformats.org/officeDocument/2006/relationships/image" Target="../media/image31.png"/><Relationship Id="rId111" Type="http://schemas.openxmlformats.org/officeDocument/2006/relationships/hyperlink" Target="../../&#49888;&#50557;PPT/40%20&#47560;&#53468;&#48373;&#51020;/&#47560;&#53468;&#48373;&#51020;.pptx" TargetMode="External"/><Relationship Id="rId132" Type="http://schemas.openxmlformats.org/officeDocument/2006/relationships/image" Target="../media/image53.png"/><Relationship Id="rId153" Type="http://schemas.openxmlformats.org/officeDocument/2006/relationships/hyperlink" Target="../../&#49888;&#50557;PPT/61%20&#48288;&#46300;&#47196;&#54980;&#49436;/&#48288;&#46300;&#47196;&#54980;&#49436;.pptx" TargetMode="External"/><Relationship Id="rId174" Type="http://schemas.openxmlformats.org/officeDocument/2006/relationships/image" Target="../media/image74.png"/><Relationship Id="rId195" Type="http://schemas.openxmlformats.org/officeDocument/2006/relationships/hyperlink" Target="&#50640;&#49828;&#44180;15&#51109;.pptx" TargetMode="External"/><Relationship Id="rId209" Type="http://schemas.openxmlformats.org/officeDocument/2006/relationships/hyperlink" Target="&#50640;&#49828;&#44180;22&#51109;.pptx" TargetMode="External"/><Relationship Id="rId220" Type="http://schemas.openxmlformats.org/officeDocument/2006/relationships/image" Target="../media/image97.png"/><Relationship Id="rId241" Type="http://schemas.openxmlformats.org/officeDocument/2006/relationships/hyperlink" Target="&#50640;&#49828;&#44180;39&#51109;.pptx" TargetMode="External"/><Relationship Id="rId15" Type="http://schemas.openxmlformats.org/officeDocument/2006/relationships/slide" Target="slide27.xml"/><Relationship Id="rId36" Type="http://schemas.openxmlformats.org/officeDocument/2006/relationships/image" Target="../media/image5.png"/><Relationship Id="rId57" Type="http://schemas.openxmlformats.org/officeDocument/2006/relationships/hyperlink" Target="../13&#50669;&#45824;&#49345;/&#50669;&#45824;&#49345;.pptx" TargetMode="External"/><Relationship Id="rId78" Type="http://schemas.openxmlformats.org/officeDocument/2006/relationships/image" Target="../media/image26.png"/><Relationship Id="rId99" Type="http://schemas.openxmlformats.org/officeDocument/2006/relationships/hyperlink" Target="../34&#45208;&#54996;/&#45208;&#54996;.pptx" TargetMode="External"/><Relationship Id="rId101" Type="http://schemas.openxmlformats.org/officeDocument/2006/relationships/hyperlink" Target="../35&#54616;&#48149;&#44397;/&#54616;&#48149;&#44397;.pptx" TargetMode="External"/><Relationship Id="rId122" Type="http://schemas.openxmlformats.org/officeDocument/2006/relationships/image" Target="../media/image48.png"/><Relationship Id="rId143" Type="http://schemas.openxmlformats.org/officeDocument/2006/relationships/hyperlink" Target="../../&#49888;&#50557;PPT/56%20&#46356;&#46020;&#49436;/&#46356;&#46020;&#49436;.pptx" TargetMode="External"/><Relationship Id="rId164" Type="http://schemas.openxmlformats.org/officeDocument/2006/relationships/image" Target="../media/image69.png"/><Relationship Id="rId185" Type="http://schemas.openxmlformats.org/officeDocument/2006/relationships/hyperlink" Target="&#50640;&#49828;&#44180;10&#51109;.pptx" TargetMode="External"/><Relationship Id="rId9" Type="http://schemas.openxmlformats.org/officeDocument/2006/relationships/slide" Target="slide24.xml"/><Relationship Id="rId210" Type="http://schemas.openxmlformats.org/officeDocument/2006/relationships/image" Target="../media/image92.png"/><Relationship Id="rId26" Type="http://schemas.openxmlformats.org/officeDocument/2006/relationships/slide" Target="slide18.xml"/><Relationship Id="rId231" Type="http://schemas.openxmlformats.org/officeDocument/2006/relationships/hyperlink" Target="&#50640;&#49828;&#44180;34&#51109;.pptx" TargetMode="External"/><Relationship Id="rId252" Type="http://schemas.openxmlformats.org/officeDocument/2006/relationships/image" Target="../media/image113.png"/><Relationship Id="rId47" Type="http://schemas.openxmlformats.org/officeDocument/2006/relationships/hyperlink" Target="../08&#47355;&#44592;/&#47355;&#44592;.pptx" TargetMode="External"/><Relationship Id="rId68" Type="http://schemas.openxmlformats.org/officeDocument/2006/relationships/image" Target="../media/image21.png"/><Relationship Id="rId89" Type="http://schemas.openxmlformats.org/officeDocument/2006/relationships/hyperlink" Target="../29&#50836;&#50648;/&#50836;&#50648;.pptx" TargetMode="External"/><Relationship Id="rId112" Type="http://schemas.openxmlformats.org/officeDocument/2006/relationships/image" Target="../media/image43.png"/><Relationship Id="rId133" Type="http://schemas.openxmlformats.org/officeDocument/2006/relationships/hyperlink" Target="../../&#49888;&#50557;PPT/51%20&#44264;&#47196;&#49352;&#49436;/&#44264;&#47196;&#49352;&#49436;.pptx" TargetMode="External"/><Relationship Id="rId154" Type="http://schemas.openxmlformats.org/officeDocument/2006/relationships/image" Target="../media/image64.png"/><Relationship Id="rId175" Type="http://schemas.openxmlformats.org/officeDocument/2006/relationships/hyperlink" Target="&#50640;&#49828;&#44180;05&#51109;.pptx" TargetMode="External"/><Relationship Id="rId196" Type="http://schemas.openxmlformats.org/officeDocument/2006/relationships/image" Target="../media/image85.png"/><Relationship Id="rId200" Type="http://schemas.openxmlformats.org/officeDocument/2006/relationships/image" Target="../media/image87.png"/><Relationship Id="rId16" Type="http://schemas.openxmlformats.org/officeDocument/2006/relationships/slide" Target="slide28.xml"/><Relationship Id="rId221" Type="http://schemas.openxmlformats.org/officeDocument/2006/relationships/hyperlink" Target="&#50640;&#49828;&#44180;29&#51109;.pptx" TargetMode="External"/><Relationship Id="rId242" Type="http://schemas.openxmlformats.org/officeDocument/2006/relationships/image" Target="../media/image108.png"/><Relationship Id="rId37" Type="http://schemas.openxmlformats.org/officeDocument/2006/relationships/hyperlink" Target="../03&#47112;&#50948;&#44592;/&#47112;&#50948;&#44592;.pptx" TargetMode="External"/><Relationship Id="rId58" Type="http://schemas.openxmlformats.org/officeDocument/2006/relationships/image" Target="../media/image16.png"/><Relationship Id="rId79" Type="http://schemas.openxmlformats.org/officeDocument/2006/relationships/hyperlink" Target="../24&#50696;&#47112;&#48120;&#50556;/&#50696;&#47112;&#48120;&#50556;.pptx" TargetMode="External"/><Relationship Id="rId102" Type="http://schemas.openxmlformats.org/officeDocument/2006/relationships/image" Target="../media/image38.png"/><Relationship Id="rId123" Type="http://schemas.openxmlformats.org/officeDocument/2006/relationships/hyperlink" Target="../../&#49888;&#50557;PPT/46%20&#44256;&#47536;&#46020;&#51204;&#49436;/&#44256;&#47536;&#46020;&#51204;&#49436;.pptx" TargetMode="External"/><Relationship Id="rId144" Type="http://schemas.openxmlformats.org/officeDocument/2006/relationships/image" Target="../media/image59.png"/><Relationship Id="rId90" Type="http://schemas.openxmlformats.org/officeDocument/2006/relationships/image" Target="../media/image32.png"/><Relationship Id="rId165" Type="http://schemas.openxmlformats.org/officeDocument/2006/relationships/hyperlink" Target="&#50640;&#49828;&#44180;27&#51109;.pptx" TargetMode="External"/><Relationship Id="rId186" Type="http://schemas.openxmlformats.org/officeDocument/2006/relationships/image" Target="../media/image80.png"/><Relationship Id="rId211" Type="http://schemas.openxmlformats.org/officeDocument/2006/relationships/hyperlink" Target="&#50640;&#49828;&#44180;23&#51109;.pptx" TargetMode="External"/><Relationship Id="rId232" Type="http://schemas.openxmlformats.org/officeDocument/2006/relationships/image" Target="../media/image103.png"/><Relationship Id="rId253" Type="http://schemas.openxmlformats.org/officeDocument/2006/relationships/hyperlink" Target="&#50640;&#49828;&#44180;43&#51109;.pptx" TargetMode="External"/><Relationship Id="rId27" Type="http://schemas.openxmlformats.org/officeDocument/2006/relationships/slide" Target="slide19.xml"/><Relationship Id="rId48" Type="http://schemas.openxmlformats.org/officeDocument/2006/relationships/image" Target="../media/image11.png"/><Relationship Id="rId69" Type="http://schemas.openxmlformats.org/officeDocument/2006/relationships/hyperlink" Target="../19&#49884;&#54200;/&#49884;&#54200;.pptx" TargetMode="External"/><Relationship Id="rId113" Type="http://schemas.openxmlformats.org/officeDocument/2006/relationships/hyperlink" Target="../../&#49888;&#50557;PPT/41%20&#47560;&#44032;&#48373;&#51020;/&#47560;&#44032;&#48373;&#51020;.pptx" TargetMode="External"/><Relationship Id="rId134" Type="http://schemas.openxmlformats.org/officeDocument/2006/relationships/image" Target="../media/image54.png"/><Relationship Id="rId80" Type="http://schemas.openxmlformats.org/officeDocument/2006/relationships/image" Target="../media/image27.png"/><Relationship Id="rId155" Type="http://schemas.openxmlformats.org/officeDocument/2006/relationships/hyperlink" Target="../../&#49888;&#50557;PPT/62%20&#50836;&#54620;&#51068;&#49436;/&#50836;&#54620;&#51068;&#49436;.pptx" TargetMode="External"/><Relationship Id="rId176" Type="http://schemas.openxmlformats.org/officeDocument/2006/relationships/image" Target="../media/image75.png"/><Relationship Id="rId197" Type="http://schemas.openxmlformats.org/officeDocument/2006/relationships/hyperlink" Target="&#50640;&#49828;&#44180;16&#51109;.pptx" TargetMode="External"/><Relationship Id="rId201" Type="http://schemas.openxmlformats.org/officeDocument/2006/relationships/hyperlink" Target="&#50640;&#49828;&#44180;18&#51109;.pptx" TargetMode="External"/><Relationship Id="rId222" Type="http://schemas.openxmlformats.org/officeDocument/2006/relationships/image" Target="../media/image98.png"/><Relationship Id="rId243" Type="http://schemas.openxmlformats.org/officeDocument/2006/relationships/hyperlink" Target="&#50640;&#49828;&#44180;48&#51109;.pptx" TargetMode="External"/><Relationship Id="rId17" Type="http://schemas.openxmlformats.org/officeDocument/2006/relationships/slide" Target="slide9.xml"/><Relationship Id="rId38" Type="http://schemas.openxmlformats.org/officeDocument/2006/relationships/image" Target="../media/image6.png"/><Relationship Id="rId59" Type="http://schemas.openxmlformats.org/officeDocument/2006/relationships/hyperlink" Target="../14&#50669;&#45824;&#54616;/&#50669;&#45824;&#54616;.pptx" TargetMode="External"/><Relationship Id="rId103" Type="http://schemas.openxmlformats.org/officeDocument/2006/relationships/hyperlink" Target="../36&#49828;&#48148;&#45264;/&#49828;&#48148;&#45264;.pptx" TargetMode="External"/><Relationship Id="rId124" Type="http://schemas.openxmlformats.org/officeDocument/2006/relationships/image" Target="../media/image49.png"/><Relationship Id="rId70" Type="http://schemas.openxmlformats.org/officeDocument/2006/relationships/image" Target="../media/image22.png"/><Relationship Id="rId91" Type="http://schemas.openxmlformats.org/officeDocument/2006/relationships/hyperlink" Target="../30&#50500;&#47784;&#49828;/&#50500;&#47784;&#49828;.pptx" TargetMode="External"/><Relationship Id="rId145" Type="http://schemas.openxmlformats.org/officeDocument/2006/relationships/hyperlink" Target="../../&#49888;&#50557;PPT/57%20&#48716;&#47112;&#47788;&#49436;/&#48716;&#47112;&#47788;&#49436;1&#51109;.pptx" TargetMode="External"/><Relationship Id="rId166" Type="http://schemas.openxmlformats.org/officeDocument/2006/relationships/image" Target="../media/image70.png"/><Relationship Id="rId187" Type="http://schemas.openxmlformats.org/officeDocument/2006/relationships/hyperlink" Target="&#50640;&#49828;&#44180;11&#51109;.pptx" TargetMode="External"/><Relationship Id="rId1" Type="http://schemas.openxmlformats.org/officeDocument/2006/relationships/slideLayout" Target="../slideLayouts/slideLayout6.xml"/><Relationship Id="rId212" Type="http://schemas.openxmlformats.org/officeDocument/2006/relationships/image" Target="../media/image93.png"/><Relationship Id="rId233" Type="http://schemas.openxmlformats.org/officeDocument/2006/relationships/hyperlink" Target="&#50640;&#49828;&#44180;35&#51109;.pptx" TargetMode="External"/><Relationship Id="rId254" Type="http://schemas.openxmlformats.org/officeDocument/2006/relationships/image" Target="../media/image114.png"/><Relationship Id="rId28" Type="http://schemas.openxmlformats.org/officeDocument/2006/relationships/slide" Target="slide20.xml"/><Relationship Id="rId49" Type="http://schemas.openxmlformats.org/officeDocument/2006/relationships/hyperlink" Target="../09&#49324;&#47924;&#50648;&#49345;/&#49324;&#47924;&#50648;&#49345;.pptx" TargetMode="External"/><Relationship Id="rId114" Type="http://schemas.openxmlformats.org/officeDocument/2006/relationships/image" Target="../media/image44.png"/><Relationship Id="rId60" Type="http://schemas.openxmlformats.org/officeDocument/2006/relationships/image" Target="../media/image17.png"/><Relationship Id="rId81" Type="http://schemas.openxmlformats.org/officeDocument/2006/relationships/hyperlink" Target="../25&#50696;&#47112;&#48120;&#50556;&#50528;&#44032;/&#50696;&#47112;&#48120;&#50556;&#50528;&#44032;.pptx" TargetMode="External"/><Relationship Id="rId135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56" Type="http://schemas.openxmlformats.org/officeDocument/2006/relationships/image" Target="../media/image65.png"/><Relationship Id="rId177" Type="http://schemas.openxmlformats.org/officeDocument/2006/relationships/hyperlink" Target="&#50640;&#49828;&#44180;06&#51109;.pptx" TargetMode="External"/><Relationship Id="rId198" Type="http://schemas.openxmlformats.org/officeDocument/2006/relationships/image" Target="../media/image86.png"/><Relationship Id="rId202" Type="http://schemas.openxmlformats.org/officeDocument/2006/relationships/image" Target="../media/image88.png"/><Relationship Id="rId223" Type="http://schemas.openxmlformats.org/officeDocument/2006/relationships/hyperlink" Target="&#50640;&#49828;&#44180;30&#51109;.pptx" TargetMode="External"/><Relationship Id="rId244" Type="http://schemas.openxmlformats.org/officeDocument/2006/relationships/image" Target="../media/image109.png"/><Relationship Id="rId18" Type="http://schemas.openxmlformats.org/officeDocument/2006/relationships/slide" Target="slide10.xml"/><Relationship Id="rId39" Type="http://schemas.openxmlformats.org/officeDocument/2006/relationships/hyperlink" Target="../04&#48124;&#49688;&#44592;/&#48124;&#49688;&#44592;.pptx" TargetMode="External"/><Relationship Id="rId50" Type="http://schemas.openxmlformats.org/officeDocument/2006/relationships/image" Target="../media/image12.png"/><Relationship Id="rId104" Type="http://schemas.openxmlformats.org/officeDocument/2006/relationships/image" Target="../media/image39.png"/><Relationship Id="rId125" Type="http://schemas.openxmlformats.org/officeDocument/2006/relationships/hyperlink" Target="../../&#49888;&#50557;PPT/47%20&#44256;&#47536;&#46020;&#54980;&#49436;/&#44256;&#47536;&#46020;&#54980;&#49436;.pptx" TargetMode="External"/><Relationship Id="rId146" Type="http://schemas.openxmlformats.org/officeDocument/2006/relationships/image" Target="../media/image60.png"/><Relationship Id="rId167" Type="http://schemas.openxmlformats.org/officeDocument/2006/relationships/hyperlink" Target="&#50640;&#49828;&#44180;01&#51109;.pptx" TargetMode="External"/><Relationship Id="rId188" Type="http://schemas.openxmlformats.org/officeDocument/2006/relationships/image" Target="../media/image81.png"/><Relationship Id="rId71" Type="http://schemas.openxmlformats.org/officeDocument/2006/relationships/hyperlink" Target="../20&#51104;&#50616;/&#51104;&#50616;.pptx" TargetMode="External"/><Relationship Id="rId92" Type="http://schemas.openxmlformats.org/officeDocument/2006/relationships/image" Target="../media/image33.png"/><Relationship Id="rId213" Type="http://schemas.openxmlformats.org/officeDocument/2006/relationships/hyperlink" Target="&#50640;&#49828;&#44180;24&#51109;.pptx" TargetMode="External"/><Relationship Id="rId234" Type="http://schemas.openxmlformats.org/officeDocument/2006/relationships/image" Target="../media/image104.png"/><Relationship Id="rId2" Type="http://schemas.openxmlformats.org/officeDocument/2006/relationships/slide" Target="slide1.xml"/><Relationship Id="rId29" Type="http://schemas.openxmlformats.org/officeDocument/2006/relationships/slide" Target="slide8.xml"/><Relationship Id="rId255" Type="http://schemas.openxmlformats.org/officeDocument/2006/relationships/hyperlink" Target="&#50640;&#49828;&#44180;42&#51109;.pptx" TargetMode="External"/><Relationship Id="rId40" Type="http://schemas.openxmlformats.org/officeDocument/2006/relationships/image" Target="../media/image7.png"/><Relationship Id="rId115" Type="http://schemas.openxmlformats.org/officeDocument/2006/relationships/hyperlink" Target="../../&#49888;&#50557;PPT/42%20&#45572;&#44032;&#48373;&#51020;/&#45572;&#44032;&#48373;&#51020;.pptx" TargetMode="External"/><Relationship Id="rId136" Type="http://schemas.openxmlformats.org/officeDocument/2006/relationships/image" Target="../media/image55.png"/><Relationship Id="rId157" Type="http://schemas.openxmlformats.org/officeDocument/2006/relationships/hyperlink" Target="../../&#49888;&#50557;PPT/63%20&#50836;&#54620;&#51060;&#49436;/&#50836;&#54620;&#51060;&#49436;1&#51109;.pptx" TargetMode="External"/><Relationship Id="rId178" Type="http://schemas.openxmlformats.org/officeDocument/2006/relationships/image" Target="../media/image76.png"/><Relationship Id="rId61" Type="http://schemas.openxmlformats.org/officeDocument/2006/relationships/hyperlink" Target="../15&#50640;&#49828;&#46972;/&#50640;&#49828;&#46972;.pptx" TargetMode="External"/><Relationship Id="rId82" Type="http://schemas.openxmlformats.org/officeDocument/2006/relationships/image" Target="../media/image28.png"/><Relationship Id="rId199" Type="http://schemas.openxmlformats.org/officeDocument/2006/relationships/hyperlink" Target="&#50640;&#49828;&#44180;17&#51109;.pptx" TargetMode="External"/><Relationship Id="rId203" Type="http://schemas.openxmlformats.org/officeDocument/2006/relationships/hyperlink" Target="&#50640;&#49828;&#44180;19&#51109;.pptx" TargetMode="External"/><Relationship Id="rId19" Type="http://schemas.openxmlformats.org/officeDocument/2006/relationships/slide" Target="slide11.xml"/><Relationship Id="rId224" Type="http://schemas.openxmlformats.org/officeDocument/2006/relationships/image" Target="../media/image99.png"/><Relationship Id="rId245" Type="http://schemas.openxmlformats.org/officeDocument/2006/relationships/hyperlink" Target="&#50640;&#49828;&#44180;47&#51109;.pptx" TargetMode="External"/><Relationship Id="rId30" Type="http://schemas.openxmlformats.org/officeDocument/2006/relationships/hyperlink" Target="../../&#44396;-&#49888;&#50557;%20&#49457;&#44221;&#47785;&#47197;.pptx" TargetMode="External"/><Relationship Id="rId105" Type="http://schemas.openxmlformats.org/officeDocument/2006/relationships/hyperlink" Target="../37&#54617;&#44060;/&#54617;&#44060;.pptx" TargetMode="External"/><Relationship Id="rId126" Type="http://schemas.openxmlformats.org/officeDocument/2006/relationships/image" Target="../media/image50.png"/><Relationship Id="rId147" Type="http://schemas.openxmlformats.org/officeDocument/2006/relationships/hyperlink" Target="../../&#49888;&#50557;PPT/58%20&#55176;&#48652;&#47532;&#49436;/&#55176;&#48652;&#47532;&#49436;.pptx" TargetMode="External"/><Relationship Id="rId168" Type="http://schemas.openxmlformats.org/officeDocument/2006/relationships/image" Target="../media/image71.png"/><Relationship Id="rId51" Type="http://schemas.openxmlformats.org/officeDocument/2006/relationships/hyperlink" Target="../10&#49324;&#47924;&#50648;&#54616;/&#49324;&#47924;&#50648;&#54616;.pptx" TargetMode="External"/><Relationship Id="rId72" Type="http://schemas.openxmlformats.org/officeDocument/2006/relationships/image" Target="../media/image23.png"/><Relationship Id="rId93" Type="http://schemas.openxmlformats.org/officeDocument/2006/relationships/hyperlink" Target="../31&#50724;&#48148;&#45852;/&#50724;&#48148;&#45852;1&#51109;.pptx" TargetMode="External"/><Relationship Id="rId189" Type="http://schemas.openxmlformats.org/officeDocument/2006/relationships/hyperlink" Target="&#50640;&#49828;&#44180;12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4.png"/><Relationship Id="rId235" Type="http://schemas.openxmlformats.org/officeDocument/2006/relationships/hyperlink" Target="&#50640;&#49828;&#44180;36&#51109;.pptx" TargetMode="External"/><Relationship Id="rId256" Type="http://schemas.openxmlformats.org/officeDocument/2006/relationships/image" Target="../media/image115.png"/><Relationship Id="rId116" Type="http://schemas.openxmlformats.org/officeDocument/2006/relationships/image" Target="../media/image45.png"/><Relationship Id="rId137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8" Type="http://schemas.openxmlformats.org/officeDocument/2006/relationships/image" Target="../media/image66.png"/><Relationship Id="rId20" Type="http://schemas.openxmlformats.org/officeDocument/2006/relationships/slide" Target="slide12.xml"/><Relationship Id="rId41" Type="http://schemas.openxmlformats.org/officeDocument/2006/relationships/hyperlink" Target="../05&#49888;&#47749;&#44592;/&#49888;&#47749;&#44592;.pptx" TargetMode="External"/><Relationship Id="rId62" Type="http://schemas.openxmlformats.org/officeDocument/2006/relationships/image" Target="../media/image18.png"/><Relationship Id="rId83" Type="http://schemas.openxmlformats.org/officeDocument/2006/relationships/hyperlink" Target="../26&#50640;&#49828;&#44180;/&#50640;&#49828;&#44180;.pptx" TargetMode="External"/><Relationship Id="rId179" Type="http://schemas.openxmlformats.org/officeDocument/2006/relationships/hyperlink" Target="&#50640;&#49828;&#44180;07&#51109;.pptx" TargetMode="External"/><Relationship Id="rId190" Type="http://schemas.openxmlformats.org/officeDocument/2006/relationships/image" Target="../media/image82.png"/><Relationship Id="rId204" Type="http://schemas.openxmlformats.org/officeDocument/2006/relationships/image" Target="../media/image89.png"/><Relationship Id="rId225" Type="http://schemas.openxmlformats.org/officeDocument/2006/relationships/hyperlink" Target="&#50640;&#49828;&#44180;31&#51109;.pptx" TargetMode="External"/><Relationship Id="rId246" Type="http://schemas.openxmlformats.org/officeDocument/2006/relationships/image" Target="../media/image110.png"/><Relationship Id="rId106" Type="http://schemas.openxmlformats.org/officeDocument/2006/relationships/image" Target="../media/image40.png"/><Relationship Id="rId127" Type="http://schemas.openxmlformats.org/officeDocument/2006/relationships/hyperlink" Target="../../&#49888;&#50557;PPT/48%20&#44040;&#46972;&#46356;&#50500;&#49436;/&#44040;&#46972;&#46356;&#50500;&#49436;.pptx" TargetMode="External"/><Relationship Id="rId10" Type="http://schemas.openxmlformats.org/officeDocument/2006/relationships/slide" Target="slide5.xml"/><Relationship Id="rId31" Type="http://schemas.openxmlformats.org/officeDocument/2006/relationships/image" Target="../media/image2.png"/><Relationship Id="rId52" Type="http://schemas.openxmlformats.org/officeDocument/2006/relationships/image" Target="../media/image13.png"/><Relationship Id="rId73" Type="http://schemas.openxmlformats.org/officeDocument/2006/relationships/hyperlink" Target="../21&#51204;&#46020;&#49436;/&#51204;&#46020;&#49436;.pptx" TargetMode="External"/><Relationship Id="rId94" Type="http://schemas.openxmlformats.org/officeDocument/2006/relationships/image" Target="../media/image34.png"/><Relationship Id="rId148" Type="http://schemas.openxmlformats.org/officeDocument/2006/relationships/image" Target="../media/image61.png"/><Relationship Id="rId169" Type="http://schemas.openxmlformats.org/officeDocument/2006/relationships/hyperlink" Target="&#50640;&#49828;&#44180;02&#51109;.pptx" TargetMode="External"/><Relationship Id="rId4" Type="http://schemas.openxmlformats.org/officeDocument/2006/relationships/slide" Target="slide2.xml"/><Relationship Id="rId180" Type="http://schemas.openxmlformats.org/officeDocument/2006/relationships/image" Target="../media/image77.png"/><Relationship Id="rId215" Type="http://schemas.openxmlformats.org/officeDocument/2006/relationships/hyperlink" Target="&#50640;&#49828;&#44180;25&#51109;.pptx" TargetMode="External"/><Relationship Id="rId236" Type="http://schemas.openxmlformats.org/officeDocument/2006/relationships/image" Target="../media/image105.png"/><Relationship Id="rId257" Type="http://schemas.openxmlformats.org/officeDocument/2006/relationships/hyperlink" Target="&#50640;&#49828;&#44180;41&#51109;.pptx" TargetMode="External"/><Relationship Id="rId42" Type="http://schemas.openxmlformats.org/officeDocument/2006/relationships/image" Target="../media/image8.png"/><Relationship Id="rId84" Type="http://schemas.openxmlformats.org/officeDocument/2006/relationships/image" Target="../media/image29.png"/><Relationship Id="rId138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0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051" name="AutoShape 1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52" name="AutoShape 1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53" name="AutoShape 1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54" name="AutoShape 1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55" name="AutoShape 1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56" name="AutoShape 1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57" name="AutoShape 1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58" name="AutoShape 1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59" name="AutoShape 1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60" name="AutoShape 119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61" name="AutoShape 120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62" name="AutoShape 1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63" name="AutoShape 12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64" name="AutoShape 1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sp>
        <p:nvSpPr>
          <p:cNvPr id="2065" name="AutoShape 1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66" name="AutoShape 12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67" name="AutoShape 127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68" name="AutoShape 129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69" name="AutoShape 131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70" name="AutoShape 133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71" name="AutoShape 1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72" name="AutoShape 1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73" name="AutoShape 13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74" name="AutoShape 14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75" name="AutoShape 14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76" name="AutoShape 14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077" name="AutoShape 14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pic>
        <p:nvPicPr>
          <p:cNvPr id="208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1" name="직선 연결선 150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0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3075" name="AutoShape 30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3076" name="AutoShape 3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77" name="AutoShape 3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3078" name="AutoShape 3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3079" name="AutoShape 31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3080" name="AutoShape 3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3081" name="AutoShape 3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3082" name="AutoShape 3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3083" name="AutoShape 3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3084" name="AutoShape 3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3085" name="AutoShape 3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3086" name="AutoShape 3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3087" name="AutoShape 3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3088" name="AutoShape 32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3089" name="AutoShape 32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3090" name="AutoShape 326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3091" name="AutoShape 32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3092" name="AutoShape 330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3093" name="AutoShape 332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3094" name="AutoShape 3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3095" name="AutoShape 3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3096" name="AutoShape 33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3097" name="AutoShape 34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3098" name="AutoShape 34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3099" name="AutoShape 344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3100" name="AutoShape 346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3101" name="AutoShape 397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310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40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41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41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41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41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41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41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41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41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41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41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41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41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41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41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411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411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411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411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411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411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412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412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412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412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412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412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412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512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512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512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512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512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512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512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513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513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513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513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513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513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513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513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5138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5139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5140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5141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5142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5143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5144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5145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5146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5147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5148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5149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5152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614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614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614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615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615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615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615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615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615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615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615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615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615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616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616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6162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6163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6164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6165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6166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6167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6168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6169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6170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6171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6172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6173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6176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717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717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717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717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717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717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717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717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717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718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718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718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718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718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718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7186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7187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718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718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719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719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719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719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719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719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719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7197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720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819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819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819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819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819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820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820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820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820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820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820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820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820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820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820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8210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8211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8212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8213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8214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8215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8216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8217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8218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8219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8220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8221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822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921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922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922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922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922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922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922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922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922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922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922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923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923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923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923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923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923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923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923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923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923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924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924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924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924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924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924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8</a:t>
            </a:r>
          </a:p>
        </p:txBody>
      </p:sp>
      <p:pic>
        <p:nvPicPr>
          <p:cNvPr id="924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024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024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024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024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024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024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024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025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025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025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025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025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025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025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025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10258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0259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0260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0261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0262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0263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0264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0265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0266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0267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0268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0269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0272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126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126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126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127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127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127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127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127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127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127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127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127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127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128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128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1282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11283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1284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1285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1286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1287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1288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1289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1290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1291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1292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1293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1296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229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229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229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229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229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229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229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229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229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230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230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230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230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230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230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2306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2307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1230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230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231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231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231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231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231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231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231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2317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232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331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331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331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331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331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332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332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332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332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332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332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332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332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332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332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3330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3331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3332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13333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3334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3335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3336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3337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3338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3339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3340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3341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334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433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434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434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434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434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434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434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434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434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434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434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435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435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435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435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435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435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435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435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1435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435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436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436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436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436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436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436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436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536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536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536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536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536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536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536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537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537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537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537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537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537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537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537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5378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5379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5380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5381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5382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15383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5384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5385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5386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5387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5388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5389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5392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638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638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638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639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639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639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639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639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639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639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639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639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639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640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640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6402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6403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6404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6405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6406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6407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16408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6409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6410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6411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6412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6413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6416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741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741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741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741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741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741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741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741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741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742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742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742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742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742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742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7426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7427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742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742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743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743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743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1743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743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743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743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7437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744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843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843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843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843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843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844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844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844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844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844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844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844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844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844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844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8450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8451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8452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8453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8454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8455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8456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8457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18458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18459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8460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8461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846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1945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1946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1946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1946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1946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1946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1946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1946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1946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1946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1946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1947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1947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1947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1947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1947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1947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1947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1947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1947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1947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1948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1948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1948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18</a:t>
            </a:r>
          </a:p>
        </p:txBody>
      </p:sp>
      <p:sp>
        <p:nvSpPr>
          <p:cNvPr id="1948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1948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1948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1948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048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048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048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048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048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048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048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049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049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049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049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049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049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049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049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0498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0499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0500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0501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0502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0503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0504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0505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0506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0507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19</a:t>
            </a:r>
          </a:p>
        </p:txBody>
      </p:sp>
      <p:sp>
        <p:nvSpPr>
          <p:cNvPr id="20508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0509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0512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150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150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150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151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151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151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151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151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151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151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151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151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151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152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152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1522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1523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1524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1525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1526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1527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1528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1529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1530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1531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1532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20</a:t>
            </a:r>
          </a:p>
        </p:txBody>
      </p:sp>
      <p:sp>
        <p:nvSpPr>
          <p:cNvPr id="21533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1536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253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53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253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253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253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253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253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253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253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254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254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254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254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254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254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2546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2547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254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254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255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255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255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255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255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255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255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2557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256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355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355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355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355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355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356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356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356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356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356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356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356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356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356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356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3570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3571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3572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3573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3574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3575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3576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3577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3578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3579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3580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3581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358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457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458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458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458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458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458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458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458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458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458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458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459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459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459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459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459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459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459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459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459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459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460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460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460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460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460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460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460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5603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5604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5605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5606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5607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5608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5609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5610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5611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5612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5613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5614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5615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5616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5617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5618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5619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5620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5621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5622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5623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5624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5625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5626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5627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5628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5629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5632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6627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6628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6629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6630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6631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6632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6633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6634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6635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6636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6637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6638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6639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6640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6641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6642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6643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6644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6645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6646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6647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6648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6649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6650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6651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6652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6653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6656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7651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7652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7653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7654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7655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7656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7657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7658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7659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7660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7661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7662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7663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7664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7665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7666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7667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7668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7669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7670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7671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7672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7673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7674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7675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7676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7677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7680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8675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8676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8677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8678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8679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8680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8681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8682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8683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8684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8685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8686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8687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8688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28</a:t>
            </a:r>
          </a:p>
        </p:txBody>
      </p:sp>
      <p:sp>
        <p:nvSpPr>
          <p:cNvPr id="28689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8690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8691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8692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8693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8694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8695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8696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8697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8698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8699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8700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8701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8704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0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</a:t>
            </a:r>
          </a:p>
        </p:txBody>
      </p:sp>
      <p:sp>
        <p:nvSpPr>
          <p:cNvPr id="29699" name="AutoShape 10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21</a:t>
            </a:r>
          </a:p>
        </p:txBody>
      </p:sp>
      <p:sp>
        <p:nvSpPr>
          <p:cNvPr id="29700" name="AutoShape 10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</a:t>
            </a:r>
          </a:p>
        </p:txBody>
      </p:sp>
      <p:sp>
        <p:nvSpPr>
          <p:cNvPr id="29701" name="AutoShape 10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22</a:t>
            </a:r>
          </a:p>
        </p:txBody>
      </p:sp>
      <p:sp>
        <p:nvSpPr>
          <p:cNvPr id="29702" name="AutoShape 10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3</a:t>
            </a:r>
          </a:p>
        </p:txBody>
      </p:sp>
      <p:sp>
        <p:nvSpPr>
          <p:cNvPr id="29703" name="AutoShape 1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23</a:t>
            </a:r>
          </a:p>
        </p:txBody>
      </p:sp>
      <p:sp>
        <p:nvSpPr>
          <p:cNvPr id="29704" name="AutoShape 1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4</a:t>
            </a:r>
          </a:p>
        </p:txBody>
      </p:sp>
      <p:sp>
        <p:nvSpPr>
          <p:cNvPr id="29705" name="AutoShape 1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1432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24</a:t>
            </a:r>
          </a:p>
        </p:txBody>
      </p:sp>
      <p:sp>
        <p:nvSpPr>
          <p:cNvPr id="29706" name="AutoShape 1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5</a:t>
            </a:r>
          </a:p>
        </p:txBody>
      </p:sp>
      <p:sp>
        <p:nvSpPr>
          <p:cNvPr id="29707" name="AutoShape 1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5766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25</a:t>
            </a:r>
          </a:p>
        </p:txBody>
      </p:sp>
      <p:sp>
        <p:nvSpPr>
          <p:cNvPr id="29708" name="AutoShape 1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6</a:t>
            </a:r>
          </a:p>
        </p:txBody>
      </p:sp>
      <p:sp>
        <p:nvSpPr>
          <p:cNvPr id="29709" name="AutoShape 11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0084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26</a:t>
            </a:r>
          </a:p>
        </p:txBody>
      </p:sp>
      <p:sp>
        <p:nvSpPr>
          <p:cNvPr id="29710" name="AutoShape 1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7</a:t>
            </a:r>
          </a:p>
        </p:txBody>
      </p:sp>
      <p:sp>
        <p:nvSpPr>
          <p:cNvPr id="29711" name="AutoShape 11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4402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27</a:t>
            </a:r>
          </a:p>
        </p:txBody>
      </p:sp>
      <p:sp>
        <p:nvSpPr>
          <p:cNvPr id="29712" name="AutoShape 1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872039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9713" name="AutoShape 1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9</a:t>
            </a:r>
          </a:p>
        </p:txBody>
      </p:sp>
      <p:sp>
        <p:nvSpPr>
          <p:cNvPr id="29714" name="AutoShape 12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10</a:t>
            </a:r>
          </a:p>
        </p:txBody>
      </p:sp>
      <p:sp>
        <p:nvSpPr>
          <p:cNvPr id="29715" name="AutoShape 125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11</a:t>
            </a:r>
          </a:p>
        </p:txBody>
      </p:sp>
      <p:sp>
        <p:nvSpPr>
          <p:cNvPr id="29716" name="AutoShape 12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12</a:t>
            </a:r>
          </a:p>
        </p:txBody>
      </p:sp>
      <p:sp>
        <p:nvSpPr>
          <p:cNvPr id="29717" name="AutoShape 129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13</a:t>
            </a:r>
          </a:p>
        </p:txBody>
      </p:sp>
      <p:sp>
        <p:nvSpPr>
          <p:cNvPr id="29718" name="AutoShape 131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14</a:t>
            </a:r>
          </a:p>
        </p:txBody>
      </p:sp>
      <p:sp>
        <p:nvSpPr>
          <p:cNvPr id="29719" name="AutoShape 133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15</a:t>
            </a:r>
          </a:p>
        </p:txBody>
      </p:sp>
      <p:sp>
        <p:nvSpPr>
          <p:cNvPr id="29720" name="AutoShape 135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16</a:t>
            </a:r>
          </a:p>
        </p:txBody>
      </p:sp>
      <p:sp>
        <p:nvSpPr>
          <p:cNvPr id="29721" name="AutoShape 137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17</a:t>
            </a:r>
          </a:p>
        </p:txBody>
      </p:sp>
      <p:sp>
        <p:nvSpPr>
          <p:cNvPr id="29722" name="AutoShape 139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18</a:t>
            </a:r>
          </a:p>
        </p:txBody>
      </p:sp>
      <p:sp>
        <p:nvSpPr>
          <p:cNvPr id="29723" name="AutoShape 14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19</a:t>
            </a:r>
          </a:p>
        </p:txBody>
      </p:sp>
      <p:sp>
        <p:nvSpPr>
          <p:cNvPr id="29724" name="AutoShape 14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20</a:t>
            </a:r>
          </a:p>
        </p:txBody>
      </p:sp>
      <p:sp>
        <p:nvSpPr>
          <p:cNvPr id="29725" name="AutoShape 19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873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/>
              <a:t>8</a:t>
            </a:r>
          </a:p>
        </p:txBody>
      </p:sp>
      <p:pic>
        <p:nvPicPr>
          <p:cNvPr id="29728" name="그림 65">
            <a:hlinkClick r:id="rId30" action="ppaction://hlinkpres?slideindex=1&amp;slidetitle=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6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5" name="그룹 264"/>
          <p:cNvGrpSpPr/>
          <p:nvPr/>
        </p:nvGrpSpPr>
        <p:grpSpPr>
          <a:xfrm>
            <a:off x="374651" y="21421"/>
            <a:ext cx="11409981" cy="5928602"/>
            <a:chOff x="374651" y="21421"/>
            <a:chExt cx="11409981" cy="5928602"/>
          </a:xfrm>
        </p:grpSpPr>
        <p:pic>
          <p:nvPicPr>
            <p:cNvPr id="266" name="그림 265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1" y="333377"/>
              <a:ext cx="1228725" cy="285750"/>
            </a:xfrm>
            <a:prstGeom prst="rect">
              <a:avLst/>
            </a:prstGeom>
          </p:spPr>
        </p:pic>
        <p:grpSp>
          <p:nvGrpSpPr>
            <p:cNvPr id="267" name="그룹 266"/>
            <p:cNvGrpSpPr/>
            <p:nvPr/>
          </p:nvGrpSpPr>
          <p:grpSpPr>
            <a:xfrm>
              <a:off x="839416" y="21421"/>
              <a:ext cx="10945216" cy="5928602"/>
              <a:chOff x="839416" y="21421"/>
              <a:chExt cx="10945216" cy="5928602"/>
            </a:xfrm>
          </p:grpSpPr>
          <p:grpSp>
            <p:nvGrpSpPr>
              <p:cNvPr id="268" name="그룹 267"/>
              <p:cNvGrpSpPr/>
              <p:nvPr/>
            </p:nvGrpSpPr>
            <p:grpSpPr>
              <a:xfrm>
                <a:off x="839416" y="5517232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318" name="그림 85">
                  <a:hlinkClick r:id="rId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9" name="그림 86">
                  <a:hlinkClick r:id="rId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0" name="그림 87">
                  <a:hlinkClick r:id="rId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1" name="그림 88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2" name="그림 89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3" name="그림 90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4" name="그림 91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5" name="그림 92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6" name="그림 93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7" name="그림 94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8" name="그림 95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9" name="그림 96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0" name="그림 97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1" name="그림 98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2" name="그림 99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3" name="그림 100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4" name="그림 101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5" name="그림 102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6" name="그림 103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7" name="그림 104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" name="그림 105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9" name="그림 106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" name="그림 107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1" name="그림 108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2" name="그림 109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3" name="그림 110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4" name="그림 111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5" name="그림 112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6" name="그림 113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7" name="그림 114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8" name="그림 115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9" name="그림 116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0" name="그림 117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1" name="그림 118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2" name="그림 119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3" name="그림 120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4" name="그림 121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5" name="그림 122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6" name="그림 123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7" name="그림 356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8" name="그림 357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" name="그림 358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0" name="그림 35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1" name="그림 36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2" name="그림 36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3" name="그림 36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4" name="그림 36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5" name="그림 36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6" name="그림 36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7" name="그림 36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8" name="그림 36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9" name="그림 36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0" name="그림 36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1" name="그림 37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2" name="그림 37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3" name="그림 37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4" name="그림 37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5" name="그림 37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6" name="그림 37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7" name="그림 37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8" name="그림 37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9" name="그림 37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0" name="그림 37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1" name="그림 38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2" name="그림 38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3" name="그림 38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9" name="그룹 268"/>
              <p:cNvGrpSpPr/>
              <p:nvPr/>
            </p:nvGrpSpPr>
            <p:grpSpPr>
              <a:xfrm>
                <a:off x="3143672" y="21421"/>
                <a:ext cx="8640960" cy="455251"/>
                <a:chOff x="3143672" y="21421"/>
                <a:chExt cx="8640960" cy="455251"/>
              </a:xfrm>
            </p:grpSpPr>
            <p:pic>
              <p:nvPicPr>
                <p:cNvPr id="270" name="Picture 321" descr="0">
                  <a:hlinkClick r:id="rId16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11920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1" name="Picture 322" descr="0">
                  <a:hlinkClick r:id="rId16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23" descr="0">
                  <a:hlinkClick r:id="rId16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04090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3" name="Picture 324" descr="0">
                  <a:hlinkClick r:id="rId17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291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4" name="Picture 325" descr="0">
                  <a:hlinkClick r:id="rId17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3336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5" name="Picture 326" descr="0">
                  <a:hlinkClick r:id="rId17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375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" name="Picture 327" descr="0">
                  <a:hlinkClick r:id="rId17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170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28" descr="0">
                  <a:hlinkClick r:id="rId17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02999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8" name="Picture 329" descr="0">
                  <a:hlinkClick r:id="rId18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1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9" name="Picture 330" descr="0">
                  <a:hlinkClick r:id="rId18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23833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0" name="Picture 331" descr="0">
                  <a:hlinkClick r:id="rId18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425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1" name="Picture 332" descr="0">
                  <a:hlinkClick r:id="rId18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44667" y="23422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33" descr="0">
                  <a:hlinkClick r:id="rId18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3497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3" name="Picture 334" descr="0">
                  <a:hlinkClick r:id="rId19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3914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4" name="Picture 335" descr="0">
                  <a:hlinkClick r:id="rId19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24331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5" name="Picture 336" descr="0">
                  <a:hlinkClick r:id="rId19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84749" y="23422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6" name="Picture 337" descr="0">
                  <a:hlinkClick r:id="rId19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43578" y="23422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38" descr="0">
                  <a:hlinkClick r:id="rId19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0431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8" name="Picture 339" descr="0">
                  <a:hlinkClick r:id="rId20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650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9" name="Picture 340" descr="0">
                  <a:hlinkClick r:id="rId20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25469" y="2142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0" name="Picture 341" descr="0">
                  <a:hlinkClick r:id="rId20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5887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1" name="Picture 342" descr="0">
                  <a:hlinkClick r:id="rId20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590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43" descr="0">
                  <a:hlinkClick r:id="rId20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06323" y="2142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3" name="Picture 344" descr="0">
                  <a:hlinkClick r:id="rId21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5152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4" name="Picture 345" descr="0">
                  <a:hlinkClick r:id="rId21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435" y="2142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5" name="Picture 346" descr="0">
                  <a:hlinkClick r:id="rId21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6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6" name="Picture 347" descr="0">
                  <a:hlinkClick r:id="rId21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3091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" name="Picture 348" descr="0">
                  <a:hlinkClick r:id="rId2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7233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8" name="Picture 349" descr="0">
                  <a:hlinkClick r:id="rId2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2754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9" name="Picture 350" descr="0">
                  <a:hlinkClick r:id="rId2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3172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0" name="Picture 351" descr="0">
                  <a:hlinkClick r:id="rId2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3589" y="284070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1" name="Picture 352" descr="0">
                  <a:hlinkClick r:id="rId2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418" y="284070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2" name="Picture 353" descr="0">
                  <a:hlinkClick r:id="rId2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72905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3" name="Picture 354" descr="0">
                  <a:hlinkClick r:id="rId2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33322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4" name="Picture 355" descr="0">
                  <a:hlinkClick r:id="rId2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93094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5" name="Picture 356" descr="0">
                  <a:hlinkClick r:id="rId2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192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6" name="Picture 357" descr="0">
                  <a:hlinkClick r:id="rId2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1201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" name="Picture 358" descr="0">
                  <a:hlinkClick r:id="rId23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73056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8" name="Picture 359" descr="0">
                  <a:hlinkClick r:id="rId24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3472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" name="Picture 361" descr="0">
                  <a:hlinkClick r:id="rId24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73058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0" name="Picture 362" descr="0">
                  <a:hlinkClick r:id="rId24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1264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1" name="Picture 363" descr="0">
                  <a:hlinkClick r:id="rId24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3811" y="286031"/>
                  <a:ext cx="309610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2" name="Picture 364" descr="0">
                  <a:hlinkClick r:id="rId24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93394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3" name="Picture 365" descr="0">
                  <a:hlinkClick r:id="rId25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032977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4" name="Picture 366" descr="0">
                  <a:hlinkClick r:id="rId25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72560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5" name="Picture 367" descr="0">
                  <a:hlinkClick r:id="rId25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13731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6" name="Picture 368" descr="0">
                  <a:hlinkClick r:id="rId25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53313" y="286031"/>
                  <a:ext cx="311197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7" name="Picture 369" descr="0">
                  <a:hlinkClick r:id="rId25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93890" y="286031"/>
                  <a:ext cx="309609" cy="190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152" name="직선 연결선 151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784</Words>
  <Application>Microsoft Office PowerPoint</Application>
  <PresentationFormat>와이드스크린</PresentationFormat>
  <Paragraphs>784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4" baseType="lpstr">
      <vt:lpstr>굴림</vt:lpstr>
      <vt:lpstr>맑은 고딕</vt:lpstr>
      <vt:lpstr>Arial</vt:lpstr>
      <vt:lpstr>Calibri</vt:lpstr>
      <vt:lpstr>Calibri Light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chw</dc:creator>
  <cp:lastModifiedBy>kim ch w</cp:lastModifiedBy>
  <cp:revision>9</cp:revision>
  <dcterms:modified xsi:type="dcterms:W3CDTF">2019-09-10T02:03:56Z</dcterms:modified>
</cp:coreProperties>
</file>