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1" r:id="rId1"/>
  </p:sldMasterIdLst>
  <p:notesMasterIdLst>
    <p:notesMasterId r:id="rId53"/>
  </p:notesMasterIdLst>
  <p:sldIdLst>
    <p:sldId id="258" r:id="rId2"/>
    <p:sldId id="260" r:id="rId3"/>
    <p:sldId id="262" r:id="rId4"/>
    <p:sldId id="264" r:id="rId5"/>
    <p:sldId id="266" r:id="rId6"/>
    <p:sldId id="268" r:id="rId7"/>
    <p:sldId id="270" r:id="rId8"/>
    <p:sldId id="272" r:id="rId9"/>
    <p:sldId id="274" r:id="rId10"/>
    <p:sldId id="276" r:id="rId11"/>
    <p:sldId id="278" r:id="rId12"/>
    <p:sldId id="280" r:id="rId13"/>
    <p:sldId id="282" r:id="rId14"/>
    <p:sldId id="284" r:id="rId15"/>
    <p:sldId id="286" r:id="rId16"/>
    <p:sldId id="288" r:id="rId17"/>
    <p:sldId id="290" r:id="rId18"/>
    <p:sldId id="292" r:id="rId19"/>
    <p:sldId id="294" r:id="rId20"/>
    <p:sldId id="296" r:id="rId21"/>
    <p:sldId id="298" r:id="rId22"/>
    <p:sldId id="300" r:id="rId23"/>
    <p:sldId id="302" r:id="rId24"/>
    <p:sldId id="304" r:id="rId25"/>
    <p:sldId id="306" r:id="rId26"/>
    <p:sldId id="308" r:id="rId27"/>
    <p:sldId id="310" r:id="rId28"/>
    <p:sldId id="312" r:id="rId29"/>
    <p:sldId id="314" r:id="rId30"/>
    <p:sldId id="316" r:id="rId31"/>
    <p:sldId id="318" r:id="rId32"/>
    <p:sldId id="320" r:id="rId33"/>
    <p:sldId id="322" r:id="rId34"/>
    <p:sldId id="324" r:id="rId35"/>
    <p:sldId id="326" r:id="rId36"/>
    <p:sldId id="328" r:id="rId37"/>
    <p:sldId id="330" r:id="rId38"/>
    <p:sldId id="332" r:id="rId39"/>
    <p:sldId id="334" r:id="rId40"/>
    <p:sldId id="336" r:id="rId41"/>
    <p:sldId id="338" r:id="rId42"/>
    <p:sldId id="340" r:id="rId43"/>
    <p:sldId id="342" r:id="rId44"/>
    <p:sldId id="344" r:id="rId45"/>
    <p:sldId id="346" r:id="rId46"/>
    <p:sldId id="348" r:id="rId47"/>
    <p:sldId id="350" r:id="rId48"/>
    <p:sldId id="352" r:id="rId49"/>
    <p:sldId id="354" r:id="rId50"/>
    <p:sldId id="356" r:id="rId51"/>
    <p:sldId id="358" r:id="rId52"/>
  </p:sldIdLst>
  <p:sldSz cx="12192000" cy="6858000"/>
  <p:notesSz cx="6858000" cy="9144000"/>
  <p:defaultTextStyle>
    <a:defPPr>
      <a:defRPr lang="ko-KR"/>
    </a:defPPr>
    <a:lvl1pPr algn="l" rtl="0" eaLnBrk="0" fontAlgn="base" hangingPunct="0">
      <a:spcBef>
        <a:spcPct val="0"/>
      </a:spcBef>
      <a:spcAft>
        <a:spcPct val="0"/>
      </a:spcAft>
      <a:defRPr kumimoji="1" b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b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b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b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b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kumimoji="1" b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6pPr>
    <a:lvl7pPr marL="2743200" algn="l" defTabSz="914400" rtl="0" eaLnBrk="1" latinLnBrk="1" hangingPunct="1">
      <a:defRPr kumimoji="1" b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7pPr>
    <a:lvl8pPr marL="3200400" algn="l" defTabSz="914400" rtl="0" eaLnBrk="1" latinLnBrk="1" hangingPunct="1">
      <a:defRPr kumimoji="1" b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8pPr>
    <a:lvl9pPr marL="3657600" algn="l" defTabSz="914400" rtl="0" eaLnBrk="1" latinLnBrk="1" hangingPunct="1">
      <a:defRPr kumimoji="1" b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1864" autoAdjust="0"/>
    <p:restoredTop sz="94660"/>
  </p:normalViewPr>
  <p:slideViewPr>
    <p:cSldViewPr>
      <p:cViewPr varScale="1">
        <p:scale>
          <a:sx n="53" d="100"/>
          <a:sy n="53" d="100"/>
        </p:scale>
        <p:origin x="246" y="72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tableStyles" Target="tableStyle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latinLnBrk="1" hangingPunct="1">
              <a:defRPr sz="1200" b="0"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11264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latinLnBrk="1" hangingPunct="1">
              <a:defRPr sz="1200" b="0"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07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81000" y="685800"/>
            <a:ext cx="6096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264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noProof="0"/>
              <a:t>마스터 텍스트 스타일을 편집합니다</a:t>
            </a:r>
          </a:p>
          <a:p>
            <a:pPr lvl="1"/>
            <a:r>
              <a:rPr lang="ko-KR" altLang="en-US" noProof="0"/>
              <a:t>둘째 수준</a:t>
            </a:r>
          </a:p>
          <a:p>
            <a:pPr lvl="2"/>
            <a:r>
              <a:rPr lang="ko-KR" altLang="en-US" noProof="0"/>
              <a:t>셋째 수준</a:t>
            </a:r>
          </a:p>
          <a:p>
            <a:pPr lvl="3"/>
            <a:r>
              <a:rPr lang="ko-KR" altLang="en-US" noProof="0"/>
              <a:t>넷째 수준</a:t>
            </a:r>
          </a:p>
          <a:p>
            <a:pPr lvl="4"/>
            <a:r>
              <a:rPr lang="ko-KR" altLang="en-US" noProof="0"/>
              <a:t>다섯째 수준</a:t>
            </a:r>
          </a:p>
        </p:txBody>
      </p:sp>
      <p:sp>
        <p:nvSpPr>
          <p:cNvPr id="11264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latinLnBrk="1" hangingPunct="1">
              <a:defRPr sz="1200" b="0"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11264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latinLnBrk="1" hangingPunct="1">
              <a:defRPr sz="1200" b="0"/>
            </a:lvl1pPr>
          </a:lstStyle>
          <a:p>
            <a:pPr>
              <a:defRPr/>
            </a:pPr>
            <a:fld id="{1397DBAE-437A-4FA5-B85E-2970B55165AB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charset="-127"/>
        <a:ea typeface="굴림" charset="-127"/>
        <a:cs typeface="+mn-cs"/>
      </a:defRPr>
    </a:lvl1pPr>
    <a:lvl2pPr marL="4572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charset="-127"/>
        <a:ea typeface="굴림" charset="-127"/>
        <a:cs typeface="+mn-cs"/>
      </a:defRPr>
    </a:lvl2pPr>
    <a:lvl3pPr marL="9144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charset="-127"/>
        <a:ea typeface="굴림" charset="-127"/>
        <a:cs typeface="+mn-cs"/>
      </a:defRPr>
    </a:lvl3pPr>
    <a:lvl4pPr marL="13716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charset="-127"/>
        <a:ea typeface="굴림" charset="-127"/>
        <a:cs typeface="+mn-cs"/>
      </a:defRPr>
    </a:lvl4pPr>
    <a:lvl5pPr marL="18288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charset="-127"/>
        <a:ea typeface="굴림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AB9B484-7A7A-4421-8F40-1C69FA68DB20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971511125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1333501" y="714376"/>
            <a:ext cx="9048780" cy="4643451"/>
          </a:xfrm>
        </p:spPr>
        <p:txBody>
          <a:bodyPr/>
          <a:lstStyle>
            <a:lvl1pPr>
              <a:defRPr>
                <a:latin typeface="HY견명조" pitchFamily="18" charset="-127"/>
                <a:ea typeface="HY견명조" pitchFamily="18" charset="-127"/>
              </a:defRPr>
            </a:lvl1pPr>
            <a:lvl2pPr>
              <a:defRPr>
                <a:latin typeface="HY견명조" pitchFamily="18" charset="-127"/>
                <a:ea typeface="HY견명조" pitchFamily="18" charset="-127"/>
              </a:defRPr>
            </a:lvl2pPr>
            <a:lvl3pPr>
              <a:defRPr>
                <a:latin typeface="HY견명조" pitchFamily="18" charset="-127"/>
                <a:ea typeface="HY견명조" pitchFamily="18" charset="-127"/>
              </a:defRPr>
            </a:lvl3pPr>
            <a:lvl4pPr>
              <a:defRPr>
                <a:latin typeface="HY견명조" pitchFamily="18" charset="-127"/>
                <a:ea typeface="HY견명조" pitchFamily="18" charset="-127"/>
              </a:defRPr>
            </a:lvl4pPr>
            <a:lvl5pPr>
              <a:defRPr>
                <a:latin typeface="HY견명조" pitchFamily="18" charset="-127"/>
                <a:ea typeface="HY견명조" pitchFamily="18" charset="-127"/>
              </a:defRPr>
            </a:lvl5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ko-KR" altLang="en-US" dirty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HY견명조" pitchFamily="18" charset="-127"/>
                <a:ea typeface="HY견명조" pitchFamily="18" charset="-127"/>
              </a:defRPr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C317348-7CD6-435B-8ADF-B0C9A54342C4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061864141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50EF24A-BDA8-4AF2-A2A2-D86CFF5AC1DC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549613913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624417" y="47625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6212417" y="47625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03016FC-256D-4D9D-97C3-CB1F4D6B5163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892663940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53C1B27-B993-425D-8790-AD8050325827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585430988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1E5FACA-614B-43B0-87FA-5BA2F33FB504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716260982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3D9AA0C-26FD-408E-92E1-C78A276D4E2C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278997101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122706B-DE74-4248-9B35-3C10FAA9E444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213038126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ko-KR" altLang="en-US" noProof="0"/>
              <a:t>그림을 추가하려면 아이콘을 클릭하십시오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2D94059-40EA-4E06-BFDB-595108EFBA49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678467671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A68FBE0-D08E-4DE3-83C5-1931A94649FB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115967836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8851900" y="274639"/>
            <a:ext cx="2745317" cy="4727575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609601" y="274639"/>
            <a:ext cx="8039100" cy="4727575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C4ED3AF-808D-43D2-88AD-E4F468CE5190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532127679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제목 스타일 편집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1333501" y="714375"/>
            <a:ext cx="9048751" cy="514350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71684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784167" y="6165850"/>
            <a:ext cx="2844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latinLnBrk="1" hangingPunct="1">
              <a:defRPr sz="1400" b="0"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1685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latinLnBrk="1" hangingPunct="1">
              <a:defRPr sz="2000" b="1">
                <a:solidFill>
                  <a:srgbClr val="FFFF66"/>
                </a:solidFill>
                <a:latin typeface="+mn-ea"/>
                <a:ea typeface="+mn-ea"/>
              </a:defRPr>
            </a:lvl1pPr>
          </a:lstStyle>
          <a:p>
            <a:pPr>
              <a:defRPr/>
            </a:pPr>
            <a:r>
              <a:rPr lang="en-US" altLang="ko-KR"/>
              <a:t>요한복음 1장</a:t>
            </a:r>
          </a:p>
        </p:txBody>
      </p:sp>
      <p:sp>
        <p:nvSpPr>
          <p:cNvPr id="71686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latinLnBrk="1" hangingPunct="1">
              <a:defRPr sz="1400" b="0"/>
            </a:lvl1pPr>
          </a:lstStyle>
          <a:p>
            <a:pPr>
              <a:defRPr/>
            </a:pPr>
            <a:fld id="{60471C8D-68CA-42F0-8E58-D77D0E3F7046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70" r:id="rId1"/>
    <p:sldLayoutId id="2147483780" r:id="rId2"/>
    <p:sldLayoutId id="2147483771" r:id="rId3"/>
    <p:sldLayoutId id="2147483772" r:id="rId4"/>
    <p:sldLayoutId id="2147483773" r:id="rId5"/>
    <p:sldLayoutId id="2147483774" r:id="rId6"/>
    <p:sldLayoutId id="2147483775" r:id="rId7"/>
    <p:sldLayoutId id="2147483776" r:id="rId8"/>
    <p:sldLayoutId id="2147483777" r:id="rId9"/>
    <p:sldLayoutId id="2147483778" r:id="rId10"/>
    <p:sldLayoutId id="2147483779" r:id="rId11"/>
  </p:sldLayoutIdLst>
  <p:transition/>
  <p:hf sldNum="0" hdr="0" dt="0"/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돋움" pitchFamily="50" charset="-127"/>
        </a:defRPr>
      </a:lvl5pPr>
      <a:lvl6pPr marL="457200" algn="ctr" rtl="0" eaLnBrk="1" fontAlgn="base" latinLnBrk="1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charset="-127"/>
          <a:ea typeface="굴림" charset="-127"/>
        </a:defRPr>
      </a:lvl6pPr>
      <a:lvl7pPr marL="914400" algn="ctr" rtl="0" eaLnBrk="1" fontAlgn="base" latinLnBrk="1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charset="-127"/>
          <a:ea typeface="굴림" charset="-127"/>
        </a:defRPr>
      </a:lvl7pPr>
      <a:lvl8pPr marL="1371600" algn="ctr" rtl="0" eaLnBrk="1" fontAlgn="base" latinLnBrk="1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charset="-127"/>
          <a:ea typeface="굴림" charset="-127"/>
        </a:defRPr>
      </a:lvl8pPr>
      <a:lvl9pPr marL="1828800" algn="ctr" rtl="0" eaLnBrk="1" fontAlgn="base" latinLnBrk="1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charset="-127"/>
          <a:ea typeface="굴림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600">
          <a:solidFill>
            <a:srgbClr val="FFFF66"/>
          </a:solidFill>
          <a:latin typeface="+mn-ea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3600">
          <a:solidFill>
            <a:srgbClr val="FFFF66"/>
          </a:solidFill>
          <a:latin typeface="+mn-ea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600">
          <a:solidFill>
            <a:srgbClr val="FFFF66"/>
          </a:solidFill>
          <a:latin typeface="+mn-ea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3600">
          <a:solidFill>
            <a:srgbClr val="FFFF66"/>
          </a:solidFill>
          <a:latin typeface="+mn-ea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3600">
          <a:solidFill>
            <a:srgbClr val="FFFF66"/>
          </a:solidFill>
          <a:latin typeface="+mn-ea"/>
          <a:ea typeface="+mn-ea"/>
        </a:defRPr>
      </a:lvl5pPr>
      <a:lvl6pPr marL="2514600" indent="-228600" algn="l" rtl="0" eaLnBrk="1" fontAlgn="base" latinLnBrk="1" hangingPunct="1">
        <a:spcBef>
          <a:spcPct val="20000"/>
        </a:spcBef>
        <a:spcAft>
          <a:spcPct val="0"/>
        </a:spcAft>
        <a:defRPr kumimoji="1" sz="4400">
          <a:solidFill>
            <a:srgbClr val="FFFF00"/>
          </a:solidFill>
          <a:latin typeface="+mn-lt"/>
          <a:ea typeface="+mn-ea"/>
        </a:defRPr>
      </a:lvl6pPr>
      <a:lvl7pPr marL="2971800" indent="-228600" algn="l" rtl="0" eaLnBrk="1" fontAlgn="base" latinLnBrk="1" hangingPunct="1">
        <a:spcBef>
          <a:spcPct val="20000"/>
        </a:spcBef>
        <a:spcAft>
          <a:spcPct val="0"/>
        </a:spcAft>
        <a:defRPr kumimoji="1" sz="4400">
          <a:solidFill>
            <a:srgbClr val="FFFF00"/>
          </a:solidFill>
          <a:latin typeface="+mn-lt"/>
          <a:ea typeface="+mn-ea"/>
        </a:defRPr>
      </a:lvl7pPr>
      <a:lvl8pPr marL="3429000" indent="-228600" algn="l" rtl="0" eaLnBrk="1" fontAlgn="base" latinLnBrk="1" hangingPunct="1">
        <a:spcBef>
          <a:spcPct val="20000"/>
        </a:spcBef>
        <a:spcAft>
          <a:spcPct val="0"/>
        </a:spcAft>
        <a:defRPr kumimoji="1" sz="4400">
          <a:solidFill>
            <a:srgbClr val="FFFF00"/>
          </a:solidFill>
          <a:latin typeface="+mn-lt"/>
          <a:ea typeface="+mn-ea"/>
        </a:defRPr>
      </a:lvl8pPr>
      <a:lvl9pPr marL="3886200" indent="-228600" algn="l" rtl="0" eaLnBrk="1" fontAlgn="base" latinLnBrk="1" hangingPunct="1">
        <a:spcBef>
          <a:spcPct val="20000"/>
        </a:spcBef>
        <a:spcAft>
          <a:spcPct val="0"/>
        </a:spcAft>
        <a:defRPr kumimoji="1" sz="4400">
          <a:solidFill>
            <a:srgbClr val="FFFF00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91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92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3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93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94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95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6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96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9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98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99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00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01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02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03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04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05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06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0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08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09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10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11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12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13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14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15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26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16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1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18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19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20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21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22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3.png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image" Target="../media/image6.png"/><Relationship Id="rId84" Type="http://schemas.openxmlformats.org/officeDocument/2006/relationships/hyperlink" Target="&#50836;&#54620;&#48373;&#51020;16&#51109;.pptx" TargetMode="External"/><Relationship Id="rId138" Type="http://schemas.openxmlformats.org/officeDocument/2006/relationships/hyperlink" Target="../../&#44396;&#50557;PPT/21&#51204;&#46020;&#49436;/&#51204;&#46020;&#49436;.pptx" TargetMode="External"/><Relationship Id="rId159" Type="http://schemas.openxmlformats.org/officeDocument/2006/relationships/image" Target="../media/image54.png"/><Relationship Id="rId170" Type="http://schemas.openxmlformats.org/officeDocument/2006/relationships/hyperlink" Target="../../&#44396;&#50557;PPT/37&#54617;&#44060;/&#54617;&#44060;.pptx" TargetMode="External"/><Relationship Id="rId191" Type="http://schemas.openxmlformats.org/officeDocument/2006/relationships/image" Target="../media/image70.png"/><Relationship Id="rId205" Type="http://schemas.openxmlformats.org/officeDocument/2006/relationships/image" Target="../media/image77.png"/><Relationship Id="rId226" Type="http://schemas.openxmlformats.org/officeDocument/2006/relationships/hyperlink" Target="../65%20&#50976;&#45796;&#49436;/&#50976;&#45796;&#49436;1&#51109;.pptx" TargetMode="External"/><Relationship Id="rId107" Type="http://schemas.openxmlformats.org/officeDocument/2006/relationships/image" Target="../media/image28.png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hyperlink" Target="&#50836;&#54620;&#48373;&#51020;11&#51109;.pptx" TargetMode="External"/><Relationship Id="rId128" Type="http://schemas.openxmlformats.org/officeDocument/2006/relationships/hyperlink" Target="../../&#44396;&#50557;PPT/16&#45712;&#54756;&#48120;&#50556;/&#45712;&#54756;&#48120;&#50556;.pptx" TargetMode="External"/><Relationship Id="rId149" Type="http://schemas.openxmlformats.org/officeDocument/2006/relationships/image" Target="../media/image49.png"/><Relationship Id="rId5" Type="http://schemas.openxmlformats.org/officeDocument/2006/relationships/slide" Target="slide2.xml"/><Relationship Id="rId95" Type="http://schemas.openxmlformats.org/officeDocument/2006/relationships/image" Target="../media/image22.png"/><Relationship Id="rId160" Type="http://schemas.openxmlformats.org/officeDocument/2006/relationships/hyperlink" Target="../../&#44396;&#50557;PPT/32&#50836;&#45208;/&#50836;&#45208;.pptx" TargetMode="External"/><Relationship Id="rId181" Type="http://schemas.openxmlformats.org/officeDocument/2006/relationships/image" Target="../media/image65.png"/><Relationship Id="rId216" Type="http://schemas.openxmlformats.org/officeDocument/2006/relationships/hyperlink" Target="../60%20&#48288;&#46300;&#47196;&#51204;&#49436;/&#48288;&#46300;&#47196;&#51204;&#49436;.pptx" TargetMode="External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hyperlink" Target="&#50836;&#54620;&#48373;&#51020;06&#51109;.pptx" TargetMode="External"/><Relationship Id="rId118" Type="http://schemas.openxmlformats.org/officeDocument/2006/relationships/hyperlink" Target="../../&#44396;&#50557;PPT/12&#50676;&#50773;&#44592;&#54616;/&#50676;&#50773;&#44592;&#54616;.pptx" TargetMode="External"/><Relationship Id="rId139" Type="http://schemas.openxmlformats.org/officeDocument/2006/relationships/image" Target="../media/image44.png"/><Relationship Id="rId85" Type="http://schemas.openxmlformats.org/officeDocument/2006/relationships/image" Target="../media/image17.png"/><Relationship Id="rId150" Type="http://schemas.openxmlformats.org/officeDocument/2006/relationships/hyperlink" Target="../../&#44396;&#50557;PPT/27&#45796;&#45768;&#50648;/&#45796;&#45768;&#50648;.pptx" TargetMode="External"/><Relationship Id="rId171" Type="http://schemas.openxmlformats.org/officeDocument/2006/relationships/image" Target="../media/image60.png"/><Relationship Id="rId192" Type="http://schemas.openxmlformats.org/officeDocument/2006/relationships/hyperlink" Target="../48%20&#44040;&#46972;&#46356;&#50500;&#49436;/&#44040;&#46972;&#46356;&#50500;&#49436;.pptx" TargetMode="External"/><Relationship Id="rId206" Type="http://schemas.openxmlformats.org/officeDocument/2006/relationships/hyperlink" Target="../55%20&#46356;&#47784;&#45936;&#54980;&#49436;/&#46356;&#47784;&#45936;&#54980;&#49436;.pptx" TargetMode="External"/><Relationship Id="rId227" Type="http://schemas.openxmlformats.org/officeDocument/2006/relationships/image" Target="../media/image88.png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hyperlink" Target="../../&#44396;&#50557;PPT/06&#50668;&#54840;&#49688;&#50500;/&#50668;&#54840;&#49688;&#50500;.pptx" TargetMode="External"/><Relationship Id="rId129" Type="http://schemas.openxmlformats.org/officeDocument/2006/relationships/image" Target="../media/image39.png"/><Relationship Id="rId54" Type="http://schemas.openxmlformats.org/officeDocument/2006/relationships/hyperlink" Target="&#50836;&#54620;&#48373;&#51020;01&#51109;.pptx" TargetMode="External"/><Relationship Id="rId75" Type="http://schemas.openxmlformats.org/officeDocument/2006/relationships/image" Target="../media/image12.png"/><Relationship Id="rId96" Type="http://schemas.openxmlformats.org/officeDocument/2006/relationships/hyperlink" Target="../../&#44396;-&#49888;&#50557;%20&#49457;&#44221;&#47785;&#47197;.pptx" TargetMode="External"/><Relationship Id="rId140" Type="http://schemas.openxmlformats.org/officeDocument/2006/relationships/hyperlink" Target="../../&#44396;&#50557;PPT/22&#50500;&#44032;/&#50500;&#44032;.pptx" TargetMode="External"/><Relationship Id="rId161" Type="http://schemas.openxmlformats.org/officeDocument/2006/relationships/image" Target="../media/image55.png"/><Relationship Id="rId182" Type="http://schemas.openxmlformats.org/officeDocument/2006/relationships/hyperlink" Target="../43%20&#50836;&#54620;&#48373;&#51020;/&#50836;&#54620;&#48373;&#51020;.pptx" TargetMode="External"/><Relationship Id="rId217" Type="http://schemas.openxmlformats.org/officeDocument/2006/relationships/image" Target="../media/image83.png"/><Relationship Id="rId6" Type="http://schemas.openxmlformats.org/officeDocument/2006/relationships/slide" Target="slide22.xml"/><Relationship Id="rId23" Type="http://schemas.openxmlformats.org/officeDocument/2006/relationships/slide" Target="slide11.xml"/><Relationship Id="rId119" Type="http://schemas.openxmlformats.org/officeDocument/2006/relationships/image" Target="../media/image34.png"/><Relationship Id="rId44" Type="http://schemas.openxmlformats.org/officeDocument/2006/relationships/slide" Target="slide42.xml"/><Relationship Id="rId65" Type="http://schemas.openxmlformats.org/officeDocument/2006/relationships/image" Target="../media/image7.png"/><Relationship Id="rId86" Type="http://schemas.openxmlformats.org/officeDocument/2006/relationships/hyperlink" Target="&#50836;&#54620;&#48373;&#51020;17&#51109;.pptx" TargetMode="External"/><Relationship Id="rId130" Type="http://schemas.openxmlformats.org/officeDocument/2006/relationships/hyperlink" Target="../../&#44396;&#50557;PPT/17&#50640;&#49828;&#45908;/&#50640;&#49828;&#45908;.pptx" TargetMode="External"/><Relationship Id="rId151" Type="http://schemas.openxmlformats.org/officeDocument/2006/relationships/image" Target="../media/image50.png"/><Relationship Id="rId172" Type="http://schemas.openxmlformats.org/officeDocument/2006/relationships/hyperlink" Target="../../&#44396;&#50557;PPT/38&#49828;&#44032;&#47028;/&#49828;&#44032;&#47028;.pptx" TargetMode="External"/><Relationship Id="rId193" Type="http://schemas.openxmlformats.org/officeDocument/2006/relationships/image" Target="../media/image71.png"/><Relationship Id="rId207" Type="http://schemas.openxmlformats.org/officeDocument/2006/relationships/image" Target="../media/image78.png"/><Relationship Id="rId228" Type="http://schemas.openxmlformats.org/officeDocument/2006/relationships/hyperlink" Target="../66%20&#50836;&#54620;&#44228;&#49884;&#47197;/&#50836;&#54620;&#44228;&#49884;&#47197;.pptx" TargetMode="External"/><Relationship Id="rId13" Type="http://schemas.openxmlformats.org/officeDocument/2006/relationships/slide" Target="slide6.xml"/><Relationship Id="rId109" Type="http://schemas.openxmlformats.org/officeDocument/2006/relationships/image" Target="../media/image29.png"/><Relationship Id="rId34" Type="http://schemas.openxmlformats.org/officeDocument/2006/relationships/slide" Target="slide36.xml"/><Relationship Id="rId55" Type="http://schemas.openxmlformats.org/officeDocument/2006/relationships/image" Target="../media/image2.png"/><Relationship Id="rId76" Type="http://schemas.openxmlformats.org/officeDocument/2006/relationships/hyperlink" Target="&#50836;&#54620;&#48373;&#51020;12&#51109;.pptx" TargetMode="External"/><Relationship Id="rId97" Type="http://schemas.openxmlformats.org/officeDocument/2006/relationships/image" Target="../media/image23.png"/><Relationship Id="rId120" Type="http://schemas.openxmlformats.org/officeDocument/2006/relationships/hyperlink" Target="../../&#44396;&#50557;PPT/11&#50676;&#50773;&#44592;&#49345;/&#50676;&#50773;&#44592;&#49345;.pptx" TargetMode="External"/><Relationship Id="rId141" Type="http://schemas.openxmlformats.org/officeDocument/2006/relationships/image" Target="../media/image45.png"/><Relationship Id="rId7" Type="http://schemas.openxmlformats.org/officeDocument/2006/relationships/slide" Target="slide3.xml"/><Relationship Id="rId162" Type="http://schemas.openxmlformats.org/officeDocument/2006/relationships/hyperlink" Target="../../&#44396;&#50557;PPT/33&#48120;&#44032;/&#48120;&#44032;.pptx" TargetMode="External"/><Relationship Id="rId183" Type="http://schemas.openxmlformats.org/officeDocument/2006/relationships/image" Target="../media/image66.png"/><Relationship Id="rId218" Type="http://schemas.openxmlformats.org/officeDocument/2006/relationships/hyperlink" Target="../61%20&#48288;&#46300;&#47196;&#54980;&#49436;/&#48288;&#46300;&#47196;&#54980;&#49436;.pptx" TargetMode="External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hyperlink" Target="&#50836;&#54620;&#48373;&#51020;07&#51109;.pptx" TargetMode="External"/><Relationship Id="rId87" Type="http://schemas.openxmlformats.org/officeDocument/2006/relationships/image" Target="../media/image18.png"/><Relationship Id="rId110" Type="http://schemas.openxmlformats.org/officeDocument/2006/relationships/hyperlink" Target="../../&#44396;&#50557;PPT/07&#49324;&#49324;&#44592;/&#49324;&#49324;&#44592;.pptx" TargetMode="External"/><Relationship Id="rId131" Type="http://schemas.openxmlformats.org/officeDocument/2006/relationships/image" Target="../media/image40.png"/><Relationship Id="rId152" Type="http://schemas.openxmlformats.org/officeDocument/2006/relationships/hyperlink" Target="../../&#44396;&#50557;PPT/28&#54840;&#49464;&#50500;/&#54840;&#49464;&#50500;.pptx" TargetMode="External"/><Relationship Id="rId173" Type="http://schemas.openxmlformats.org/officeDocument/2006/relationships/image" Target="../media/image61.png"/><Relationship Id="rId194" Type="http://schemas.openxmlformats.org/officeDocument/2006/relationships/hyperlink" Target="../49%20&#50640;&#48288;&#49548;&#49436;/&#50640;&#48288;&#49548;&#49436;.pptx" TargetMode="External"/><Relationship Id="rId208" Type="http://schemas.openxmlformats.org/officeDocument/2006/relationships/hyperlink" Target="../56%20&#46356;&#46020;&#49436;/&#46356;&#46020;&#49436;.pptx" TargetMode="External"/><Relationship Id="rId229" Type="http://schemas.openxmlformats.org/officeDocument/2006/relationships/image" Target="../media/image89.png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hyperlink" Target="&#50836;&#54620;&#48373;&#51020;02&#51109;.pptx" TargetMode="External"/><Relationship Id="rId77" Type="http://schemas.openxmlformats.org/officeDocument/2006/relationships/image" Target="../media/image13.png"/><Relationship Id="rId100" Type="http://schemas.openxmlformats.org/officeDocument/2006/relationships/hyperlink" Target="../../&#44396;&#50557;PPT/01&#52285;&#49464;&#44592;/&#52285;&#49464;&#44592;.pptx" TargetMode="External"/><Relationship Id="rId8" Type="http://schemas.openxmlformats.org/officeDocument/2006/relationships/slide" Target="slide23.xml"/><Relationship Id="rId98" Type="http://schemas.openxmlformats.org/officeDocument/2006/relationships/hyperlink" Target="../../&#44396;&#50557;PPT/02&#52636;&#50528;&#44413;&#44592;/&#52636;&#50528;&#44413;&#44592;.pptx" TargetMode="External"/><Relationship Id="rId121" Type="http://schemas.openxmlformats.org/officeDocument/2006/relationships/image" Target="../media/image35.png"/><Relationship Id="rId142" Type="http://schemas.openxmlformats.org/officeDocument/2006/relationships/hyperlink" Target="../../&#44396;&#50557;PPT/23&#51060;&#49324;&#50556;/&#51060;&#49324;&#50556;.pptx" TargetMode="External"/><Relationship Id="rId163" Type="http://schemas.openxmlformats.org/officeDocument/2006/relationships/image" Target="../media/image56.png"/><Relationship Id="rId184" Type="http://schemas.openxmlformats.org/officeDocument/2006/relationships/hyperlink" Target="../44%20&#49324;&#46020;&#54665;&#51204;/&#49324;&#46020;&#54665;&#51204;.pptx" TargetMode="External"/><Relationship Id="rId219" Type="http://schemas.openxmlformats.org/officeDocument/2006/relationships/image" Target="../media/image84.png"/><Relationship Id="rId230" Type="http://schemas.openxmlformats.org/officeDocument/2006/relationships/image" Target="../media/image90.png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image" Target="../media/image8.png"/><Relationship Id="rId116" Type="http://schemas.openxmlformats.org/officeDocument/2006/relationships/hyperlink" Target="../../&#44396;&#50557;PPT/10&#49324;&#47924;&#50648;&#54616;/&#49324;&#47924;&#50648;&#54616;.pptx" TargetMode="External"/><Relationship Id="rId137" Type="http://schemas.openxmlformats.org/officeDocument/2006/relationships/image" Target="../media/image43.png"/><Relationship Id="rId158" Type="http://schemas.openxmlformats.org/officeDocument/2006/relationships/hyperlink" Target="../../&#44396;&#50557;PPT/31&#50724;&#48148;&#45852;/&#50724;&#48148;&#45852;1&#51109;.pptx" TargetMode="External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hyperlink" Target="&#50836;&#54620;&#48373;&#51020;05&#51109;.pptx" TargetMode="External"/><Relationship Id="rId83" Type="http://schemas.openxmlformats.org/officeDocument/2006/relationships/image" Target="../media/image16.png"/><Relationship Id="rId88" Type="http://schemas.openxmlformats.org/officeDocument/2006/relationships/hyperlink" Target="&#50836;&#54620;&#48373;&#51020;18&#51109;.pptx" TargetMode="External"/><Relationship Id="rId111" Type="http://schemas.openxmlformats.org/officeDocument/2006/relationships/image" Target="../media/image30.png"/><Relationship Id="rId132" Type="http://schemas.openxmlformats.org/officeDocument/2006/relationships/hyperlink" Target="../../&#44396;&#50557;PPT/18&#50853;&#44592;/&#50853;&#44592;.pptx" TargetMode="External"/><Relationship Id="rId153" Type="http://schemas.openxmlformats.org/officeDocument/2006/relationships/image" Target="../media/image51.png"/><Relationship Id="rId174" Type="http://schemas.openxmlformats.org/officeDocument/2006/relationships/hyperlink" Target="../../&#44396;&#50557;PPT/39&#47568;&#46972;&#44592;/&#47568;&#46972;&#44592;.pptx" TargetMode="External"/><Relationship Id="rId179" Type="http://schemas.openxmlformats.org/officeDocument/2006/relationships/image" Target="../media/image64.png"/><Relationship Id="rId195" Type="http://schemas.openxmlformats.org/officeDocument/2006/relationships/image" Target="../media/image72.png"/><Relationship Id="rId209" Type="http://schemas.openxmlformats.org/officeDocument/2006/relationships/image" Target="../media/image79.png"/><Relationship Id="rId190" Type="http://schemas.openxmlformats.org/officeDocument/2006/relationships/hyperlink" Target="../47%20&#44256;&#47536;&#46020;&#54980;&#49436;/&#44256;&#47536;&#46020;&#54980;&#49436;.pptx" TargetMode="External"/><Relationship Id="rId204" Type="http://schemas.openxmlformats.org/officeDocument/2006/relationships/hyperlink" Target="../54%20&#46356;&#47784;&#45936;&#51204;&#49436;/&#46356;&#47784;&#45936;&#51204;&#49436;.pptx" TargetMode="External"/><Relationship Id="rId220" Type="http://schemas.openxmlformats.org/officeDocument/2006/relationships/hyperlink" Target="../62%20&#50836;&#54620;&#51068;&#49436;/&#50836;&#54620;&#51068;&#49436;.pptx" TargetMode="External"/><Relationship Id="rId225" Type="http://schemas.openxmlformats.org/officeDocument/2006/relationships/image" Target="../media/image87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image" Target="../media/image3.png"/><Relationship Id="rId106" Type="http://schemas.openxmlformats.org/officeDocument/2006/relationships/hyperlink" Target="../../&#44396;&#50557;PPT/05&#49888;&#47749;&#44592;/&#49888;&#47749;&#44592;.pptx" TargetMode="External"/><Relationship Id="rId127" Type="http://schemas.openxmlformats.org/officeDocument/2006/relationships/image" Target="../media/image38.png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image" Target="../media/image11.png"/><Relationship Id="rId78" Type="http://schemas.openxmlformats.org/officeDocument/2006/relationships/hyperlink" Target="&#50836;&#54620;&#48373;&#51020;13&#51109;.pptx" TargetMode="External"/><Relationship Id="rId94" Type="http://schemas.openxmlformats.org/officeDocument/2006/relationships/hyperlink" Target="&#50836;&#54620;&#48373;&#51020;21&#51109;.pptx" TargetMode="External"/><Relationship Id="rId99" Type="http://schemas.openxmlformats.org/officeDocument/2006/relationships/image" Target="../media/image24.png"/><Relationship Id="rId101" Type="http://schemas.openxmlformats.org/officeDocument/2006/relationships/image" Target="../media/image25.png"/><Relationship Id="rId122" Type="http://schemas.openxmlformats.org/officeDocument/2006/relationships/hyperlink" Target="../../&#44396;&#50557;PPT/13&#50669;&#45824;&#49345;/&#50669;&#45824;&#49345;.pptx" TargetMode="External"/><Relationship Id="rId143" Type="http://schemas.openxmlformats.org/officeDocument/2006/relationships/image" Target="../media/image46.png"/><Relationship Id="rId148" Type="http://schemas.openxmlformats.org/officeDocument/2006/relationships/hyperlink" Target="../../&#44396;&#50557;PPT/26&#50640;&#49828;&#44180;/&#50640;&#49828;&#44180;.pptx" TargetMode="External"/><Relationship Id="rId164" Type="http://schemas.openxmlformats.org/officeDocument/2006/relationships/hyperlink" Target="../../&#44396;&#50557;PPT/34&#45208;&#54996;/&#45208;&#54996;.pptx" TargetMode="External"/><Relationship Id="rId169" Type="http://schemas.openxmlformats.org/officeDocument/2006/relationships/image" Target="../media/image59.png"/><Relationship Id="rId185" Type="http://schemas.openxmlformats.org/officeDocument/2006/relationships/image" Target="../media/image67.png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hyperlink" Target="../42%20&#45572;&#44032;&#48373;&#51020;/&#45572;&#44032;&#48373;&#51020;.pptx" TargetMode="External"/><Relationship Id="rId210" Type="http://schemas.openxmlformats.org/officeDocument/2006/relationships/hyperlink" Target="../57%20&#48716;&#47112;&#47788;&#49436;/&#48716;&#47112;&#47788;&#49436;1&#51109;.pptx" TargetMode="External"/><Relationship Id="rId215" Type="http://schemas.openxmlformats.org/officeDocument/2006/relationships/image" Target="../media/image82.png"/><Relationship Id="rId26" Type="http://schemas.openxmlformats.org/officeDocument/2006/relationships/slide" Target="slide32.xml"/><Relationship Id="rId47" Type="http://schemas.openxmlformats.org/officeDocument/2006/relationships/slide" Target="slide45.xml"/><Relationship Id="rId68" Type="http://schemas.openxmlformats.org/officeDocument/2006/relationships/hyperlink" Target="&#50836;&#54620;&#48373;&#51020;08&#51109;.pptx" TargetMode="External"/><Relationship Id="rId89" Type="http://schemas.openxmlformats.org/officeDocument/2006/relationships/image" Target="../media/image19.png"/><Relationship Id="rId112" Type="http://schemas.openxmlformats.org/officeDocument/2006/relationships/hyperlink" Target="../../&#44396;&#50557;PPT/08&#47355;&#44592;/&#47355;&#44592;.pptx" TargetMode="External"/><Relationship Id="rId133" Type="http://schemas.openxmlformats.org/officeDocument/2006/relationships/image" Target="../media/image41.png"/><Relationship Id="rId154" Type="http://schemas.openxmlformats.org/officeDocument/2006/relationships/hyperlink" Target="../../&#44396;&#50557;PPT/29&#50836;&#50648;/&#50836;&#50648;.pptx" TargetMode="External"/><Relationship Id="rId175" Type="http://schemas.openxmlformats.org/officeDocument/2006/relationships/image" Target="../media/image62.png"/><Relationship Id="rId196" Type="http://schemas.openxmlformats.org/officeDocument/2006/relationships/hyperlink" Target="../50%20&#48716;&#47549;&#48372;&#49436;/&#48716;&#47549;&#48372;&#49436;.pptx" TargetMode="External"/><Relationship Id="rId200" Type="http://schemas.openxmlformats.org/officeDocument/2006/relationships/hyperlink" Target="../52%20&#45936;&#49332;&#47196;&#45768;&#44032;&#51204;&#49436;/&#45936;&#49332;&#47196;&#45768;&#44032;&#51204;&#49436;.pptx" TargetMode="External"/><Relationship Id="rId16" Type="http://schemas.openxmlformats.org/officeDocument/2006/relationships/slide" Target="slide27.xml"/><Relationship Id="rId221" Type="http://schemas.openxmlformats.org/officeDocument/2006/relationships/image" Target="../media/image85.png"/><Relationship Id="rId37" Type="http://schemas.openxmlformats.org/officeDocument/2006/relationships/slide" Target="slide18.xml"/><Relationship Id="rId58" Type="http://schemas.openxmlformats.org/officeDocument/2006/relationships/hyperlink" Target="&#50836;&#54620;&#48373;&#51020;03&#51109;.pptx" TargetMode="External"/><Relationship Id="rId79" Type="http://schemas.openxmlformats.org/officeDocument/2006/relationships/image" Target="../media/image14.png"/><Relationship Id="rId102" Type="http://schemas.openxmlformats.org/officeDocument/2006/relationships/hyperlink" Target="../../&#44396;&#50557;PPT/03&#47112;&#50948;&#44592;/&#47112;&#50948;&#44592;.pptx" TargetMode="External"/><Relationship Id="rId123" Type="http://schemas.openxmlformats.org/officeDocument/2006/relationships/image" Target="../media/image36.png"/><Relationship Id="rId144" Type="http://schemas.openxmlformats.org/officeDocument/2006/relationships/hyperlink" Target="../../&#44396;&#50557;PPT/24&#50696;&#47112;&#48120;&#50556;/&#50696;&#47112;&#48120;&#50556;.pptx" TargetMode="External"/><Relationship Id="rId90" Type="http://schemas.openxmlformats.org/officeDocument/2006/relationships/hyperlink" Target="&#50836;&#54620;&#48373;&#51020;19&#51109;.pptx" TargetMode="External"/><Relationship Id="rId165" Type="http://schemas.openxmlformats.org/officeDocument/2006/relationships/image" Target="../media/image57.png"/><Relationship Id="rId186" Type="http://schemas.openxmlformats.org/officeDocument/2006/relationships/hyperlink" Target="../45%20&#47196;&#47560;&#49436;/&#47196;&#47560;&#49436;.pptx" TargetMode="External"/><Relationship Id="rId211" Type="http://schemas.openxmlformats.org/officeDocument/2006/relationships/image" Target="../media/image80.png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image" Target="../media/image9.png"/><Relationship Id="rId113" Type="http://schemas.openxmlformats.org/officeDocument/2006/relationships/image" Target="../media/image31.png"/><Relationship Id="rId134" Type="http://schemas.openxmlformats.org/officeDocument/2006/relationships/hyperlink" Target="../../&#44396;&#50557;PPT/19&#49884;&#54200;/&#49884;&#54200;.pptx" TargetMode="External"/><Relationship Id="rId80" Type="http://schemas.openxmlformats.org/officeDocument/2006/relationships/hyperlink" Target="&#50836;&#54620;&#48373;&#51020;14&#51109;.pptx" TargetMode="External"/><Relationship Id="rId155" Type="http://schemas.openxmlformats.org/officeDocument/2006/relationships/image" Target="../media/image52.png"/><Relationship Id="rId176" Type="http://schemas.openxmlformats.org/officeDocument/2006/relationships/hyperlink" Target="&#47560;&#53468;&#48373;&#51020;.pptx" TargetMode="External"/><Relationship Id="rId197" Type="http://schemas.openxmlformats.org/officeDocument/2006/relationships/image" Target="../media/image73.png"/><Relationship Id="rId201" Type="http://schemas.openxmlformats.org/officeDocument/2006/relationships/image" Target="../media/image75.png"/><Relationship Id="rId222" Type="http://schemas.openxmlformats.org/officeDocument/2006/relationships/hyperlink" Target="../63%20&#50836;&#54620;&#51060;&#49436;/&#50836;&#54620;&#51060;&#49436;1&#51109;.pptx" TargetMode="External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image" Target="../media/image4.png"/><Relationship Id="rId103" Type="http://schemas.openxmlformats.org/officeDocument/2006/relationships/image" Target="../media/image26.png"/><Relationship Id="rId124" Type="http://schemas.openxmlformats.org/officeDocument/2006/relationships/hyperlink" Target="../../&#44396;&#50557;PPT/14&#50669;&#45824;&#54616;/&#50669;&#45824;&#54616;.pptx" TargetMode="External"/><Relationship Id="rId70" Type="http://schemas.openxmlformats.org/officeDocument/2006/relationships/hyperlink" Target="&#50836;&#54620;&#48373;&#51020;09&#51109;.pptx" TargetMode="External"/><Relationship Id="rId91" Type="http://schemas.openxmlformats.org/officeDocument/2006/relationships/image" Target="../media/image20.png"/><Relationship Id="rId145" Type="http://schemas.openxmlformats.org/officeDocument/2006/relationships/image" Target="../media/image47.png"/><Relationship Id="rId166" Type="http://schemas.openxmlformats.org/officeDocument/2006/relationships/hyperlink" Target="../../&#44396;&#50557;PPT/35&#54616;&#48149;&#44397;/&#54616;&#48149;&#44397;.pptx" TargetMode="External"/><Relationship Id="rId187" Type="http://schemas.openxmlformats.org/officeDocument/2006/relationships/image" Target="../media/image68.png"/><Relationship Id="rId1" Type="http://schemas.openxmlformats.org/officeDocument/2006/relationships/slideLayout" Target="../slideLayouts/slideLayout2.xml"/><Relationship Id="rId212" Type="http://schemas.openxmlformats.org/officeDocument/2006/relationships/hyperlink" Target="../58%20&#55176;&#48652;&#47532;&#49436;/&#55176;&#48652;&#47532;&#49436;.pptx" TargetMode="External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hyperlink" Target="../../&#44396;&#50557;PPT/09&#49324;&#47924;&#50648;&#49345;/&#49324;&#47924;&#50648;&#49345;.pptx" TargetMode="External"/><Relationship Id="rId60" Type="http://schemas.openxmlformats.org/officeDocument/2006/relationships/hyperlink" Target="&#50836;&#54620;&#48373;&#51020;04&#51109;.pptx" TargetMode="External"/><Relationship Id="rId81" Type="http://schemas.openxmlformats.org/officeDocument/2006/relationships/image" Target="../media/image15.png"/><Relationship Id="rId135" Type="http://schemas.openxmlformats.org/officeDocument/2006/relationships/image" Target="../media/image42.png"/><Relationship Id="rId156" Type="http://schemas.openxmlformats.org/officeDocument/2006/relationships/hyperlink" Target="../../&#44396;&#50557;PPT/30&#50500;&#47784;&#49828;/&#50500;&#47784;&#49828;.pptx" TargetMode="External"/><Relationship Id="rId177" Type="http://schemas.openxmlformats.org/officeDocument/2006/relationships/image" Target="../media/image63.png"/><Relationship Id="rId198" Type="http://schemas.openxmlformats.org/officeDocument/2006/relationships/hyperlink" Target="../51%20&#44264;&#47196;&#49352;&#49436;/&#44264;&#47196;&#49352;&#49436;.pptx" TargetMode="External"/><Relationship Id="rId202" Type="http://schemas.openxmlformats.org/officeDocument/2006/relationships/hyperlink" Target="../53%20&#45936;&#49332;&#47196;&#45768;&#44032;&#54980;&#49436;/&#45936;&#49332;&#47196;&#45768;&#44032;&#54980;&#49436;.pptx" TargetMode="External"/><Relationship Id="rId223" Type="http://schemas.openxmlformats.org/officeDocument/2006/relationships/image" Target="../media/image86.png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hyperlink" Target="../../&#44396;&#50557;PPT/04&#48124;&#49688;&#44592;/&#48124;&#49688;&#44592;.pptx" TargetMode="External"/><Relationship Id="rId125" Type="http://schemas.openxmlformats.org/officeDocument/2006/relationships/image" Target="../media/image37.png"/><Relationship Id="rId146" Type="http://schemas.openxmlformats.org/officeDocument/2006/relationships/hyperlink" Target="../../&#44396;&#50557;PPT/25&#50696;&#47112;&#48120;&#50556;&#50528;&#44032;/&#50696;&#47112;&#48120;&#50556;&#50528;&#44032;.pptx" TargetMode="External"/><Relationship Id="rId167" Type="http://schemas.openxmlformats.org/officeDocument/2006/relationships/image" Target="../media/image58.png"/><Relationship Id="rId188" Type="http://schemas.openxmlformats.org/officeDocument/2006/relationships/hyperlink" Target="../46%20&#44256;&#47536;&#46020;&#51204;&#49436;/&#44256;&#47536;&#46020;&#51204;&#49436;.pptx" TargetMode="External"/><Relationship Id="rId71" Type="http://schemas.openxmlformats.org/officeDocument/2006/relationships/image" Target="../media/image10.png"/><Relationship Id="rId92" Type="http://schemas.openxmlformats.org/officeDocument/2006/relationships/hyperlink" Target="&#50836;&#54620;&#48373;&#51020;20&#51109;.pptx" TargetMode="External"/><Relationship Id="rId213" Type="http://schemas.openxmlformats.org/officeDocument/2006/relationships/image" Target="../media/image81.png"/><Relationship Id="rId2" Type="http://schemas.openxmlformats.org/officeDocument/2006/relationships/image" Target="../media/image123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image" Target="../media/image32.png"/><Relationship Id="rId136" Type="http://schemas.openxmlformats.org/officeDocument/2006/relationships/hyperlink" Target="../../&#44396;&#50557;PPT/20&#51104;&#50616;/&#51104;&#50616;.pptx" TargetMode="External"/><Relationship Id="rId157" Type="http://schemas.openxmlformats.org/officeDocument/2006/relationships/image" Target="../media/image53.png"/><Relationship Id="rId178" Type="http://schemas.openxmlformats.org/officeDocument/2006/relationships/hyperlink" Target="../41%20&#47560;&#44032;&#48373;&#51020;/&#47560;&#44032;&#48373;&#51020;.pptx" TargetMode="External"/><Relationship Id="rId61" Type="http://schemas.openxmlformats.org/officeDocument/2006/relationships/image" Target="../media/image5.png"/><Relationship Id="rId82" Type="http://schemas.openxmlformats.org/officeDocument/2006/relationships/hyperlink" Target="&#50836;&#54620;&#48373;&#51020;15&#51109;.pptx" TargetMode="External"/><Relationship Id="rId199" Type="http://schemas.openxmlformats.org/officeDocument/2006/relationships/image" Target="../media/image74.png"/><Relationship Id="rId203" Type="http://schemas.openxmlformats.org/officeDocument/2006/relationships/image" Target="../media/image76.png"/><Relationship Id="rId19" Type="http://schemas.openxmlformats.org/officeDocument/2006/relationships/slide" Target="slide9.xml"/><Relationship Id="rId224" Type="http://schemas.openxmlformats.org/officeDocument/2006/relationships/hyperlink" Target="../64%20&#50836;&#54620;&#49340;&#49436;/&#50836;&#54620;&#49340;&#49436;1&#51109;.pptx" TargetMode="External"/><Relationship Id="rId30" Type="http://schemas.openxmlformats.org/officeDocument/2006/relationships/slide" Target="slide34.xml"/><Relationship Id="rId105" Type="http://schemas.openxmlformats.org/officeDocument/2006/relationships/image" Target="../media/image27.png"/><Relationship Id="rId126" Type="http://schemas.openxmlformats.org/officeDocument/2006/relationships/hyperlink" Target="../../&#44396;&#50557;PPT/15&#50640;&#49828;&#46972;/&#50640;&#49828;&#46972;.pptx" TargetMode="External"/><Relationship Id="rId147" Type="http://schemas.openxmlformats.org/officeDocument/2006/relationships/image" Target="../media/image48.png"/><Relationship Id="rId168" Type="http://schemas.openxmlformats.org/officeDocument/2006/relationships/hyperlink" Target="../../&#44396;&#50557;PPT/36&#49828;&#48148;&#45264;/&#49828;&#48148;&#45264;.pptx" TargetMode="External"/><Relationship Id="rId51" Type="http://schemas.openxmlformats.org/officeDocument/2006/relationships/slide" Target="slide49.xml"/><Relationship Id="rId72" Type="http://schemas.openxmlformats.org/officeDocument/2006/relationships/hyperlink" Target="&#50836;&#54620;&#48373;&#51020;10&#51109;.pptx" TargetMode="External"/><Relationship Id="rId93" Type="http://schemas.openxmlformats.org/officeDocument/2006/relationships/image" Target="../media/image21.png"/><Relationship Id="rId189" Type="http://schemas.openxmlformats.org/officeDocument/2006/relationships/image" Target="../media/image69.png"/><Relationship Id="rId3" Type="http://schemas.openxmlformats.org/officeDocument/2006/relationships/slide" Target="slide1.xml"/><Relationship Id="rId214" Type="http://schemas.openxmlformats.org/officeDocument/2006/relationships/hyperlink" Target="../59%20&#50556;&#44256;&#48372;&#49436;/&#50556;&#44256;&#48372;&#49436;.pptx" TargetMode="External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24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25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26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37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2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38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28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39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29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40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30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41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31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42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32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43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33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4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34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4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3.png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image" Target="../media/image6.png"/><Relationship Id="rId84" Type="http://schemas.openxmlformats.org/officeDocument/2006/relationships/hyperlink" Target="&#50836;&#54620;&#48373;&#51020;16&#51109;.pptx" TargetMode="External"/><Relationship Id="rId138" Type="http://schemas.openxmlformats.org/officeDocument/2006/relationships/hyperlink" Target="../../&#44396;&#50557;PPT/21&#51204;&#46020;&#49436;/&#51204;&#46020;&#49436;.pptx" TargetMode="External"/><Relationship Id="rId159" Type="http://schemas.openxmlformats.org/officeDocument/2006/relationships/image" Target="../media/image54.png"/><Relationship Id="rId170" Type="http://schemas.openxmlformats.org/officeDocument/2006/relationships/hyperlink" Target="../../&#44396;&#50557;PPT/37&#54617;&#44060;/&#54617;&#44060;.pptx" TargetMode="External"/><Relationship Id="rId191" Type="http://schemas.openxmlformats.org/officeDocument/2006/relationships/image" Target="../media/image70.png"/><Relationship Id="rId205" Type="http://schemas.openxmlformats.org/officeDocument/2006/relationships/image" Target="../media/image77.png"/><Relationship Id="rId226" Type="http://schemas.openxmlformats.org/officeDocument/2006/relationships/hyperlink" Target="../65%20&#50976;&#45796;&#49436;/&#50976;&#45796;&#49436;1&#51109;.pptx" TargetMode="External"/><Relationship Id="rId107" Type="http://schemas.openxmlformats.org/officeDocument/2006/relationships/image" Target="../media/image28.png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hyperlink" Target="&#50836;&#54620;&#48373;&#51020;11&#51109;.pptx" TargetMode="External"/><Relationship Id="rId128" Type="http://schemas.openxmlformats.org/officeDocument/2006/relationships/hyperlink" Target="../../&#44396;&#50557;PPT/16&#45712;&#54756;&#48120;&#50556;/&#45712;&#54756;&#48120;&#50556;.pptx" TargetMode="External"/><Relationship Id="rId149" Type="http://schemas.openxmlformats.org/officeDocument/2006/relationships/image" Target="../media/image49.png"/><Relationship Id="rId5" Type="http://schemas.openxmlformats.org/officeDocument/2006/relationships/slide" Target="slide2.xml"/><Relationship Id="rId95" Type="http://schemas.openxmlformats.org/officeDocument/2006/relationships/image" Target="../media/image22.png"/><Relationship Id="rId160" Type="http://schemas.openxmlformats.org/officeDocument/2006/relationships/hyperlink" Target="../../&#44396;&#50557;PPT/32&#50836;&#45208;/&#50836;&#45208;.pptx" TargetMode="External"/><Relationship Id="rId181" Type="http://schemas.openxmlformats.org/officeDocument/2006/relationships/image" Target="../media/image65.png"/><Relationship Id="rId216" Type="http://schemas.openxmlformats.org/officeDocument/2006/relationships/hyperlink" Target="../60%20&#48288;&#46300;&#47196;&#51204;&#49436;/&#48288;&#46300;&#47196;&#51204;&#49436;.pptx" TargetMode="External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hyperlink" Target="&#50836;&#54620;&#48373;&#51020;06&#51109;.pptx" TargetMode="External"/><Relationship Id="rId118" Type="http://schemas.openxmlformats.org/officeDocument/2006/relationships/hyperlink" Target="../../&#44396;&#50557;PPT/12&#50676;&#50773;&#44592;&#54616;/&#50676;&#50773;&#44592;&#54616;.pptx" TargetMode="External"/><Relationship Id="rId139" Type="http://schemas.openxmlformats.org/officeDocument/2006/relationships/image" Target="../media/image44.png"/><Relationship Id="rId85" Type="http://schemas.openxmlformats.org/officeDocument/2006/relationships/image" Target="../media/image17.png"/><Relationship Id="rId150" Type="http://schemas.openxmlformats.org/officeDocument/2006/relationships/hyperlink" Target="../../&#44396;&#50557;PPT/27&#45796;&#45768;&#50648;/&#45796;&#45768;&#50648;.pptx" TargetMode="External"/><Relationship Id="rId171" Type="http://schemas.openxmlformats.org/officeDocument/2006/relationships/image" Target="../media/image60.png"/><Relationship Id="rId192" Type="http://schemas.openxmlformats.org/officeDocument/2006/relationships/hyperlink" Target="../48%20&#44040;&#46972;&#46356;&#50500;&#49436;/&#44040;&#46972;&#46356;&#50500;&#49436;.pptx" TargetMode="External"/><Relationship Id="rId206" Type="http://schemas.openxmlformats.org/officeDocument/2006/relationships/hyperlink" Target="../55%20&#46356;&#47784;&#45936;&#54980;&#49436;/&#46356;&#47784;&#45936;&#54980;&#49436;.pptx" TargetMode="External"/><Relationship Id="rId227" Type="http://schemas.openxmlformats.org/officeDocument/2006/relationships/image" Target="../media/image88.png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hyperlink" Target="../../&#44396;&#50557;PPT/06&#50668;&#54840;&#49688;&#50500;/&#50668;&#54840;&#49688;&#50500;.pptx" TargetMode="External"/><Relationship Id="rId129" Type="http://schemas.openxmlformats.org/officeDocument/2006/relationships/image" Target="../media/image39.png"/><Relationship Id="rId54" Type="http://schemas.openxmlformats.org/officeDocument/2006/relationships/hyperlink" Target="&#50836;&#54620;&#48373;&#51020;01&#51109;.pptx" TargetMode="External"/><Relationship Id="rId75" Type="http://schemas.openxmlformats.org/officeDocument/2006/relationships/image" Target="../media/image12.png"/><Relationship Id="rId96" Type="http://schemas.openxmlformats.org/officeDocument/2006/relationships/hyperlink" Target="../../&#44396;-&#49888;&#50557;%20&#49457;&#44221;&#47785;&#47197;.pptx" TargetMode="External"/><Relationship Id="rId140" Type="http://schemas.openxmlformats.org/officeDocument/2006/relationships/hyperlink" Target="../../&#44396;&#50557;PPT/22&#50500;&#44032;/&#50500;&#44032;.pptx" TargetMode="External"/><Relationship Id="rId161" Type="http://schemas.openxmlformats.org/officeDocument/2006/relationships/image" Target="../media/image55.png"/><Relationship Id="rId182" Type="http://schemas.openxmlformats.org/officeDocument/2006/relationships/hyperlink" Target="../43%20&#50836;&#54620;&#48373;&#51020;/&#50836;&#54620;&#48373;&#51020;.pptx" TargetMode="External"/><Relationship Id="rId217" Type="http://schemas.openxmlformats.org/officeDocument/2006/relationships/image" Target="../media/image83.png"/><Relationship Id="rId6" Type="http://schemas.openxmlformats.org/officeDocument/2006/relationships/slide" Target="slide22.xml"/><Relationship Id="rId23" Type="http://schemas.openxmlformats.org/officeDocument/2006/relationships/slide" Target="slide11.xml"/><Relationship Id="rId119" Type="http://schemas.openxmlformats.org/officeDocument/2006/relationships/image" Target="../media/image34.png"/><Relationship Id="rId44" Type="http://schemas.openxmlformats.org/officeDocument/2006/relationships/slide" Target="slide42.xml"/><Relationship Id="rId65" Type="http://schemas.openxmlformats.org/officeDocument/2006/relationships/image" Target="../media/image7.png"/><Relationship Id="rId86" Type="http://schemas.openxmlformats.org/officeDocument/2006/relationships/hyperlink" Target="&#50836;&#54620;&#48373;&#51020;17&#51109;.pptx" TargetMode="External"/><Relationship Id="rId130" Type="http://schemas.openxmlformats.org/officeDocument/2006/relationships/hyperlink" Target="../../&#44396;&#50557;PPT/17&#50640;&#49828;&#45908;/&#50640;&#49828;&#45908;.pptx" TargetMode="External"/><Relationship Id="rId151" Type="http://schemas.openxmlformats.org/officeDocument/2006/relationships/image" Target="../media/image50.png"/><Relationship Id="rId172" Type="http://schemas.openxmlformats.org/officeDocument/2006/relationships/hyperlink" Target="../../&#44396;&#50557;PPT/38&#49828;&#44032;&#47028;/&#49828;&#44032;&#47028;.pptx" TargetMode="External"/><Relationship Id="rId193" Type="http://schemas.openxmlformats.org/officeDocument/2006/relationships/image" Target="../media/image71.png"/><Relationship Id="rId207" Type="http://schemas.openxmlformats.org/officeDocument/2006/relationships/image" Target="../media/image78.png"/><Relationship Id="rId228" Type="http://schemas.openxmlformats.org/officeDocument/2006/relationships/hyperlink" Target="../66%20&#50836;&#54620;&#44228;&#49884;&#47197;/&#50836;&#54620;&#44228;&#49884;&#47197;.pptx" TargetMode="External"/><Relationship Id="rId13" Type="http://schemas.openxmlformats.org/officeDocument/2006/relationships/slide" Target="slide6.xml"/><Relationship Id="rId109" Type="http://schemas.openxmlformats.org/officeDocument/2006/relationships/image" Target="../media/image29.png"/><Relationship Id="rId34" Type="http://schemas.openxmlformats.org/officeDocument/2006/relationships/slide" Target="slide36.xml"/><Relationship Id="rId55" Type="http://schemas.openxmlformats.org/officeDocument/2006/relationships/image" Target="../media/image2.png"/><Relationship Id="rId76" Type="http://schemas.openxmlformats.org/officeDocument/2006/relationships/hyperlink" Target="&#50836;&#54620;&#48373;&#51020;12&#51109;.pptx" TargetMode="External"/><Relationship Id="rId97" Type="http://schemas.openxmlformats.org/officeDocument/2006/relationships/image" Target="../media/image23.png"/><Relationship Id="rId120" Type="http://schemas.openxmlformats.org/officeDocument/2006/relationships/hyperlink" Target="../../&#44396;&#50557;PPT/11&#50676;&#50773;&#44592;&#49345;/&#50676;&#50773;&#44592;&#49345;.pptx" TargetMode="External"/><Relationship Id="rId141" Type="http://schemas.openxmlformats.org/officeDocument/2006/relationships/image" Target="../media/image45.png"/><Relationship Id="rId7" Type="http://schemas.openxmlformats.org/officeDocument/2006/relationships/slide" Target="slide3.xml"/><Relationship Id="rId162" Type="http://schemas.openxmlformats.org/officeDocument/2006/relationships/hyperlink" Target="../../&#44396;&#50557;PPT/33&#48120;&#44032;/&#48120;&#44032;.pptx" TargetMode="External"/><Relationship Id="rId183" Type="http://schemas.openxmlformats.org/officeDocument/2006/relationships/image" Target="../media/image66.png"/><Relationship Id="rId218" Type="http://schemas.openxmlformats.org/officeDocument/2006/relationships/hyperlink" Target="../61%20&#48288;&#46300;&#47196;&#54980;&#49436;/&#48288;&#46300;&#47196;&#54980;&#49436;.pptx" TargetMode="External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hyperlink" Target="&#50836;&#54620;&#48373;&#51020;07&#51109;.pptx" TargetMode="External"/><Relationship Id="rId87" Type="http://schemas.openxmlformats.org/officeDocument/2006/relationships/image" Target="../media/image18.png"/><Relationship Id="rId110" Type="http://schemas.openxmlformats.org/officeDocument/2006/relationships/hyperlink" Target="../../&#44396;&#50557;PPT/07&#49324;&#49324;&#44592;/&#49324;&#49324;&#44592;.pptx" TargetMode="External"/><Relationship Id="rId131" Type="http://schemas.openxmlformats.org/officeDocument/2006/relationships/image" Target="../media/image40.png"/><Relationship Id="rId152" Type="http://schemas.openxmlformats.org/officeDocument/2006/relationships/hyperlink" Target="../../&#44396;&#50557;PPT/28&#54840;&#49464;&#50500;/&#54840;&#49464;&#50500;.pptx" TargetMode="External"/><Relationship Id="rId173" Type="http://schemas.openxmlformats.org/officeDocument/2006/relationships/image" Target="../media/image61.png"/><Relationship Id="rId194" Type="http://schemas.openxmlformats.org/officeDocument/2006/relationships/hyperlink" Target="../49%20&#50640;&#48288;&#49548;&#49436;/&#50640;&#48288;&#49548;&#49436;.pptx" TargetMode="External"/><Relationship Id="rId208" Type="http://schemas.openxmlformats.org/officeDocument/2006/relationships/hyperlink" Target="../56%20&#46356;&#46020;&#49436;/&#46356;&#46020;&#49436;.pptx" TargetMode="External"/><Relationship Id="rId229" Type="http://schemas.openxmlformats.org/officeDocument/2006/relationships/image" Target="../media/image89.png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hyperlink" Target="&#50836;&#54620;&#48373;&#51020;02&#51109;.pptx" TargetMode="External"/><Relationship Id="rId77" Type="http://schemas.openxmlformats.org/officeDocument/2006/relationships/image" Target="../media/image13.png"/><Relationship Id="rId100" Type="http://schemas.openxmlformats.org/officeDocument/2006/relationships/hyperlink" Target="../../&#44396;&#50557;PPT/01&#52285;&#49464;&#44592;/&#52285;&#49464;&#44592;.pptx" TargetMode="External"/><Relationship Id="rId8" Type="http://schemas.openxmlformats.org/officeDocument/2006/relationships/slide" Target="slide23.xml"/><Relationship Id="rId98" Type="http://schemas.openxmlformats.org/officeDocument/2006/relationships/hyperlink" Target="../../&#44396;&#50557;PPT/02&#52636;&#50528;&#44413;&#44592;/&#52636;&#50528;&#44413;&#44592;.pptx" TargetMode="External"/><Relationship Id="rId121" Type="http://schemas.openxmlformats.org/officeDocument/2006/relationships/image" Target="../media/image35.png"/><Relationship Id="rId142" Type="http://schemas.openxmlformats.org/officeDocument/2006/relationships/hyperlink" Target="../../&#44396;&#50557;PPT/23&#51060;&#49324;&#50556;/&#51060;&#49324;&#50556;.pptx" TargetMode="External"/><Relationship Id="rId163" Type="http://schemas.openxmlformats.org/officeDocument/2006/relationships/image" Target="../media/image56.png"/><Relationship Id="rId184" Type="http://schemas.openxmlformats.org/officeDocument/2006/relationships/hyperlink" Target="../44%20&#49324;&#46020;&#54665;&#51204;/&#49324;&#46020;&#54665;&#51204;.pptx" TargetMode="External"/><Relationship Id="rId219" Type="http://schemas.openxmlformats.org/officeDocument/2006/relationships/image" Target="../media/image84.png"/><Relationship Id="rId230" Type="http://schemas.openxmlformats.org/officeDocument/2006/relationships/image" Target="../media/image90.png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image" Target="../media/image8.png"/><Relationship Id="rId116" Type="http://schemas.openxmlformats.org/officeDocument/2006/relationships/hyperlink" Target="../../&#44396;&#50557;PPT/10&#49324;&#47924;&#50648;&#54616;/&#49324;&#47924;&#50648;&#54616;.pptx" TargetMode="External"/><Relationship Id="rId137" Type="http://schemas.openxmlformats.org/officeDocument/2006/relationships/image" Target="../media/image43.png"/><Relationship Id="rId158" Type="http://schemas.openxmlformats.org/officeDocument/2006/relationships/hyperlink" Target="../../&#44396;&#50557;PPT/31&#50724;&#48148;&#45852;/&#50724;&#48148;&#45852;1&#51109;.pptx" TargetMode="External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hyperlink" Target="&#50836;&#54620;&#48373;&#51020;05&#51109;.pptx" TargetMode="External"/><Relationship Id="rId83" Type="http://schemas.openxmlformats.org/officeDocument/2006/relationships/image" Target="../media/image16.png"/><Relationship Id="rId88" Type="http://schemas.openxmlformats.org/officeDocument/2006/relationships/hyperlink" Target="&#50836;&#54620;&#48373;&#51020;18&#51109;.pptx" TargetMode="External"/><Relationship Id="rId111" Type="http://schemas.openxmlformats.org/officeDocument/2006/relationships/image" Target="../media/image30.png"/><Relationship Id="rId132" Type="http://schemas.openxmlformats.org/officeDocument/2006/relationships/hyperlink" Target="../../&#44396;&#50557;PPT/18&#50853;&#44592;/&#50853;&#44592;.pptx" TargetMode="External"/><Relationship Id="rId153" Type="http://schemas.openxmlformats.org/officeDocument/2006/relationships/image" Target="../media/image51.png"/><Relationship Id="rId174" Type="http://schemas.openxmlformats.org/officeDocument/2006/relationships/hyperlink" Target="../../&#44396;&#50557;PPT/39&#47568;&#46972;&#44592;/&#47568;&#46972;&#44592;.pptx" TargetMode="External"/><Relationship Id="rId179" Type="http://schemas.openxmlformats.org/officeDocument/2006/relationships/image" Target="../media/image64.png"/><Relationship Id="rId195" Type="http://schemas.openxmlformats.org/officeDocument/2006/relationships/image" Target="../media/image72.png"/><Relationship Id="rId209" Type="http://schemas.openxmlformats.org/officeDocument/2006/relationships/image" Target="../media/image79.png"/><Relationship Id="rId190" Type="http://schemas.openxmlformats.org/officeDocument/2006/relationships/hyperlink" Target="../47%20&#44256;&#47536;&#46020;&#54980;&#49436;/&#44256;&#47536;&#46020;&#54980;&#49436;.pptx" TargetMode="External"/><Relationship Id="rId204" Type="http://schemas.openxmlformats.org/officeDocument/2006/relationships/hyperlink" Target="../54%20&#46356;&#47784;&#45936;&#51204;&#49436;/&#46356;&#47784;&#45936;&#51204;&#49436;.pptx" TargetMode="External"/><Relationship Id="rId220" Type="http://schemas.openxmlformats.org/officeDocument/2006/relationships/hyperlink" Target="../62%20&#50836;&#54620;&#51068;&#49436;/&#50836;&#54620;&#51068;&#49436;.pptx" TargetMode="External"/><Relationship Id="rId225" Type="http://schemas.openxmlformats.org/officeDocument/2006/relationships/image" Target="../media/image87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image" Target="../media/image3.png"/><Relationship Id="rId106" Type="http://schemas.openxmlformats.org/officeDocument/2006/relationships/hyperlink" Target="../../&#44396;&#50557;PPT/05&#49888;&#47749;&#44592;/&#49888;&#47749;&#44592;.pptx" TargetMode="External"/><Relationship Id="rId127" Type="http://schemas.openxmlformats.org/officeDocument/2006/relationships/image" Target="../media/image38.png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image" Target="../media/image11.png"/><Relationship Id="rId78" Type="http://schemas.openxmlformats.org/officeDocument/2006/relationships/hyperlink" Target="&#50836;&#54620;&#48373;&#51020;13&#51109;.pptx" TargetMode="External"/><Relationship Id="rId94" Type="http://schemas.openxmlformats.org/officeDocument/2006/relationships/hyperlink" Target="&#50836;&#54620;&#48373;&#51020;21&#51109;.pptx" TargetMode="External"/><Relationship Id="rId99" Type="http://schemas.openxmlformats.org/officeDocument/2006/relationships/image" Target="../media/image24.png"/><Relationship Id="rId101" Type="http://schemas.openxmlformats.org/officeDocument/2006/relationships/image" Target="../media/image25.png"/><Relationship Id="rId122" Type="http://schemas.openxmlformats.org/officeDocument/2006/relationships/hyperlink" Target="../../&#44396;&#50557;PPT/13&#50669;&#45824;&#49345;/&#50669;&#45824;&#49345;.pptx" TargetMode="External"/><Relationship Id="rId143" Type="http://schemas.openxmlformats.org/officeDocument/2006/relationships/image" Target="../media/image46.png"/><Relationship Id="rId148" Type="http://schemas.openxmlformats.org/officeDocument/2006/relationships/hyperlink" Target="../../&#44396;&#50557;PPT/26&#50640;&#49828;&#44180;/&#50640;&#49828;&#44180;.pptx" TargetMode="External"/><Relationship Id="rId164" Type="http://schemas.openxmlformats.org/officeDocument/2006/relationships/hyperlink" Target="../../&#44396;&#50557;PPT/34&#45208;&#54996;/&#45208;&#54996;.pptx" TargetMode="External"/><Relationship Id="rId169" Type="http://schemas.openxmlformats.org/officeDocument/2006/relationships/image" Target="../media/image59.png"/><Relationship Id="rId185" Type="http://schemas.openxmlformats.org/officeDocument/2006/relationships/image" Target="../media/image67.png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hyperlink" Target="../42%20&#45572;&#44032;&#48373;&#51020;/&#45572;&#44032;&#48373;&#51020;.pptx" TargetMode="External"/><Relationship Id="rId210" Type="http://schemas.openxmlformats.org/officeDocument/2006/relationships/hyperlink" Target="../57%20&#48716;&#47112;&#47788;&#49436;/&#48716;&#47112;&#47788;&#49436;1&#51109;.pptx" TargetMode="External"/><Relationship Id="rId215" Type="http://schemas.openxmlformats.org/officeDocument/2006/relationships/image" Target="../media/image82.png"/><Relationship Id="rId26" Type="http://schemas.openxmlformats.org/officeDocument/2006/relationships/slide" Target="slide32.xml"/><Relationship Id="rId47" Type="http://schemas.openxmlformats.org/officeDocument/2006/relationships/slide" Target="slide45.xml"/><Relationship Id="rId68" Type="http://schemas.openxmlformats.org/officeDocument/2006/relationships/hyperlink" Target="&#50836;&#54620;&#48373;&#51020;08&#51109;.pptx" TargetMode="External"/><Relationship Id="rId89" Type="http://schemas.openxmlformats.org/officeDocument/2006/relationships/image" Target="../media/image19.png"/><Relationship Id="rId112" Type="http://schemas.openxmlformats.org/officeDocument/2006/relationships/hyperlink" Target="../../&#44396;&#50557;PPT/08&#47355;&#44592;/&#47355;&#44592;.pptx" TargetMode="External"/><Relationship Id="rId133" Type="http://schemas.openxmlformats.org/officeDocument/2006/relationships/image" Target="../media/image41.png"/><Relationship Id="rId154" Type="http://schemas.openxmlformats.org/officeDocument/2006/relationships/hyperlink" Target="../../&#44396;&#50557;PPT/29&#50836;&#50648;/&#50836;&#50648;.pptx" TargetMode="External"/><Relationship Id="rId175" Type="http://schemas.openxmlformats.org/officeDocument/2006/relationships/image" Target="../media/image62.png"/><Relationship Id="rId196" Type="http://schemas.openxmlformats.org/officeDocument/2006/relationships/hyperlink" Target="../50%20&#48716;&#47549;&#48372;&#49436;/&#48716;&#47549;&#48372;&#49436;.pptx" TargetMode="External"/><Relationship Id="rId200" Type="http://schemas.openxmlformats.org/officeDocument/2006/relationships/hyperlink" Target="../52%20&#45936;&#49332;&#47196;&#45768;&#44032;&#51204;&#49436;/&#45936;&#49332;&#47196;&#45768;&#44032;&#51204;&#49436;.pptx" TargetMode="External"/><Relationship Id="rId16" Type="http://schemas.openxmlformats.org/officeDocument/2006/relationships/slide" Target="slide27.xml"/><Relationship Id="rId221" Type="http://schemas.openxmlformats.org/officeDocument/2006/relationships/image" Target="../media/image85.png"/><Relationship Id="rId37" Type="http://schemas.openxmlformats.org/officeDocument/2006/relationships/slide" Target="slide18.xml"/><Relationship Id="rId58" Type="http://schemas.openxmlformats.org/officeDocument/2006/relationships/hyperlink" Target="&#50836;&#54620;&#48373;&#51020;03&#51109;.pptx" TargetMode="External"/><Relationship Id="rId79" Type="http://schemas.openxmlformats.org/officeDocument/2006/relationships/image" Target="../media/image14.png"/><Relationship Id="rId102" Type="http://schemas.openxmlformats.org/officeDocument/2006/relationships/hyperlink" Target="../../&#44396;&#50557;PPT/03&#47112;&#50948;&#44592;/&#47112;&#50948;&#44592;.pptx" TargetMode="External"/><Relationship Id="rId123" Type="http://schemas.openxmlformats.org/officeDocument/2006/relationships/image" Target="../media/image36.png"/><Relationship Id="rId144" Type="http://schemas.openxmlformats.org/officeDocument/2006/relationships/hyperlink" Target="../../&#44396;&#50557;PPT/24&#50696;&#47112;&#48120;&#50556;/&#50696;&#47112;&#48120;&#50556;.pptx" TargetMode="External"/><Relationship Id="rId90" Type="http://schemas.openxmlformats.org/officeDocument/2006/relationships/hyperlink" Target="&#50836;&#54620;&#48373;&#51020;19&#51109;.pptx" TargetMode="External"/><Relationship Id="rId165" Type="http://schemas.openxmlformats.org/officeDocument/2006/relationships/image" Target="../media/image57.png"/><Relationship Id="rId186" Type="http://schemas.openxmlformats.org/officeDocument/2006/relationships/hyperlink" Target="../45%20&#47196;&#47560;&#49436;/&#47196;&#47560;&#49436;.pptx" TargetMode="External"/><Relationship Id="rId211" Type="http://schemas.openxmlformats.org/officeDocument/2006/relationships/image" Target="../media/image80.png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image" Target="../media/image9.png"/><Relationship Id="rId113" Type="http://schemas.openxmlformats.org/officeDocument/2006/relationships/image" Target="../media/image31.png"/><Relationship Id="rId134" Type="http://schemas.openxmlformats.org/officeDocument/2006/relationships/hyperlink" Target="../../&#44396;&#50557;PPT/19&#49884;&#54200;/&#49884;&#54200;.pptx" TargetMode="External"/><Relationship Id="rId80" Type="http://schemas.openxmlformats.org/officeDocument/2006/relationships/hyperlink" Target="&#50836;&#54620;&#48373;&#51020;14&#51109;.pptx" TargetMode="External"/><Relationship Id="rId155" Type="http://schemas.openxmlformats.org/officeDocument/2006/relationships/image" Target="../media/image52.png"/><Relationship Id="rId176" Type="http://schemas.openxmlformats.org/officeDocument/2006/relationships/hyperlink" Target="&#47560;&#53468;&#48373;&#51020;.pptx" TargetMode="External"/><Relationship Id="rId197" Type="http://schemas.openxmlformats.org/officeDocument/2006/relationships/image" Target="../media/image73.png"/><Relationship Id="rId201" Type="http://schemas.openxmlformats.org/officeDocument/2006/relationships/image" Target="../media/image75.png"/><Relationship Id="rId222" Type="http://schemas.openxmlformats.org/officeDocument/2006/relationships/hyperlink" Target="../63%20&#50836;&#54620;&#51060;&#49436;/&#50836;&#54620;&#51060;&#49436;1&#51109;.pptx" TargetMode="External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image" Target="../media/image4.png"/><Relationship Id="rId103" Type="http://schemas.openxmlformats.org/officeDocument/2006/relationships/image" Target="../media/image26.png"/><Relationship Id="rId124" Type="http://schemas.openxmlformats.org/officeDocument/2006/relationships/hyperlink" Target="../../&#44396;&#50557;PPT/14&#50669;&#45824;&#54616;/&#50669;&#45824;&#54616;.pptx" TargetMode="External"/><Relationship Id="rId70" Type="http://schemas.openxmlformats.org/officeDocument/2006/relationships/hyperlink" Target="&#50836;&#54620;&#48373;&#51020;09&#51109;.pptx" TargetMode="External"/><Relationship Id="rId91" Type="http://schemas.openxmlformats.org/officeDocument/2006/relationships/image" Target="../media/image20.png"/><Relationship Id="rId145" Type="http://schemas.openxmlformats.org/officeDocument/2006/relationships/image" Target="../media/image47.png"/><Relationship Id="rId166" Type="http://schemas.openxmlformats.org/officeDocument/2006/relationships/hyperlink" Target="../../&#44396;&#50557;PPT/35&#54616;&#48149;&#44397;/&#54616;&#48149;&#44397;.pptx" TargetMode="External"/><Relationship Id="rId187" Type="http://schemas.openxmlformats.org/officeDocument/2006/relationships/image" Target="../media/image68.png"/><Relationship Id="rId1" Type="http://schemas.openxmlformats.org/officeDocument/2006/relationships/slideLayout" Target="../slideLayouts/slideLayout2.xml"/><Relationship Id="rId212" Type="http://schemas.openxmlformats.org/officeDocument/2006/relationships/hyperlink" Target="../58%20&#55176;&#48652;&#47532;&#49436;/&#55176;&#48652;&#47532;&#49436;.pptx" TargetMode="External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hyperlink" Target="../../&#44396;&#50557;PPT/09&#49324;&#47924;&#50648;&#49345;/&#49324;&#47924;&#50648;&#49345;.pptx" TargetMode="External"/><Relationship Id="rId60" Type="http://schemas.openxmlformats.org/officeDocument/2006/relationships/hyperlink" Target="&#50836;&#54620;&#48373;&#51020;04&#51109;.pptx" TargetMode="External"/><Relationship Id="rId81" Type="http://schemas.openxmlformats.org/officeDocument/2006/relationships/image" Target="../media/image15.png"/><Relationship Id="rId135" Type="http://schemas.openxmlformats.org/officeDocument/2006/relationships/image" Target="../media/image42.png"/><Relationship Id="rId156" Type="http://schemas.openxmlformats.org/officeDocument/2006/relationships/hyperlink" Target="../../&#44396;&#50557;PPT/30&#50500;&#47784;&#49828;/&#50500;&#47784;&#49828;.pptx" TargetMode="External"/><Relationship Id="rId177" Type="http://schemas.openxmlformats.org/officeDocument/2006/relationships/image" Target="../media/image63.png"/><Relationship Id="rId198" Type="http://schemas.openxmlformats.org/officeDocument/2006/relationships/hyperlink" Target="../51%20&#44264;&#47196;&#49352;&#49436;/&#44264;&#47196;&#49352;&#49436;.pptx" TargetMode="External"/><Relationship Id="rId202" Type="http://schemas.openxmlformats.org/officeDocument/2006/relationships/hyperlink" Target="../53%20&#45936;&#49332;&#47196;&#45768;&#44032;&#54980;&#49436;/&#45936;&#49332;&#47196;&#45768;&#44032;&#54980;&#49436;.pptx" TargetMode="External"/><Relationship Id="rId223" Type="http://schemas.openxmlformats.org/officeDocument/2006/relationships/image" Target="../media/image86.png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hyperlink" Target="../../&#44396;&#50557;PPT/04&#48124;&#49688;&#44592;/&#48124;&#49688;&#44592;.pptx" TargetMode="External"/><Relationship Id="rId125" Type="http://schemas.openxmlformats.org/officeDocument/2006/relationships/image" Target="../media/image37.png"/><Relationship Id="rId146" Type="http://schemas.openxmlformats.org/officeDocument/2006/relationships/hyperlink" Target="../../&#44396;&#50557;PPT/25&#50696;&#47112;&#48120;&#50556;&#50528;&#44032;/&#50696;&#47112;&#48120;&#50556;&#50528;&#44032;.pptx" TargetMode="External"/><Relationship Id="rId167" Type="http://schemas.openxmlformats.org/officeDocument/2006/relationships/image" Target="../media/image58.png"/><Relationship Id="rId188" Type="http://schemas.openxmlformats.org/officeDocument/2006/relationships/hyperlink" Target="../46%20&#44256;&#47536;&#46020;&#51204;&#49436;/&#44256;&#47536;&#46020;&#51204;&#49436;.pptx" TargetMode="External"/><Relationship Id="rId71" Type="http://schemas.openxmlformats.org/officeDocument/2006/relationships/image" Target="../media/image10.png"/><Relationship Id="rId92" Type="http://schemas.openxmlformats.org/officeDocument/2006/relationships/hyperlink" Target="&#50836;&#54620;&#48373;&#51020;20&#51109;.pptx" TargetMode="External"/><Relationship Id="rId213" Type="http://schemas.openxmlformats.org/officeDocument/2006/relationships/image" Target="../media/image81.png"/><Relationship Id="rId2" Type="http://schemas.openxmlformats.org/officeDocument/2006/relationships/image" Target="../media/image135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image" Target="../media/image32.png"/><Relationship Id="rId136" Type="http://schemas.openxmlformats.org/officeDocument/2006/relationships/hyperlink" Target="../../&#44396;&#50557;PPT/20&#51104;&#50616;/&#51104;&#50616;.pptx" TargetMode="External"/><Relationship Id="rId157" Type="http://schemas.openxmlformats.org/officeDocument/2006/relationships/image" Target="../media/image53.png"/><Relationship Id="rId178" Type="http://schemas.openxmlformats.org/officeDocument/2006/relationships/hyperlink" Target="../41%20&#47560;&#44032;&#48373;&#51020;/&#47560;&#44032;&#48373;&#51020;.pptx" TargetMode="External"/><Relationship Id="rId61" Type="http://schemas.openxmlformats.org/officeDocument/2006/relationships/image" Target="../media/image5.png"/><Relationship Id="rId82" Type="http://schemas.openxmlformats.org/officeDocument/2006/relationships/hyperlink" Target="&#50836;&#54620;&#48373;&#51020;15&#51109;.pptx" TargetMode="External"/><Relationship Id="rId199" Type="http://schemas.openxmlformats.org/officeDocument/2006/relationships/image" Target="../media/image74.png"/><Relationship Id="rId203" Type="http://schemas.openxmlformats.org/officeDocument/2006/relationships/image" Target="../media/image76.png"/><Relationship Id="rId19" Type="http://schemas.openxmlformats.org/officeDocument/2006/relationships/slide" Target="slide9.xml"/><Relationship Id="rId224" Type="http://schemas.openxmlformats.org/officeDocument/2006/relationships/hyperlink" Target="../64%20&#50836;&#54620;&#49340;&#49436;/&#50836;&#54620;&#49340;&#49436;1&#51109;.pptx" TargetMode="External"/><Relationship Id="rId30" Type="http://schemas.openxmlformats.org/officeDocument/2006/relationships/slide" Target="slide34.xml"/><Relationship Id="rId105" Type="http://schemas.openxmlformats.org/officeDocument/2006/relationships/image" Target="../media/image27.png"/><Relationship Id="rId126" Type="http://schemas.openxmlformats.org/officeDocument/2006/relationships/hyperlink" Target="../../&#44396;&#50557;PPT/15&#50640;&#49828;&#46972;/&#50640;&#49828;&#46972;.pptx" TargetMode="External"/><Relationship Id="rId147" Type="http://schemas.openxmlformats.org/officeDocument/2006/relationships/image" Target="../media/image48.png"/><Relationship Id="rId168" Type="http://schemas.openxmlformats.org/officeDocument/2006/relationships/hyperlink" Target="../../&#44396;&#50557;PPT/36&#49828;&#48148;&#45264;/&#49828;&#48148;&#45264;.pptx" TargetMode="External"/><Relationship Id="rId51" Type="http://schemas.openxmlformats.org/officeDocument/2006/relationships/slide" Target="slide49.xml"/><Relationship Id="rId72" Type="http://schemas.openxmlformats.org/officeDocument/2006/relationships/hyperlink" Target="&#50836;&#54620;&#48373;&#51020;10&#51109;.pptx" TargetMode="External"/><Relationship Id="rId93" Type="http://schemas.openxmlformats.org/officeDocument/2006/relationships/image" Target="../media/image21.png"/><Relationship Id="rId189" Type="http://schemas.openxmlformats.org/officeDocument/2006/relationships/image" Target="../media/image69.png"/><Relationship Id="rId3" Type="http://schemas.openxmlformats.org/officeDocument/2006/relationships/slide" Target="slide1.xml"/><Relationship Id="rId214" Type="http://schemas.openxmlformats.org/officeDocument/2006/relationships/hyperlink" Target="../59%20&#50556;&#44256;&#48372;&#49436;/&#50556;&#44256;&#48372;&#49436;.pptx" TargetMode="External"/></Relationships>
</file>

<file path=ppt/slides/_rels/slide46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36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47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3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48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38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49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39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50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40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_rels/slide51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12&#50676;&#50773;&#44592;&#54616;/&#50676;&#50773;&#44592;&#54616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50836;&#54620;&#48373;&#51020;06&#51109;.pptx" TargetMode="External"/><Relationship Id="rId84" Type="http://schemas.openxmlformats.org/officeDocument/2006/relationships/image" Target="../media/image17.png"/><Relationship Id="rId138" Type="http://schemas.openxmlformats.org/officeDocument/2006/relationships/image" Target="../media/image44.png"/><Relationship Id="rId159" Type="http://schemas.openxmlformats.org/officeDocument/2006/relationships/hyperlink" Target="../../&#44396;&#50557;PPT/32&#50836;&#45208;/&#50836;&#45208;.pptx" TargetMode="External"/><Relationship Id="rId170" Type="http://schemas.openxmlformats.org/officeDocument/2006/relationships/image" Target="../media/image60.png"/><Relationship Id="rId191" Type="http://schemas.openxmlformats.org/officeDocument/2006/relationships/hyperlink" Target="../48%20&#44040;&#46972;&#46356;&#50500;&#49436;/&#44040;&#46972;&#46356;&#50500;&#49436;.pptx" TargetMode="External"/><Relationship Id="rId205" Type="http://schemas.openxmlformats.org/officeDocument/2006/relationships/hyperlink" Target="../55%20&#46356;&#47784;&#45936;&#54980;&#49436;/&#46356;&#47784;&#45936;&#54980;&#49436;.pptx" TargetMode="External"/><Relationship Id="rId226" Type="http://schemas.openxmlformats.org/officeDocument/2006/relationships/image" Target="../media/image88.png"/><Relationship Id="rId107" Type="http://schemas.openxmlformats.org/officeDocument/2006/relationships/hyperlink" Target="../../&#44396;&#50557;PPT/06&#50668;&#54840;&#49688;&#50500;/&#50668;&#54840;&#49688;&#50500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hyperlink" Target="&#50836;&#54620;&#48373;&#51020;01&#51109;.pptx" TargetMode="External"/><Relationship Id="rId74" Type="http://schemas.openxmlformats.org/officeDocument/2006/relationships/image" Target="../media/image12.png"/><Relationship Id="rId128" Type="http://schemas.openxmlformats.org/officeDocument/2006/relationships/image" Target="../media/image39.png"/><Relationship Id="rId149" Type="http://schemas.openxmlformats.org/officeDocument/2006/relationships/hyperlink" Target="../../&#44396;&#50557;PPT/27&#45796;&#45768;&#50648;/&#45796;&#45768;&#50648;.pptx" TargetMode="External"/><Relationship Id="rId5" Type="http://schemas.openxmlformats.org/officeDocument/2006/relationships/slide" Target="slide22.xml"/><Relationship Id="rId95" Type="http://schemas.openxmlformats.org/officeDocument/2006/relationships/hyperlink" Target="../../&#44396;-&#49888;&#50557;%20&#49457;&#44221;&#47785;&#47197;.pptx" TargetMode="External"/><Relationship Id="rId160" Type="http://schemas.openxmlformats.org/officeDocument/2006/relationships/image" Target="../media/image55.png"/><Relationship Id="rId181" Type="http://schemas.openxmlformats.org/officeDocument/2006/relationships/hyperlink" Target="../43%20&#50836;&#54620;&#48373;&#51020;/&#50836;&#54620;&#48373;&#51020;.pptx" TargetMode="External"/><Relationship Id="rId216" Type="http://schemas.openxmlformats.org/officeDocument/2006/relationships/image" Target="../media/image83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7.png"/><Relationship Id="rId118" Type="http://schemas.openxmlformats.org/officeDocument/2006/relationships/image" Target="../media/image34.png"/><Relationship Id="rId139" Type="http://schemas.openxmlformats.org/officeDocument/2006/relationships/hyperlink" Target="../../&#44396;&#50557;PPT/22&#50500;&#44032;/&#50500;&#44032;.pptx" TargetMode="External"/><Relationship Id="rId85" Type="http://schemas.openxmlformats.org/officeDocument/2006/relationships/hyperlink" Target="&#50836;&#54620;&#48373;&#51020;17&#51109;.pptx" TargetMode="External"/><Relationship Id="rId150" Type="http://schemas.openxmlformats.org/officeDocument/2006/relationships/image" Target="../media/image50.png"/><Relationship Id="rId171" Type="http://schemas.openxmlformats.org/officeDocument/2006/relationships/hyperlink" Target="../../&#44396;&#50557;PPT/38&#49828;&#44032;&#47028;/&#49828;&#44032;&#47028;.pptx" TargetMode="External"/><Relationship Id="rId192" Type="http://schemas.openxmlformats.org/officeDocument/2006/relationships/image" Target="../media/image71.png"/><Relationship Id="rId206" Type="http://schemas.openxmlformats.org/officeDocument/2006/relationships/image" Target="../media/image78.png"/><Relationship Id="rId227" Type="http://schemas.openxmlformats.org/officeDocument/2006/relationships/hyperlink" Target="..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9.png"/><Relationship Id="rId129" Type="http://schemas.openxmlformats.org/officeDocument/2006/relationships/hyperlink" Target="../../&#44396;&#50557;PPT/17&#50640;&#49828;&#45908;/&#50640;&#49828;&#45908;.pptx" TargetMode="External"/><Relationship Id="rId54" Type="http://schemas.openxmlformats.org/officeDocument/2006/relationships/image" Target="../media/image2.png"/><Relationship Id="rId75" Type="http://schemas.openxmlformats.org/officeDocument/2006/relationships/hyperlink" Target="&#50836;&#54620;&#48373;&#51020;12&#51109;.pptx" TargetMode="External"/><Relationship Id="rId96" Type="http://schemas.openxmlformats.org/officeDocument/2006/relationships/image" Target="../media/image23.png"/><Relationship Id="rId140" Type="http://schemas.openxmlformats.org/officeDocument/2006/relationships/image" Target="../media/image45.png"/><Relationship Id="rId161" Type="http://schemas.openxmlformats.org/officeDocument/2006/relationships/hyperlink" Target="../../&#44396;&#50557;PPT/33&#48120;&#44032;/&#48120;&#44032;.pptx" TargetMode="External"/><Relationship Id="rId182" Type="http://schemas.openxmlformats.org/officeDocument/2006/relationships/image" Target="../media/image66.png"/><Relationship Id="rId217" Type="http://schemas.openxmlformats.org/officeDocument/2006/relationships/hyperlink" Target="../61%20&#48288;&#46300;&#47196;&#54980;&#49436;/&#48288;&#46300;&#47196;&#54980;&#49436;.pptx" TargetMode="External"/><Relationship Id="rId6" Type="http://schemas.openxmlformats.org/officeDocument/2006/relationships/slide" Target="slide3.xml"/><Relationship Id="rId23" Type="http://schemas.openxmlformats.org/officeDocument/2006/relationships/slide" Target="slide31.xml"/><Relationship Id="rId119" Type="http://schemas.openxmlformats.org/officeDocument/2006/relationships/hyperlink" Target="../../&#44396;&#50557;PPT/11&#50676;&#50773;&#44592;&#49345;/&#50676;&#50773;&#44592;&#49345;.pptx" TargetMode="External"/><Relationship Id="rId44" Type="http://schemas.openxmlformats.org/officeDocument/2006/relationships/slide" Target="slide43.xml"/><Relationship Id="rId65" Type="http://schemas.openxmlformats.org/officeDocument/2006/relationships/hyperlink" Target="&#50836;&#54620;&#48373;&#51020;07&#51109;.pptx" TargetMode="External"/><Relationship Id="rId86" Type="http://schemas.openxmlformats.org/officeDocument/2006/relationships/image" Target="../media/image18.png"/><Relationship Id="rId130" Type="http://schemas.openxmlformats.org/officeDocument/2006/relationships/image" Target="../media/image40.png"/><Relationship Id="rId151" Type="http://schemas.openxmlformats.org/officeDocument/2006/relationships/hyperlink" Target="../../&#44396;&#50557;PPT/28&#54840;&#49464;&#50500;/&#54840;&#49464;&#50500;.pptx" TargetMode="External"/><Relationship Id="rId172" Type="http://schemas.openxmlformats.org/officeDocument/2006/relationships/image" Target="../media/image61.png"/><Relationship Id="rId193" Type="http://schemas.openxmlformats.org/officeDocument/2006/relationships/hyperlink" Target="../49%20&#50640;&#48288;&#49548;&#49436;/&#50640;&#48288;&#49548;&#49436;.pptx" TargetMode="External"/><Relationship Id="rId207" Type="http://schemas.openxmlformats.org/officeDocument/2006/relationships/hyperlink" Target="../56%20&#46356;&#46020;&#49436;/&#46356;&#46020;&#49436;.pptx" TargetMode="External"/><Relationship Id="rId228" Type="http://schemas.openxmlformats.org/officeDocument/2006/relationships/image" Target="../media/image89.png"/><Relationship Id="rId13" Type="http://schemas.openxmlformats.org/officeDocument/2006/relationships/slide" Target="slide26.xml"/><Relationship Id="rId109" Type="http://schemas.openxmlformats.org/officeDocument/2006/relationships/hyperlink" Target="../../&#44396;&#50557;PPT/07&#49324;&#49324;&#44592;/&#49324;&#49324;&#44592;.pptx" TargetMode="External"/><Relationship Id="rId34" Type="http://schemas.openxmlformats.org/officeDocument/2006/relationships/slide" Target="slide17.xml"/><Relationship Id="rId55" Type="http://schemas.openxmlformats.org/officeDocument/2006/relationships/hyperlink" Target="&#50836;&#54620;&#48373;&#51020;02&#51109;.pptx" TargetMode="External"/><Relationship Id="rId76" Type="http://schemas.openxmlformats.org/officeDocument/2006/relationships/image" Target="../media/image13.png"/><Relationship Id="rId97" Type="http://schemas.openxmlformats.org/officeDocument/2006/relationships/hyperlink" Target="../../&#44396;&#50557;PPT/02&#52636;&#50528;&#44413;&#44592;/&#52636;&#50528;&#44413;&#44592;.pptx" TargetMode="External"/><Relationship Id="rId120" Type="http://schemas.openxmlformats.org/officeDocument/2006/relationships/image" Target="../media/image35.png"/><Relationship Id="rId141" Type="http://schemas.openxmlformats.org/officeDocument/2006/relationships/hyperlink" Target="../../&#44396;&#50557;PPT/23&#51060;&#49324;&#50556;/&#51060;&#49324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6.png"/><Relationship Id="rId183" Type="http://schemas.openxmlformats.org/officeDocument/2006/relationships/hyperlink" Target="../44%20&#49324;&#46020;&#54665;&#51204;/&#49324;&#46020;&#54665;&#51204;.pptx" TargetMode="External"/><Relationship Id="rId218" Type="http://schemas.openxmlformats.org/officeDocument/2006/relationships/image" Target="../media/image8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8.png"/><Relationship Id="rId87" Type="http://schemas.openxmlformats.org/officeDocument/2006/relationships/hyperlink" Target="&#50836;&#54620;&#48373;&#51020;18&#51109;.pptx" TargetMode="External"/><Relationship Id="rId110" Type="http://schemas.openxmlformats.org/officeDocument/2006/relationships/image" Target="../media/image30.png"/><Relationship Id="rId131" Type="http://schemas.openxmlformats.org/officeDocument/2006/relationships/hyperlink" Target="../../&#44396;&#50557;PPT/18&#50853;&#44592;/&#50853;&#44592;.pptx" TargetMode="External"/><Relationship Id="rId152" Type="http://schemas.openxmlformats.org/officeDocument/2006/relationships/image" Target="../media/image51.png"/><Relationship Id="rId173" Type="http://schemas.openxmlformats.org/officeDocument/2006/relationships/hyperlink" Target="../../&#44396;&#50557;PPT/39&#47568;&#46972;&#44592;/&#47568;&#46972;&#44592;.pptx" TargetMode="External"/><Relationship Id="rId194" Type="http://schemas.openxmlformats.org/officeDocument/2006/relationships/image" Target="../media/image72.png"/><Relationship Id="rId208" Type="http://schemas.openxmlformats.org/officeDocument/2006/relationships/image" Target="../media/image79.png"/><Relationship Id="rId229" Type="http://schemas.openxmlformats.org/officeDocument/2006/relationships/image" Target="../media/image90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image" Target="../media/image3.png"/><Relationship Id="rId77" Type="http://schemas.openxmlformats.org/officeDocument/2006/relationships/hyperlink" Target="&#50836;&#54620;&#48373;&#51020;13&#51109;.pptx" TargetMode="External"/><Relationship Id="rId100" Type="http://schemas.openxmlformats.org/officeDocument/2006/relationships/image" Target="../media/image25.png"/><Relationship Id="rId8" Type="http://schemas.openxmlformats.org/officeDocument/2006/relationships/slide" Target="slide4.xml"/><Relationship Id="rId98" Type="http://schemas.openxmlformats.org/officeDocument/2006/relationships/image" Target="../media/image24.png"/><Relationship Id="rId121" Type="http://schemas.openxmlformats.org/officeDocument/2006/relationships/hyperlink" Target="../../&#44396;&#50557;PPT/13&#50669;&#45824;&#49345;/&#50669;&#45824;&#49345;.pptx" TargetMode="External"/><Relationship Id="rId142" Type="http://schemas.openxmlformats.org/officeDocument/2006/relationships/image" Target="../media/image46.png"/><Relationship Id="rId163" Type="http://schemas.openxmlformats.org/officeDocument/2006/relationships/hyperlink" Target="../../&#44396;&#50557;PPT/34&#45208;&#54996;/&#45208;&#54996;.pptx" TargetMode="External"/><Relationship Id="rId184" Type="http://schemas.openxmlformats.org/officeDocument/2006/relationships/image" Target="../media/image67.png"/><Relationship Id="rId219" Type="http://schemas.openxmlformats.org/officeDocument/2006/relationships/hyperlink" Target="../62%20&#50836;&#54620;&#51068;&#49436;/&#50836;&#54620;&#51068;&#49436;.pptx" TargetMode="External"/><Relationship Id="rId230" Type="http://schemas.openxmlformats.org/officeDocument/2006/relationships/image" Target="../media/image141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50836;&#54620;&#48373;&#51020;08&#51109;.pptx" TargetMode="External"/><Relationship Id="rId116" Type="http://schemas.openxmlformats.org/officeDocument/2006/relationships/image" Target="../media/image33.png"/><Relationship Id="rId137" Type="http://schemas.openxmlformats.org/officeDocument/2006/relationships/hyperlink" Target="../../&#44396;&#50557;PPT/21&#51204;&#46020;&#49436;/&#51204;&#46020;&#49436;.pptx" TargetMode="External"/><Relationship Id="rId158" Type="http://schemas.openxmlformats.org/officeDocument/2006/relationships/image" Target="../media/image54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6.png"/><Relationship Id="rId83" Type="http://schemas.openxmlformats.org/officeDocument/2006/relationships/hyperlink" Target="&#50836;&#54620;&#48373;&#51020;16&#51109;.pptx" TargetMode="External"/><Relationship Id="rId88" Type="http://schemas.openxmlformats.org/officeDocument/2006/relationships/image" Target="../media/image19.png"/><Relationship Id="rId111" Type="http://schemas.openxmlformats.org/officeDocument/2006/relationships/hyperlink" Target="../../&#44396;&#50557;PPT/08&#47355;&#44592;/&#47355;&#44592;.pptx" TargetMode="External"/><Relationship Id="rId132" Type="http://schemas.openxmlformats.org/officeDocument/2006/relationships/image" Target="../media/image41.png"/><Relationship Id="rId153" Type="http://schemas.openxmlformats.org/officeDocument/2006/relationships/hyperlink" Target="../../&#44396;&#50557;PPT/29&#50836;&#50648;/&#50836;&#50648;.pptx" TargetMode="External"/><Relationship Id="rId174" Type="http://schemas.openxmlformats.org/officeDocument/2006/relationships/image" Target="../media/image62.png"/><Relationship Id="rId179" Type="http://schemas.openxmlformats.org/officeDocument/2006/relationships/hyperlink" Target="../42%20&#45572;&#44032;&#48373;&#51020;/&#45572;&#44032;&#48373;&#51020;.pptx" TargetMode="External"/><Relationship Id="rId195" Type="http://schemas.openxmlformats.org/officeDocument/2006/relationships/hyperlink" Target="../50%20&#48716;&#47549;&#48372;&#49436;/&#48716;&#47549;&#48372;&#49436;.pptx" TargetMode="External"/><Relationship Id="rId209" Type="http://schemas.openxmlformats.org/officeDocument/2006/relationships/hyperlink" Target="../57%20&#48716;&#47112;&#47788;&#49436;/&#48716;&#47112;&#47788;&#49436;1&#51109;.pptx" TargetMode="External"/><Relationship Id="rId190" Type="http://schemas.openxmlformats.org/officeDocument/2006/relationships/image" Target="../media/image70.png"/><Relationship Id="rId204" Type="http://schemas.openxmlformats.org/officeDocument/2006/relationships/image" Target="../media/image77.png"/><Relationship Id="rId220" Type="http://schemas.openxmlformats.org/officeDocument/2006/relationships/image" Target="../media/image85.png"/><Relationship Id="rId225" Type="http://schemas.openxmlformats.org/officeDocument/2006/relationships/hyperlink" Target="../65%20&#50976;&#45796;&#49436;/&#50976;&#45796;&#49436;1&#51109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&#50836;&#54620;&#48373;&#51020;03&#51109;.pptx" TargetMode="External"/><Relationship Id="rId106" Type="http://schemas.openxmlformats.org/officeDocument/2006/relationships/image" Target="../media/image28.png"/><Relationship Id="rId127" Type="http://schemas.openxmlformats.org/officeDocument/2006/relationships/hyperlink" Target="../../&#44396;&#50557;PPT/16&#45712;&#54756;&#48120;&#50556;/&#45712;&#54756;&#48120;&#50556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50836;&#54620;&#48373;&#51020;11&#51109;.pptx" TargetMode="External"/><Relationship Id="rId78" Type="http://schemas.openxmlformats.org/officeDocument/2006/relationships/image" Target="../media/image14.png"/><Relationship Id="rId94" Type="http://schemas.openxmlformats.org/officeDocument/2006/relationships/image" Target="../media/image22.png"/><Relationship Id="rId99" Type="http://schemas.openxmlformats.org/officeDocument/2006/relationships/hyperlink" Target="../../&#44396;&#50557;PPT/01&#52285;&#49464;&#44592;/&#52285;&#49464;&#44592;.pptx" TargetMode="External"/><Relationship Id="rId101" Type="http://schemas.openxmlformats.org/officeDocument/2006/relationships/hyperlink" Target="../../&#44396;&#50557;PPT/03&#47112;&#50948;&#44592;/&#47112;&#50948;&#44592;.pptx" TargetMode="External"/><Relationship Id="rId122" Type="http://schemas.openxmlformats.org/officeDocument/2006/relationships/image" Target="../media/image36.png"/><Relationship Id="rId143" Type="http://schemas.openxmlformats.org/officeDocument/2006/relationships/hyperlink" Target="../../&#44396;&#50557;PPT/24&#50696;&#47112;&#48120;&#50556;/&#50696;&#47112;&#48120;&#50556;.pptx" TargetMode="External"/><Relationship Id="rId148" Type="http://schemas.openxmlformats.org/officeDocument/2006/relationships/image" Target="../media/image49.png"/><Relationship Id="rId164" Type="http://schemas.openxmlformats.org/officeDocument/2006/relationships/image" Target="../media/image57.png"/><Relationship Id="rId169" Type="http://schemas.openxmlformats.org/officeDocument/2006/relationships/hyperlink" Target="../../&#44396;&#50557;PPT/37&#54617;&#44060;/&#54617;&#44060;.pptx" TargetMode="External"/><Relationship Id="rId185" Type="http://schemas.openxmlformats.org/officeDocument/2006/relationships/hyperlink" Target="../45%20&#47196;&#47560;&#49436;/&#47196;&#47560;&#49436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5.png"/><Relationship Id="rId210" Type="http://schemas.openxmlformats.org/officeDocument/2006/relationships/image" Target="../media/image80.png"/><Relationship Id="rId215" Type="http://schemas.openxmlformats.org/officeDocument/2006/relationships/hyperlink" Target="../60%20&#48288;&#46300;&#47196;&#51204;&#49436;/&#48288;&#46300;&#47196;&#51204;&#49436;.pptx" TargetMode="External"/><Relationship Id="rId26" Type="http://schemas.openxmlformats.org/officeDocument/2006/relationships/slide" Target="slide13.xml"/><Relationship Id="rId47" Type="http://schemas.openxmlformats.org/officeDocument/2006/relationships/slide" Target="slide46.xml"/><Relationship Id="rId68" Type="http://schemas.openxmlformats.org/officeDocument/2006/relationships/image" Target="../media/image9.png"/><Relationship Id="rId89" Type="http://schemas.openxmlformats.org/officeDocument/2006/relationships/hyperlink" Target="&#50836;&#54620;&#48373;&#51020;19&#51109;.pptx" TargetMode="External"/><Relationship Id="rId112" Type="http://schemas.openxmlformats.org/officeDocument/2006/relationships/image" Target="../media/image31.png"/><Relationship Id="rId133" Type="http://schemas.openxmlformats.org/officeDocument/2006/relationships/hyperlink" Target="../../&#44396;&#50557;PPT/19&#49884;&#54200;/&#49884;&#54200;.pptx" TargetMode="External"/><Relationship Id="rId154" Type="http://schemas.openxmlformats.org/officeDocument/2006/relationships/image" Target="../media/image52.png"/><Relationship Id="rId175" Type="http://schemas.openxmlformats.org/officeDocument/2006/relationships/hyperlink" Target="&#47560;&#53468;&#48373;&#51020;.pptx" TargetMode="External"/><Relationship Id="rId196" Type="http://schemas.openxmlformats.org/officeDocument/2006/relationships/image" Target="../media/image73.png"/><Relationship Id="rId200" Type="http://schemas.openxmlformats.org/officeDocument/2006/relationships/image" Target="../media/image75.png"/><Relationship Id="rId16" Type="http://schemas.openxmlformats.org/officeDocument/2006/relationships/slide" Target="slide8.xml"/><Relationship Id="rId221" Type="http://schemas.openxmlformats.org/officeDocument/2006/relationships/hyperlink" Target="..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4.png"/><Relationship Id="rId79" Type="http://schemas.openxmlformats.org/officeDocument/2006/relationships/hyperlink" Target="&#50836;&#54620;&#48373;&#51020;14&#51109;.pptx" TargetMode="External"/><Relationship Id="rId102" Type="http://schemas.openxmlformats.org/officeDocument/2006/relationships/image" Target="../media/image26.png"/><Relationship Id="rId123" Type="http://schemas.openxmlformats.org/officeDocument/2006/relationships/hyperlink" Target="../../&#44396;&#50557;PPT/14&#50669;&#45824;&#54616;/&#50669;&#45824;&#54616;.pptx" TargetMode="External"/><Relationship Id="rId144" Type="http://schemas.openxmlformats.org/officeDocument/2006/relationships/image" Target="../media/image47.png"/><Relationship Id="rId90" Type="http://schemas.openxmlformats.org/officeDocument/2006/relationships/image" Target="../media/image20.png"/><Relationship Id="rId165" Type="http://schemas.openxmlformats.org/officeDocument/2006/relationships/hyperlink" Target="../../&#44396;&#50557;PPT/35&#54616;&#48149;&#44397;/&#54616;&#48149;&#44397;.pptx" TargetMode="External"/><Relationship Id="rId186" Type="http://schemas.openxmlformats.org/officeDocument/2006/relationships/image" Target="../media/image68.png"/><Relationship Id="rId211" Type="http://schemas.openxmlformats.org/officeDocument/2006/relationships/hyperlink" Target="..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50836;&#54620;&#48373;&#51020;09&#51109;.pptx" TargetMode="External"/><Relationship Id="rId113" Type="http://schemas.openxmlformats.org/officeDocument/2006/relationships/hyperlink" Target="../../&#44396;&#50557;PPT/09&#49324;&#47924;&#50648;&#49345;/&#49324;&#47924;&#50648;&#49345;.pptx" TargetMode="External"/><Relationship Id="rId134" Type="http://schemas.openxmlformats.org/officeDocument/2006/relationships/image" Target="../media/image42.png"/><Relationship Id="rId80" Type="http://schemas.openxmlformats.org/officeDocument/2006/relationships/image" Target="../media/image15.png"/><Relationship Id="rId155" Type="http://schemas.openxmlformats.org/officeDocument/2006/relationships/hyperlink" Target="../../&#44396;&#50557;PPT/30&#50500;&#47784;&#49828;/&#50500;&#47784;&#49828;.pptx" TargetMode="External"/><Relationship Id="rId176" Type="http://schemas.openxmlformats.org/officeDocument/2006/relationships/image" Target="../media/image63.png"/><Relationship Id="rId197" Type="http://schemas.openxmlformats.org/officeDocument/2006/relationships/hyperlink" Target="../51%20&#44264;&#47196;&#49352;&#49436;/&#44264;&#47196;&#49352;&#49436;.pptx" TargetMode="External"/><Relationship Id="rId201" Type="http://schemas.openxmlformats.org/officeDocument/2006/relationships/hyperlink" Target="../53%20&#45936;&#49332;&#47196;&#45768;&#44032;&#54980;&#49436;/&#45936;&#49332;&#47196;&#45768;&#44032;&#54980;&#49436;.pptx" TargetMode="External"/><Relationship Id="rId222" Type="http://schemas.openxmlformats.org/officeDocument/2006/relationships/image" Target="../media/image86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hyperlink" Target="&#50836;&#54620;&#48373;&#51020;04&#51109;.pptx" TargetMode="External"/><Relationship Id="rId103" Type="http://schemas.openxmlformats.org/officeDocument/2006/relationships/hyperlink" Target="../../&#44396;&#50557;PPT/04&#48124;&#49688;&#44592;/&#48124;&#49688;&#44592;.pptx" TargetMode="External"/><Relationship Id="rId124" Type="http://schemas.openxmlformats.org/officeDocument/2006/relationships/image" Target="../media/image37.png"/><Relationship Id="rId70" Type="http://schemas.openxmlformats.org/officeDocument/2006/relationships/image" Target="../media/image10.png"/><Relationship Id="rId91" Type="http://schemas.openxmlformats.org/officeDocument/2006/relationships/hyperlink" Target="&#50836;&#54620;&#48373;&#51020;20&#51109;.pptx" TargetMode="External"/><Relationship Id="rId145" Type="http://schemas.openxmlformats.org/officeDocument/2006/relationships/hyperlink" Target="../../&#44396;&#50557;PPT/25&#50696;&#47112;&#48120;&#50556;&#50528;&#44032;/&#50696;&#47112;&#48120;&#50556;&#50528;&#44032;.pptx" TargetMode="External"/><Relationship Id="rId166" Type="http://schemas.openxmlformats.org/officeDocument/2006/relationships/image" Target="../media/image58.png"/><Relationship Id="rId187" Type="http://schemas.openxmlformats.org/officeDocument/2006/relationships/hyperlink" Target="../46%20&#44256;&#47536;&#46020;&#51204;&#49436;/&#44256;&#47536;&#46020;&#51204;&#49436;.pptx" TargetMode="External"/><Relationship Id="rId1" Type="http://schemas.openxmlformats.org/officeDocument/2006/relationships/slideLayout" Target="../slideLayouts/slideLayout2.xml"/><Relationship Id="rId212" Type="http://schemas.openxmlformats.org/officeDocument/2006/relationships/image" Target="../media/image81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32.png"/><Relationship Id="rId60" Type="http://schemas.openxmlformats.org/officeDocument/2006/relationships/image" Target="../media/image5.png"/><Relationship Id="rId81" Type="http://schemas.openxmlformats.org/officeDocument/2006/relationships/hyperlink" Target="&#50836;&#54620;&#48373;&#51020;15&#51109;.pptx" TargetMode="External"/><Relationship Id="rId135" Type="http://schemas.openxmlformats.org/officeDocument/2006/relationships/hyperlink" Target="../../&#44396;&#50557;PPT/20&#51104;&#50616;/&#51104;&#50616;.pptx" TargetMode="External"/><Relationship Id="rId156" Type="http://schemas.openxmlformats.org/officeDocument/2006/relationships/image" Target="../media/image53.png"/><Relationship Id="rId177" Type="http://schemas.openxmlformats.org/officeDocument/2006/relationships/hyperlink" Target="../41%20&#47560;&#44032;&#48373;&#51020;/&#47560;&#44032;&#48373;&#51020;.pptx" TargetMode="External"/><Relationship Id="rId198" Type="http://schemas.openxmlformats.org/officeDocument/2006/relationships/image" Target="../media/image74.png"/><Relationship Id="rId202" Type="http://schemas.openxmlformats.org/officeDocument/2006/relationships/image" Target="../media/image76.png"/><Relationship Id="rId223" Type="http://schemas.openxmlformats.org/officeDocument/2006/relationships/hyperlink" Target="..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7.png"/><Relationship Id="rId125" Type="http://schemas.openxmlformats.org/officeDocument/2006/relationships/hyperlink" Target="../../&#44396;&#50557;PPT/15&#50640;&#49828;&#46972;/&#50640;&#49828;&#46972;.pptx" TargetMode="External"/><Relationship Id="rId146" Type="http://schemas.openxmlformats.org/officeDocument/2006/relationships/image" Target="../media/image48.png"/><Relationship Id="rId167" Type="http://schemas.openxmlformats.org/officeDocument/2006/relationships/hyperlink" Target="../../&#44396;&#50557;PPT/36&#49828;&#48148;&#45264;/&#49828;&#48148;&#45264;.pptx" TargetMode="External"/><Relationship Id="rId188" Type="http://schemas.openxmlformats.org/officeDocument/2006/relationships/image" Target="../media/image69.png"/><Relationship Id="rId71" Type="http://schemas.openxmlformats.org/officeDocument/2006/relationships/hyperlink" Target="&#50836;&#54620;&#48373;&#51020;10&#51109;.pptx" TargetMode="External"/><Relationship Id="rId92" Type="http://schemas.openxmlformats.org/officeDocument/2006/relationships/image" Target="../media/image21.png"/><Relationship Id="rId213" Type="http://schemas.openxmlformats.org/officeDocument/2006/relationships/hyperlink" Target="..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10&#49324;&#47924;&#50648;&#54616;/&#49324;&#47924;&#50648;&#54616;.pptx" TargetMode="External"/><Relationship Id="rId136" Type="http://schemas.openxmlformats.org/officeDocument/2006/relationships/image" Target="../media/image43.png"/><Relationship Id="rId157" Type="http://schemas.openxmlformats.org/officeDocument/2006/relationships/hyperlink" Target="../../&#44396;&#50557;PPT/31&#50724;&#48148;&#45852;/&#50724;&#48148;&#45852;1&#51109;.pptx" TargetMode="External"/><Relationship Id="rId178" Type="http://schemas.openxmlformats.org/officeDocument/2006/relationships/image" Target="../media/image64.png"/><Relationship Id="rId61" Type="http://schemas.openxmlformats.org/officeDocument/2006/relationships/hyperlink" Target="&#50836;&#54620;&#48373;&#51020;05&#51109;.pptx" TargetMode="External"/><Relationship Id="rId82" Type="http://schemas.openxmlformats.org/officeDocument/2006/relationships/image" Target="../media/image16.png"/><Relationship Id="rId199" Type="http://schemas.openxmlformats.org/officeDocument/2006/relationships/hyperlink" Target="../52%20&#45936;&#49332;&#47196;&#45768;&#44032;&#51204;&#49436;/&#45936;&#49332;&#47196;&#45768;&#44032;&#51204;&#49436;.pptx" TargetMode="External"/><Relationship Id="rId203" Type="http://schemas.openxmlformats.org/officeDocument/2006/relationships/hyperlink" Target="../54%20&#46356;&#47784;&#45936;&#51204;&#49436;/&#46356;&#47784;&#45936;&#51204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7.png"/><Relationship Id="rId30" Type="http://schemas.openxmlformats.org/officeDocument/2006/relationships/slide" Target="slide15.xml"/><Relationship Id="rId105" Type="http://schemas.openxmlformats.org/officeDocument/2006/relationships/hyperlink" Target="../../&#44396;&#50557;PPT/05&#49888;&#47749;&#44592;/&#49888;&#47749;&#44592;.pptx" TargetMode="External"/><Relationship Id="rId126" Type="http://schemas.openxmlformats.org/officeDocument/2006/relationships/image" Target="../media/image38.png"/><Relationship Id="rId147" Type="http://schemas.openxmlformats.org/officeDocument/2006/relationships/hyperlink" Target="../../&#44396;&#50557;PPT/26&#50640;&#49828;&#44180;/&#50640;&#49828;&#44180;.pptx" TargetMode="External"/><Relationship Id="rId168" Type="http://schemas.openxmlformats.org/officeDocument/2006/relationships/image" Target="../media/image59.png"/><Relationship Id="rId51" Type="http://schemas.openxmlformats.org/officeDocument/2006/relationships/slide" Target="slide50.xml"/><Relationship Id="rId72" Type="http://schemas.openxmlformats.org/officeDocument/2006/relationships/image" Target="../media/image11.png"/><Relationship Id="rId93" Type="http://schemas.openxmlformats.org/officeDocument/2006/relationships/hyperlink" Target="&#50836;&#54620;&#48373;&#51020;21&#51109;.pptx" TargetMode="External"/><Relationship Id="rId189" Type="http://schemas.openxmlformats.org/officeDocument/2006/relationships/hyperlink" Target="../47%20&#44256;&#47536;&#46020;&#54980;&#49436;/&#44256;&#47536;&#46020;&#54980;&#49436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8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AutoShape 6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4099" name="AutoShape 7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4100" name="AutoShape 8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4101" name="AutoShape 9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4102" name="AutoShape 10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4103" name="AutoShape 11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4104" name="AutoShape 12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4105" name="AutoShape 13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4106" name="AutoShape 14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4107" name="AutoShape 15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4108" name="AutoShape 16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4109" name="AutoShape 17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4110" name="AutoShape 18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4111" name="AutoShape 19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4112" name="AutoShape 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4113" name="AutoShape 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4114" name="AutoShape 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4115" name="AutoShape 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4116" name="AutoShape 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4117" name="AutoShape 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4118" name="AutoShape 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4119" name="AutoShape 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4120" name="AutoShape 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4121" name="AutoShape 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4122" name="AutoShape 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4123" name="AutoShape 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4124" name="AutoShape 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4125" name="AutoShape 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4126" name="AutoShape 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4127" name="AutoShape 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4128" name="AutoShape 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4129" name="AutoShape 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4130" name="AutoShape 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4131" name="AutoShape 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4132" name="AutoShape 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4133" name="AutoShape 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4134" name="AutoShape 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4135" name="AutoShape 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4136" name="AutoShape 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4137" name="AutoShape 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4138" name="AutoShape 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4139" name="AutoShape 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4140" name="AutoShape 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4141" name="AutoShape 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4142" name="AutoShape 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4143" name="AutoShape 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4144" name="AutoShape 52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4145" name="AutoShape 53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4146" name="AutoShape 54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4147" name="AutoShape 55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4148" name="AutoShape 56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9" name="그룹 8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8" name="그룹 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5" name="그룹 4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4" name="그룹 3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4218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19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20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21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22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23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24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25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26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27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28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29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30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31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32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33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34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35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36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37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38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239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211" name="그룹 210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212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1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3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4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5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6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7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8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9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50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51" name="그림 250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52" name="그림 251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53" name="그림 252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54" name="그림 253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55" name="그림 254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56" name="그림 255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57" name="그림 256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58" name="그림 257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59" name="그림 258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60" name="그림 259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61" name="그림 260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62" name="그림 261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63" name="그림 262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64" name="그림 263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65" name="그림 264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66" name="그림 265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67" name="그림 266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68" name="그림 267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69" name="그림 268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70" name="그림 269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71" name="그림 270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72" name="그림 271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73" name="그림 272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74" name="그림 273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75" name="그림 274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76" name="그림 275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77" name="그림 276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6" name="그림 5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3" name="그림 2">
            <a:extLst>
              <a:ext uri="{FF2B5EF4-FFF2-40B4-BE49-F238E27FC236}">
                <a16:creationId xmlns:a16="http://schemas.microsoft.com/office/drawing/2014/main" id="{E788102F-3319-4433-AB10-F78D1DA4D173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5123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5124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5125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5126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5127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5128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5129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5130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5131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5132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5133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5134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5135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5136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5137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5138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5139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5140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5141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5142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5143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5144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5145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5146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5147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5148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5149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5150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5151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5152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5153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5154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5155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5156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5157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5158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5159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5160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5161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5162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5163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5164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5165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5166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5167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5168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5169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5170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5171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5172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06F8D46-AEF3-4042-AAF7-49F102FF7348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6147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6148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6149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6150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6151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6152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6153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6154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6155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6156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6157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6158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6159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6160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6161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6162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6163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6164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6165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6166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6167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6168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6169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6170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6171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6172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6173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6174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6175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6176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6177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6178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6179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6180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6181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6182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6183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6184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6185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6186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6187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6188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6189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6190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6191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6192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6193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6194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6195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6196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32993F4-C447-4F1C-B685-C6376AB9F6AA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7171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7172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7173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7174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7175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7176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7177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7178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7179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7180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7181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7182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7183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7184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7185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7186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7187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7188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7189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7190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7191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7192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7193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7194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7195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7196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7197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7198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7199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7200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7201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7202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7203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7204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7205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7206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7207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7208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7209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7210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7211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7212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7213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7214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7215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7216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7217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7218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7219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7220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73EA140-ED5F-477D-98CC-2E06B6998E9D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8195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8196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8197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8198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8199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8200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8201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8202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8203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8204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8205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8206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8207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8208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8209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8210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8211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8212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8213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8214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8215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8216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8217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8218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8219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8220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8221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8222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8223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8224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8225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8226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8227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8228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8229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8230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8231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8232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8233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8234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8235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8236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8237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8238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8239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8240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8241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8242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8243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8244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1F54E78-0CEB-4651-9C01-FFF29EADECB9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9219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9220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9221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9222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9223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9224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9225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9226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9227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9228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9229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9230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9231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9232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9233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9234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9235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9236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9237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9238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9239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9240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9241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9242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9243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9244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9245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9246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9247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9248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9249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9250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9251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9252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9253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9254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9255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9256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9257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9258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9259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9260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9261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9262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9263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9264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9265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9266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9267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9268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266AF46-619B-491D-9241-1A0F7ED16E44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10243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10244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10245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10246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10247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10248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10249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10250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10251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10252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10253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10254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10255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10256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10257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10258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10259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10260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10261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10262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10263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10264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10265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10266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10267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10268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10269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10270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10271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10272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10273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10274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10275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10276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10277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10278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10279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10280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10281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10282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10283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10284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10285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10286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10287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10288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10289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10290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10291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10292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DC9897E2-0C32-4226-9BB8-67D2D3507F5D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11267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11268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11269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11270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11271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11272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11273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11274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11275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11276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11277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11278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11279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11280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11281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11282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11283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11284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11285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11286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11287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11288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11289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11290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11291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11292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11293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11294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11295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11296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11297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11298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11299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11300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11301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11302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11303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11304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11305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11306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11307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11308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11309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11310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11311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11312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11313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11314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11315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11316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463D156-8650-4841-9FBF-9C0A0FAE5CF6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12291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12292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12293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12294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12295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12296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12297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12298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12299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12300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12301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12302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12303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12304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12305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12306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12307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12308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12309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12310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12311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12312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12313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12314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12315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12316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12317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12318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12319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12320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12321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12322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12323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12324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12325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12326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12327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12328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12329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12330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12331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12332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12333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12334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12335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12336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12337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12338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12339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12340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AB68F895-C7B6-40EE-A590-8BFDCCBD2A88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13315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13316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13317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13318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13319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13320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13321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13322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13323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13324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13325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13326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13327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13328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13329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13330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13331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13332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13333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13334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13335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13336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13337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13338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13339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13340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13341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13342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13343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13344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13345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13346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13347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13348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13349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13350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13351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13352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13353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13354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13355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13356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13357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13358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13359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13360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13361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13362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13363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13364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BA325D4-B616-448A-846B-339B4DF95324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14339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14340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14341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14342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14343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14344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14345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14346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14347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14348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14349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14350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14351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14352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14353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14354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14355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14356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14357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14358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14359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14360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14361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14362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14363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14364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14365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14366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14367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14368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14369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14370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14371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14372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14373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14374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14375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14376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14377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14378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14379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14380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14381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14382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14383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14384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14385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14386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14387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14388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87F7E338-072C-4EE2-A7C2-CA9E9D45C815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15363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15364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15365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15366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15367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15368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15369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15370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15371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15372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15373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15374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15375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15376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15377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15378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15379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15380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15381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15382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15383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15384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15385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15386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15387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15388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15389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15390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15391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15392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15393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15394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15395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15396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15397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15398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15399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15400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15401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15402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15403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15404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15405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15406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15407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15408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15409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15410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15411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15412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39DF70A9-3185-476E-B82E-5C64B5DAE4BD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16387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16388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16389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16390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16391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16392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16393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16394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16395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16396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16397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16398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16399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16400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16401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16402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16403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16404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16405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16406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16407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16408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16409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16410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16411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16412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16413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16414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16415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16416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16417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16418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16419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16420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16421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16422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16423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16424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16425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16426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16427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16428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16429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16430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16431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16432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16433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16434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16435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16436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91D5B43-3C36-446A-9C21-594FF460E20F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17411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17412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17413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17414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17415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17416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17417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17418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17419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17420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17421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17422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17423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17424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17425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17426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17427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17428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17429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17430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17431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17432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17433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17434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17435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17436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17437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17438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17439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17440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17441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17442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17443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17444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17445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17446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17447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17448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17449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17450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17451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17452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17453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17454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17455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17456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17457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17458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17459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17460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BA62164A-8870-4357-B4B5-10B4402B743A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18435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18436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18437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18438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18439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18440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18441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18442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18443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18444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18445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18446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18447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18448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18449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18450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18451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18452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18453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18454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18455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18456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18457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18458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18459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18460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18461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18462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18463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18464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18465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18466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18467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18468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18469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18470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18471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18472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18473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18474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18475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18476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18477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18478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18479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18480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18481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18482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18483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18484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FF211940-97A4-4376-AB83-A2D472A6AB9C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19459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19460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19461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19462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19463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19464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19465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19466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19467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19468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19469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19470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19471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19472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19473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19474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19475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19476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19477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19478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19479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19480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19481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19482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19483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19484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19485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19486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19487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19488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19489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19490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19491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19492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19493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19494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19495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19496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19497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19498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19499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19500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19501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19502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19503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19504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19505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19506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19507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19508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67A1505-71C1-4488-8520-8D5DB0EC6C9B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20483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20484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20485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20486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20487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20488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20489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20490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20491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20492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20493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20494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20495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20496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20497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20498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20499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20500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20501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20502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20503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20504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20505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20506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20507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20508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20509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20510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20511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20512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20513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20514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20515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20516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20517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20518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20519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20520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20521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20522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20523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20524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20525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20526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20527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20528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20529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20530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20531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20532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72F10FD5-D3A8-4CAD-970B-0B63E4399F70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21507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21508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21509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21510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21511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21512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21513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21514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21515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21516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21517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21518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21519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21520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21521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21522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21523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21524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21525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21526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21527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21528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21529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21530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21531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21532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21533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21534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21535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21536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21537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21538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21539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21540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21541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21542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21543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21544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21545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21546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21547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21548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21549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21550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21551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21552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21553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21554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21555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21556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556996C-41B0-4C6D-B3E8-DD412C90D0EB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22531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22532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22533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22534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22535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22536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22537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22538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22539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22540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22541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22542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22543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22544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22545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22546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22547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22548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22549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22550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22551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22552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22553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22554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22555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22556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22557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22558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22559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22560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22561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22562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22563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22564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22565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22566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22567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22568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22569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22570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22571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22572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22573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22574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22575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22576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22577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22578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22579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22580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89D50D7-B2CB-487D-9DCA-B155143A6305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23555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23556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23557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23558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23559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23560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23561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23562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23563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23564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23565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23566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23567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23568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23569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23570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23571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23572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23573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23574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23575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23576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23577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23578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23579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23580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23581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23582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23583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23584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23585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23586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23587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23588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23589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23590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23591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23592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23593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23594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23595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23596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23597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23598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23599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23600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23601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23602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23603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23604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A8CE061A-AFF4-426B-97D6-2A99427B17E6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24579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24580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24581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24582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24583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24584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24585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24586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24587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24588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24589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24590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24591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24592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24593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24594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24595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24596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24597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24598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24599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24600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24601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24602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24603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24604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24605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24606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24607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24608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24609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24610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24611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24612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24613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24614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24615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24616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24617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24618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24619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24620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24621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24622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24623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24624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24625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24626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24627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24628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D3F67589-DF11-45ED-BEA6-F4F00672789B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25603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25604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25605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25606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25607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25608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25609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25610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25611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25612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25613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25614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25615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25616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25617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25618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25619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25620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25621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25622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25623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25624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25625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25626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25627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25628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25629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25630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25631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25632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25633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25634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25635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25636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25637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25638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25639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25640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25641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25642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25643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25644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25645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25646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25647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25648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25649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25650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25651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25652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9DEE35C-DCC4-4D09-87B4-A79BC130991B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26627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26628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26629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26630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26631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26632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26633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26634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26635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26636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26637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26638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26639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26640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26641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26642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26643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26644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26645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26646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26647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26648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26649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26650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26651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26652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26653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26654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26655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26656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26657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26658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26659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26660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26661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26662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26663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26664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26665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26666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26667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26668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26669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26670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26671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26672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26673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26674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26675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26676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70F7B5C7-C72B-4CDF-81DC-8AEBB0E238E0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27651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27652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27653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27654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27655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27656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27657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27658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27659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27660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27661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27662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27663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27664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27665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27666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27667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27668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27669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27670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27671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27672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27673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27674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27675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27676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27677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27678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27679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27680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27681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27682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27683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27684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27685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27686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27687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27688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27689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27690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27691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27692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27693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27694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27695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27696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27697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27698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27699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27700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2961481D-431A-4C0B-A5C4-BE9C46388CC1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28675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28676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28677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28678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28679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28680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28681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28682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28683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28684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28685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28686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28687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28688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28689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28690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28691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28692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28693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28694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28695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28696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28697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28698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28699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28700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28701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28702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28703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28704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28705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28706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28707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28708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28709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28710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28711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28712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28713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28714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28715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28716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28717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28718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28719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28720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28721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28722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28723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28724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FC4B27F4-BA11-43FA-8A09-2914422231EF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29699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29700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29701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29702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29703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29704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29705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29706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29707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29708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29709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29710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29711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29712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29713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29714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29715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29716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29717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29718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29719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29720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29721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29722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29723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29724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29725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29726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29727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29728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29729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29730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29731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29732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29733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29734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29735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29736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29737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29738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29739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29740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29741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29742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29743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29744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29745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29746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29747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29748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EABC709-61B2-447D-9D03-5EBD3F74FF52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30723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30724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30725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30726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30727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30728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30729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30730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30731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30732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30733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30734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30735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30736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30737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30738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30739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30740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30741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30742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30743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30744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30745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30746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30747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30748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30749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30750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30751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30752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30753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30754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30755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30756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30757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30758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30759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30760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30761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30762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30763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30764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30765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30766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30767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30768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30769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30770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30771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30772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30760B7-D35C-4C82-BAC9-1CFB935FE6FB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31747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31748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31749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31750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31751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31752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31753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31754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31755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31756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31757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31758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31759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31760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31761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31762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31763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31764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31765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31766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31767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31768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31769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31770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31771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31772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31773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31774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31775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31776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31777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31778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31779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31780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31781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31782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31783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31784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31785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31786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31787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31788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31789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31790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31791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31792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31793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31794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31795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31796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181ED53-033E-4F56-BF29-4450EE5C7FC3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32771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32772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32773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32774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32775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32776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32777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32778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32779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32780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32781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32782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32783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32784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32785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32786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32787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32788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32789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32790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32791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32792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32793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32794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32795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32796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32797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32798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32799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32800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32801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32802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32803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32804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32805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32806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32807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32808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32809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32810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32811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32812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32813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32814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32815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32816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32817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32818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32819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32820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0CDAA3E-1D86-4666-98A9-A83EC43FBE62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33795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33796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33797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33798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33799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33800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33801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33802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33803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33804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33805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33806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33807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33808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33809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33810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33811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33812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33813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33814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33815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33816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33817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33818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33819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33820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33821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33822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33823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33824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33825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33826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33827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33828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33829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33830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33831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33832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33833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33834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33835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33836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33837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33838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33839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33840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33841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33842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33843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33844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2A3BCEFE-7B9D-4A0C-921C-CD1CAC26C178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34819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34820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34821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34822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34823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34824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34825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34826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34827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34828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34829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34830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34831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34832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34833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34834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34835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34836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34837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34838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34839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34840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34841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34842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34843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34844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34845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34846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34847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34848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34849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34850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34851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34852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34853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34854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34855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34856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34857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34858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34859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34860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34861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34862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34863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34864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34865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34866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34867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34868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B8380532-6697-4AE9-9FA8-DE1A212C35C3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35843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35844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35845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35846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35847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35848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35849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35850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35851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35852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35853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35854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35855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35856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35857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35858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35859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35860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35861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35862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35863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35864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35865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35866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35867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35868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35869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35870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35871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35872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35873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35874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35875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35876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35877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35878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35879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35880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35881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35882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35883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35884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35885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35886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35887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35888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35889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35890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35891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35892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97DE6B6-738D-4AAC-836B-52D4120FD552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BB6BE21C-09D3-4118-AB25-B5C7FED828B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36866" name="AutoShape 7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36867" name="AutoShape 8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36868" name="AutoShape 9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36869" name="AutoShape 10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36870" name="AutoShape 11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36871" name="AutoShape 12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36872" name="AutoShape 13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36873" name="AutoShape 14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36874" name="AutoShape 15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36875" name="AutoShape 16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36876" name="AutoShape 17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36877" name="AutoShape 18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36878" name="AutoShape 19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36879" name="AutoShape 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36880" name="AutoShape 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36881" name="AutoShape 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36882" name="AutoShape 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36883" name="AutoShape 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36884" name="AutoShape 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36885" name="AutoShape 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36886" name="AutoShape 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36887" name="AutoShape 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36888" name="AutoShape 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36889" name="AutoShape 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36890" name="AutoShape 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36891" name="AutoShape 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36892" name="AutoShape 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36893" name="AutoShape 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36894" name="AutoShape 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36895" name="AutoShape 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36896" name="AutoShape 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36897" name="AutoShape 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36898" name="AutoShape 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36899" name="AutoShape 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36900" name="AutoShape 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36901" name="AutoShape 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36902" name="AutoShape 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36903" name="AutoShape 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36904" name="AutoShape 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36905" name="AutoShape 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36906" name="AutoShape 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36907" name="AutoShape 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36908" name="AutoShape 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36909" name="AutoShape 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36910" name="AutoShape 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36911" name="AutoShape 52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36912" name="AutoShape 53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36913" name="AutoShape 54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36914" name="AutoShape 55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36915" name="AutoShape 56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36916" name="AutoShape 57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4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6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8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60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2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4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6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8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70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2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4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6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8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80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2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4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6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8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90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2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4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10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1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2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3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4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5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6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7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8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9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20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1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2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3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37891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37892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37893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37894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37895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37896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37897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37898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37899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37900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37901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37902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37903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37904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37905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37906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37907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37908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37909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37910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37911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37912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37913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37914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37915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37916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37917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37918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37919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37920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37921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37922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37923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37924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37925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37926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37927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37928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37929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37930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37931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37932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37933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37934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37935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37936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37937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37938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37939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37940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8639C2BA-58F7-489B-8E70-42CD003F9E19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38915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38916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38917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38918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38919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38920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38921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38922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38923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38924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38925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38926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38927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38928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38929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38930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38931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38932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38933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38934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38935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38936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38937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38938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38939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38940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38941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38942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38943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38944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38945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38946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38947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38948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38949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38950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38951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38952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38953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38954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38955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38956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38957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38958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38959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38960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38961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38962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38963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38964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5386739A-3A9D-485C-896C-8A8E64F3FE50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39939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39940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39941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39942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39943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39944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39945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39946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39947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39948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39949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39950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39951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39952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39953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39954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39955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39956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39957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39958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39959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39960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39961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39962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39963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39964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39965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39966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39967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39968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39969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39970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39971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39972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39973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39974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39975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39976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39977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39978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39979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39980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39981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39982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39983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39984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39985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39986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39987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39988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82A2278-62CA-4FC7-B028-F1569F40428F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40963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40964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40965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40966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40967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40968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40969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40970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40971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40972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40973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40974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40975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40976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40977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40978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40979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40980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40981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40982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40983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40984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40985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40986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40987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40988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40989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40990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40991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40992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40993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40994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40995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40996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40997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40998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40999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41000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41001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41002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41003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41004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41005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41006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41007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41008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41009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41010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41011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41012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7D21E9B9-2ED6-478D-B7AB-8CBE78DCBA84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41987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41988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41989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41990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41991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41992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41993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41994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41995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41996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41997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41998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41999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42000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42001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42002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42003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42004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42005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42006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42007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42008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42009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42010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42011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42012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42013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42014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42015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42016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42017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42018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42019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42020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42021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42022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42023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42024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42025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42026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42027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42028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42029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42030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42031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42032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42033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42034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42035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42036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C09AA62-F7C7-4F7D-BE80-962F7C197AFE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43011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43012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43013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43014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43015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43016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43017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43018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43019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43020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43021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43022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43023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43024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43025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43026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43027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43028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43029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43030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43031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43032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43033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43034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43035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43036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43037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43038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43039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43040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43041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43042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43043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43044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43045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43046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43047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43048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43049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43050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43051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43052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43053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43054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43055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43056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43057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43058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43059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43060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B6EA727-AA76-47D3-A669-A818AD893C6F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44035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44036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44037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44038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44039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44040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44041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44042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44043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44044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44045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44046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44047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44048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44049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44050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44051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44052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44053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44054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44055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44056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44057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44058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44059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44060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44061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44062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44063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44064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44065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44066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44067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44068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44069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44070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44071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44072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44073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44074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44075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44076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44077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44078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44079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44080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44081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44082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44083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44084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BE744CD-8E23-48CE-80E7-F77531880F5F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45059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45060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45061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45062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45063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45064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45065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45066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45067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45068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45069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45070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45071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45072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45073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45074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45075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45076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45077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45078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45079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45080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45081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45082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45083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45084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45085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45086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45087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45088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45089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45090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45091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45092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45093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45094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45095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45096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45097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45098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45099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45100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45101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45102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45103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45104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45105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45106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45107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45108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845F376-0208-4249-9913-06411A4AA74D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46083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46084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46085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46086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46087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46088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46089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46090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46091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46092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46093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46094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46095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46096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46097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46098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46099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46100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46101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46102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46103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46104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46105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46106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46107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46108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46109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46110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46111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46112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46113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46114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46115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46116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46117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46118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46119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46120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46121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46122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46123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46124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46125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46126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46127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46128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46129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46130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46131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46132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FC58CA10-6564-453B-A4CD-E1BDC916E16F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47107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47108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47109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47110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47111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47112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47113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47114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47115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47116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47117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47118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47119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47120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47121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47122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47123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47124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47125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47126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47127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47128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47129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47130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47131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47132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47133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47134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47135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47136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47137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47138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47139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47140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47141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47142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47143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47144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47145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47146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47147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47148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47149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47150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47151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47152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47153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47154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47155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47156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C264782-07A5-4114-868C-13E1FBE81997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48131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48132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48133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48134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48135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48136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48137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48138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48139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48140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48141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48142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48143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48144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48145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48146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48147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48148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48149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48150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48151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48152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48153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48154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48155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48156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48157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48158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48159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48160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48161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48162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48163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48164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48165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48166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48167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48168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48169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48170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48171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48172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48173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48174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48175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48176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48177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48178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48179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48180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158C599-C624-4EE0-9845-F969B46F0E04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CDF2276-76BC-4383-8205-FB11EDCADEB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49154" name="AutoShape 7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49155" name="AutoShape 8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49156" name="AutoShape 9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49157" name="AutoShape 10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49158" name="AutoShape 11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49159" name="AutoShape 12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49160" name="AutoShape 13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49161" name="AutoShape 14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49162" name="AutoShape 15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49163" name="AutoShape 16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49164" name="AutoShape 17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49165" name="AutoShape 18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49166" name="AutoShape 19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49167" name="AutoShape 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49168" name="AutoShape 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49169" name="AutoShape 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49170" name="AutoShape 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49171" name="AutoShape 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49172" name="AutoShape 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49173" name="AutoShape 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49174" name="AutoShape 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49175" name="AutoShape 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49176" name="AutoShape 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49177" name="AutoShape 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49178" name="AutoShape 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49179" name="AutoShape 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49180" name="AutoShape 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49181" name="AutoShape 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49182" name="AutoShape 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49183" name="AutoShape 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49184" name="AutoShape 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49185" name="AutoShape 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49186" name="AutoShape 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49187" name="AutoShape 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49188" name="AutoShape 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49189" name="AutoShape 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49190" name="AutoShape 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49191" name="AutoShape 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49192" name="AutoShape 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49193" name="AutoShape 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49194" name="AutoShape 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49195" name="AutoShape 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49196" name="AutoShape 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49197" name="AutoShape 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49198" name="AutoShape 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49199" name="AutoShape 52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49200" name="AutoShape 53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49201" name="AutoShape 54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49202" name="AutoShape 55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49203" name="AutoShape 56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49204" name="AutoShape 57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4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6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8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60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2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4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6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8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70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2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4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6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8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80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2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4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6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8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90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2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4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10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1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2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3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4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5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6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7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8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9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20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1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20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2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4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6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8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3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ransition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50179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50180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50181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50182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50183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50184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50185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50186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50187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50188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50189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50190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50191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50192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50193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50194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50195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50196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50197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50198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50199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50200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50201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50202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50203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50204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50205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50206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50207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50208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50209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50210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50211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50212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50213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50214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50215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50216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50217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50218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50219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50220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50221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50222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50223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50224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50225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50226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50227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50228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5B4535A-C9BE-4517-B409-F19A46D6C97E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51203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51204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51205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51206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51207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51208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51209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51210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51211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51212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51213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51214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51215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51216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51217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51218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51219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51220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51221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51222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51223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51224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51225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51226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51227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51228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51229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51230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51231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51232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51233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51234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51235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51236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51237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51238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51239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51240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51241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51242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51243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51244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51245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51246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51247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51248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51249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51250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51251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51252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63FDAEE-7482-4C28-9C0F-4CF8B92D627C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52227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52228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52229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52230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52231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52232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52233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52234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52235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52236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52237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52238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52239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52240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52241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52242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52243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52244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52245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52246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52247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52248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52249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52250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52251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52252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52253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52254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52255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52256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52257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52258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52259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52260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52261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52262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52263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52264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52265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52266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52267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52268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52269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52270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52271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52272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52273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52274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52275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52276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F275BE0-06BD-4680-A83C-0F87578B1266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53251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53252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53253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53254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53255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53256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53257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53258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53259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53260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53261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53262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53263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53264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53265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53266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53267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53268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53269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53270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53271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53272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53273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53274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53275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53276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53277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53278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53279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53280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53281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53282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53283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53284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53285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53286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53287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53288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53289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53290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53291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53292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53293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53294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53295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53296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53297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53298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53299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53300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BD2DA345-35B7-44D4-B83E-5A1192A1D5B4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54275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54276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54277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54278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54279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54280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54281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54282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54283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54284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54285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54286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54287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54288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54289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54290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54291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54292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54293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54294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54295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54296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54297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54298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54299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54300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54301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54302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54303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54304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54305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54306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54307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54308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54309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54310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54311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54312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54313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54314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54315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54316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54317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54318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54319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54320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54321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54322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54323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54324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334A62DC-D13E-41D0-8ECE-13877062F283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AutoShape 7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</a:t>
            </a:r>
          </a:p>
        </p:txBody>
      </p:sp>
      <p:sp>
        <p:nvSpPr>
          <p:cNvPr id="55299" name="AutoShape 8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21</a:t>
            </a:r>
          </a:p>
        </p:txBody>
      </p:sp>
      <p:sp>
        <p:nvSpPr>
          <p:cNvPr id="55300" name="AutoShape 9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</a:t>
            </a:r>
          </a:p>
        </p:txBody>
      </p:sp>
      <p:sp>
        <p:nvSpPr>
          <p:cNvPr id="55301" name="AutoShape 10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22</a:t>
            </a:r>
          </a:p>
        </p:txBody>
      </p:sp>
      <p:sp>
        <p:nvSpPr>
          <p:cNvPr id="55302" name="AutoShape 11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</a:t>
            </a:r>
          </a:p>
        </p:txBody>
      </p:sp>
      <p:sp>
        <p:nvSpPr>
          <p:cNvPr id="55303" name="AutoShape 12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23</a:t>
            </a:r>
          </a:p>
        </p:txBody>
      </p:sp>
      <p:sp>
        <p:nvSpPr>
          <p:cNvPr id="55304" name="AutoShape 13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</a:t>
            </a:r>
          </a:p>
        </p:txBody>
      </p:sp>
      <p:sp>
        <p:nvSpPr>
          <p:cNvPr id="55305" name="AutoShape 14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24</a:t>
            </a:r>
          </a:p>
        </p:txBody>
      </p:sp>
      <p:sp>
        <p:nvSpPr>
          <p:cNvPr id="55306" name="AutoShape 15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</a:t>
            </a:r>
          </a:p>
        </p:txBody>
      </p:sp>
      <p:sp>
        <p:nvSpPr>
          <p:cNvPr id="55307" name="AutoShape 16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25</a:t>
            </a:r>
          </a:p>
        </p:txBody>
      </p:sp>
      <p:sp>
        <p:nvSpPr>
          <p:cNvPr id="55308" name="AutoShape 17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6</a:t>
            </a:r>
          </a:p>
        </p:txBody>
      </p:sp>
      <p:sp>
        <p:nvSpPr>
          <p:cNvPr id="55309" name="AutoShape 18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26</a:t>
            </a:r>
          </a:p>
        </p:txBody>
      </p:sp>
      <p:sp>
        <p:nvSpPr>
          <p:cNvPr id="55310" name="AutoShape 19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7</a:t>
            </a:r>
          </a:p>
        </p:txBody>
      </p:sp>
      <p:sp>
        <p:nvSpPr>
          <p:cNvPr id="55311" name="AutoShape 20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27</a:t>
            </a:r>
          </a:p>
        </p:txBody>
      </p:sp>
      <p:sp>
        <p:nvSpPr>
          <p:cNvPr id="55312" name="AutoShape 21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8</a:t>
            </a:r>
          </a:p>
        </p:txBody>
      </p:sp>
      <p:sp>
        <p:nvSpPr>
          <p:cNvPr id="55313" name="AutoShape 22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28</a:t>
            </a:r>
          </a:p>
        </p:txBody>
      </p:sp>
      <p:sp>
        <p:nvSpPr>
          <p:cNvPr id="55314" name="AutoShape 23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9</a:t>
            </a:r>
          </a:p>
        </p:txBody>
      </p:sp>
      <p:sp>
        <p:nvSpPr>
          <p:cNvPr id="55315" name="AutoShape 24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29</a:t>
            </a:r>
          </a:p>
        </p:txBody>
      </p:sp>
      <p:sp>
        <p:nvSpPr>
          <p:cNvPr id="55316" name="AutoShape 25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10</a:t>
            </a:r>
          </a:p>
        </p:txBody>
      </p:sp>
      <p:sp>
        <p:nvSpPr>
          <p:cNvPr id="55317" name="AutoShape 26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30</a:t>
            </a:r>
          </a:p>
        </p:txBody>
      </p:sp>
      <p:sp>
        <p:nvSpPr>
          <p:cNvPr id="55318" name="AutoShape 27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11</a:t>
            </a:r>
          </a:p>
        </p:txBody>
      </p:sp>
      <p:sp>
        <p:nvSpPr>
          <p:cNvPr id="55319" name="AutoShape 28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31</a:t>
            </a:r>
          </a:p>
        </p:txBody>
      </p:sp>
      <p:sp>
        <p:nvSpPr>
          <p:cNvPr id="55320" name="AutoShape 29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12</a:t>
            </a:r>
          </a:p>
        </p:txBody>
      </p:sp>
      <p:sp>
        <p:nvSpPr>
          <p:cNvPr id="55321" name="AutoShape 30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32</a:t>
            </a:r>
          </a:p>
        </p:txBody>
      </p:sp>
      <p:sp>
        <p:nvSpPr>
          <p:cNvPr id="55322" name="AutoShape 31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13</a:t>
            </a:r>
          </a:p>
        </p:txBody>
      </p:sp>
      <p:sp>
        <p:nvSpPr>
          <p:cNvPr id="55323" name="AutoShape 32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33</a:t>
            </a:r>
          </a:p>
        </p:txBody>
      </p:sp>
      <p:sp>
        <p:nvSpPr>
          <p:cNvPr id="55324" name="AutoShape 33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14</a:t>
            </a:r>
          </a:p>
        </p:txBody>
      </p:sp>
      <p:sp>
        <p:nvSpPr>
          <p:cNvPr id="55325" name="AutoShape 34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34</a:t>
            </a:r>
          </a:p>
        </p:txBody>
      </p:sp>
      <p:sp>
        <p:nvSpPr>
          <p:cNvPr id="55326" name="AutoShape 35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15</a:t>
            </a:r>
          </a:p>
        </p:txBody>
      </p:sp>
      <p:sp>
        <p:nvSpPr>
          <p:cNvPr id="55327" name="AutoShape 36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35</a:t>
            </a:r>
          </a:p>
        </p:txBody>
      </p:sp>
      <p:sp>
        <p:nvSpPr>
          <p:cNvPr id="55328" name="AutoShape 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16</a:t>
            </a:r>
          </a:p>
        </p:txBody>
      </p:sp>
      <p:sp>
        <p:nvSpPr>
          <p:cNvPr id="55329" name="AutoShape 38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36</a:t>
            </a:r>
          </a:p>
        </p:txBody>
      </p:sp>
      <p:sp>
        <p:nvSpPr>
          <p:cNvPr id="55330" name="AutoShape 39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17</a:t>
            </a:r>
          </a:p>
        </p:txBody>
      </p:sp>
      <p:sp>
        <p:nvSpPr>
          <p:cNvPr id="55331" name="AutoShape 40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37</a:t>
            </a:r>
          </a:p>
        </p:txBody>
      </p:sp>
      <p:sp>
        <p:nvSpPr>
          <p:cNvPr id="55332" name="AutoShape 41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18</a:t>
            </a:r>
          </a:p>
        </p:txBody>
      </p:sp>
      <p:sp>
        <p:nvSpPr>
          <p:cNvPr id="55333" name="AutoShape 42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38</a:t>
            </a:r>
          </a:p>
        </p:txBody>
      </p:sp>
      <p:sp>
        <p:nvSpPr>
          <p:cNvPr id="55334" name="AutoShape 43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19</a:t>
            </a:r>
          </a:p>
        </p:txBody>
      </p:sp>
      <p:sp>
        <p:nvSpPr>
          <p:cNvPr id="55335" name="AutoShape 44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39</a:t>
            </a:r>
          </a:p>
        </p:txBody>
      </p:sp>
      <p:sp>
        <p:nvSpPr>
          <p:cNvPr id="55336" name="AutoShape 45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20</a:t>
            </a:r>
          </a:p>
        </p:txBody>
      </p:sp>
      <p:sp>
        <p:nvSpPr>
          <p:cNvPr id="55337" name="AutoShape 46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40</a:t>
            </a:r>
          </a:p>
        </p:txBody>
      </p:sp>
      <p:sp>
        <p:nvSpPr>
          <p:cNvPr id="55338" name="AutoShape 47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41</a:t>
            </a:r>
          </a:p>
        </p:txBody>
      </p:sp>
      <p:sp>
        <p:nvSpPr>
          <p:cNvPr id="55339" name="AutoShape 48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42</a:t>
            </a:r>
          </a:p>
        </p:txBody>
      </p:sp>
      <p:sp>
        <p:nvSpPr>
          <p:cNvPr id="55340" name="AutoShape 49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43</a:t>
            </a:r>
          </a:p>
        </p:txBody>
      </p:sp>
      <p:sp>
        <p:nvSpPr>
          <p:cNvPr id="55341" name="AutoShape 50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44</a:t>
            </a:r>
          </a:p>
        </p:txBody>
      </p:sp>
      <p:sp>
        <p:nvSpPr>
          <p:cNvPr id="55342" name="AutoShape 51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45</a:t>
            </a:r>
          </a:p>
        </p:txBody>
      </p:sp>
      <p:sp>
        <p:nvSpPr>
          <p:cNvPr id="55343" name="AutoShape 52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46</a:t>
            </a:r>
          </a:p>
        </p:txBody>
      </p:sp>
      <p:sp>
        <p:nvSpPr>
          <p:cNvPr id="55344" name="AutoShape 53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47</a:t>
            </a:r>
          </a:p>
        </p:txBody>
      </p:sp>
      <p:sp>
        <p:nvSpPr>
          <p:cNvPr id="55345" name="AutoShape 54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48</a:t>
            </a:r>
          </a:p>
        </p:txBody>
      </p:sp>
      <p:sp>
        <p:nvSpPr>
          <p:cNvPr id="55346" name="AutoShape 55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49</a:t>
            </a:r>
          </a:p>
        </p:txBody>
      </p:sp>
      <p:sp>
        <p:nvSpPr>
          <p:cNvPr id="55347" name="AutoShape 56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50</a:t>
            </a:r>
          </a:p>
        </p:txBody>
      </p:sp>
      <p:sp>
        <p:nvSpPr>
          <p:cNvPr id="55348" name="AutoShape 57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3600">
                <a:solidFill>
                  <a:srgbClr val="FFFF66"/>
                </a:solidFill>
                <a:latin typeface="바탕" panose="02030600000101010101" pitchFamily="18" charset="-127"/>
                <a:ea typeface="바탕" panose="02030600000101010101" pitchFamily="18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0">
                <a:solidFill>
                  <a:srgbClr val="FFFF00"/>
                </a:solidFill>
                <a:latin typeface="굴림" panose="020B0600000101010101" pitchFamily="50" charset="-127"/>
                <a:ea typeface="굴림" panose="020B0600000101010101" pitchFamily="50" charset="-127"/>
              </a:rPr>
              <a:t>51</a:t>
            </a:r>
          </a:p>
        </p:txBody>
      </p:sp>
      <p:grpSp>
        <p:nvGrpSpPr>
          <p:cNvPr id="147" name="그룹 146"/>
          <p:cNvGrpSpPr/>
          <p:nvPr/>
        </p:nvGrpSpPr>
        <p:grpSpPr>
          <a:xfrm>
            <a:off x="0" y="-26988"/>
            <a:ext cx="12192000" cy="6192292"/>
            <a:chOff x="0" y="-26988"/>
            <a:chExt cx="12192000" cy="6192292"/>
          </a:xfrm>
        </p:grpSpPr>
        <p:grpSp>
          <p:nvGrpSpPr>
            <p:cNvPr id="148" name="그룹 147"/>
            <p:cNvGrpSpPr/>
            <p:nvPr/>
          </p:nvGrpSpPr>
          <p:grpSpPr>
            <a:xfrm>
              <a:off x="263352" y="-26988"/>
              <a:ext cx="11521280" cy="5976268"/>
              <a:chOff x="263352" y="-26988"/>
              <a:chExt cx="11521280" cy="5976268"/>
            </a:xfrm>
          </p:grpSpPr>
          <p:grpSp>
            <p:nvGrpSpPr>
              <p:cNvPr id="151" name="그룹 150"/>
              <p:cNvGrpSpPr/>
              <p:nvPr/>
            </p:nvGrpSpPr>
            <p:grpSpPr>
              <a:xfrm>
                <a:off x="695400" y="-26988"/>
                <a:ext cx="11089232" cy="5976268"/>
                <a:chOff x="695400" y="-26988"/>
                <a:chExt cx="11089232" cy="5976268"/>
              </a:xfrm>
            </p:grpSpPr>
            <p:grpSp>
              <p:nvGrpSpPr>
                <p:cNvPr id="153" name="그룹 152"/>
                <p:cNvGrpSpPr/>
                <p:nvPr/>
              </p:nvGrpSpPr>
              <p:grpSpPr>
                <a:xfrm>
                  <a:off x="1631951" y="-26988"/>
                  <a:ext cx="10152681" cy="413644"/>
                  <a:chOff x="1631951" y="-26988"/>
                  <a:chExt cx="10152681" cy="413644"/>
                </a:xfrm>
              </p:grpSpPr>
              <p:pic>
                <p:nvPicPr>
                  <p:cNvPr id="221" name="Picture 153" descr="0">
                    <a:hlinkClick r:id="rId5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03471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2" name="Picture 154" descr="0">
                    <a:hlinkClick r:id="rId5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164756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3" name="Picture 155" descr="0">
                    <a:hlinkClick r:id="rId5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619890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4" name="Picture 156" descr="0">
                    <a:hlinkClick r:id="rId5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075222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5" name="Picture 157" descr="0">
                    <a:hlinkClick r:id="rId6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530753" y="191814"/>
                    <a:ext cx="311179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6" name="Picture 158" descr="0">
                    <a:hlinkClick r:id="rId6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14466" y="191815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7" name="Picture 159" descr="0">
                    <a:hlinkClick r:id="rId6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82427" y="191814"/>
                    <a:ext cx="309592" cy="1905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8" name="Picture 160" descr="0">
                    <a:hlinkClick r:id="rId6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28085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9" name="Picture 161" descr="0">
                    <a:hlinkClick r:id="rId6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60173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0" name="Picture 162" descr="0">
                    <a:hlinkClick r:id="rId7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592261" y="191815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1" name="Picture 163" descr="0">
                    <a:hlinkClick r:id="rId7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086651" y="188640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2" name="Picture 164" descr="0">
                    <a:hlinkClick r:id="rId7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4184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3" name="Picture 165" descr="0">
                    <a:hlinkClick r:id="rId7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74753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4" name="Picture 166" descr="0">
                    <a:hlinkClick r:id="rId7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0559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5" name="Picture 167" descr="0">
                    <a:hlinkClick r:id="rId8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874502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6" name="Picture 168" descr="0">
                    <a:hlinkClick r:id="rId8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26486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7" name="Picture 169" descr="0">
                    <a:hlinkClick r:id="rId85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96035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8" name="Picture 170" descr="0">
                    <a:hlinkClick r:id="rId87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28989" y="194569"/>
                    <a:ext cx="309592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171" descr="0">
                    <a:hlinkClick r:id="rId89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561078" y="194569"/>
                    <a:ext cx="309591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0" name="Picture 172" descr="0">
                    <a:hlinkClick r:id="rId91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91578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1" name="Picture 173" descr="0">
                    <a:hlinkClick r:id="rId93" action="ppaction://hlinkpres?slideindex=1&amp;slidetitle="/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473453" y="194569"/>
                    <a:ext cx="311179" cy="19208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42" name="그림 20">
                    <a:hlinkClick r:id="rId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631951" y="-26988"/>
                    <a:ext cx="676337" cy="28733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154" name="그룹 153"/>
                <p:cNvGrpSpPr/>
                <p:nvPr/>
              </p:nvGrpSpPr>
              <p:grpSpPr>
                <a:xfrm>
                  <a:off x="695400" y="5516489"/>
                  <a:ext cx="10729192" cy="432791"/>
                  <a:chOff x="695400" y="115889"/>
                  <a:chExt cx="10729192" cy="432791"/>
                </a:xfrm>
              </p:grpSpPr>
              <p:pic>
                <p:nvPicPr>
                  <p:cNvPr id="155" name="그림 85">
                    <a:hlinkClick r:id="rId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78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6" name="그림 86">
                    <a:hlinkClick r:id="rId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54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7" name="그림 87">
                    <a:hlinkClick r:id="rId1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2002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8" name="그림 88">
                    <a:hlinkClick r:id="rId1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4510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59" name="그림 89">
                    <a:hlinkClick r:id="rId1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7034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0" name="그림 90">
                    <a:hlinkClick r:id="rId1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9558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1" name="그림 91">
                    <a:hlinkClick r:id="rId1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082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2" name="그림 92">
                    <a:hlinkClick r:id="rId1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4591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3" name="그림 93">
                    <a:hlinkClick r:id="rId1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115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4" name="그림 94">
                    <a:hlinkClick r:id="rId1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639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5" name="그림 95">
                    <a:hlinkClick r:id="rId1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467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6" name="그림 96">
                    <a:hlinkClick r:id="rId1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163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7" name="그림 97">
                    <a:hlinkClick r:id="rId1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719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8" name="그림 98">
                    <a:hlinkClick r:id="rId1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2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69" name="그림 99">
                    <a:hlinkClick r:id="rId1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222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0" name="그림 100">
                    <a:hlinkClick r:id="rId1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4752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1" name="그림 101">
                    <a:hlinkClick r:id="rId12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7276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2" name="그림 102">
                    <a:hlinkClick r:id="rId13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9800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3" name="그림 103">
                    <a:hlinkClick r:id="rId13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308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4" name="그림 104">
                    <a:hlinkClick r:id="rId13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833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5" name="그림 105">
                    <a:hlinkClick r:id="rId13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3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357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6" name="그림 106">
                    <a:hlinkClick r:id="rId13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881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7" name="그림 107">
                    <a:hlinkClick r:id="rId14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3895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8" name="그림 108">
                    <a:hlinkClick r:id="rId14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9136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79" name="그림 109">
                    <a:hlinkClick r:id="rId14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437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0" name="그림 110">
                    <a:hlinkClick r:id="rId14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4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961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1" name="그림 111">
                    <a:hlinkClick r:id="rId14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247012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2" name="그림 112">
                    <a:hlinkClick r:id="rId15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94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3" name="그림 113">
                    <a:hlinkClick r:id="rId15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75183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4" name="그림 114">
                    <a:hlinkClick r:id="rId15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03917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5" name="그림 115">
                    <a:hlinkClick r:id="rId15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5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291587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6" name="그림 116">
                    <a:hlinkClick r:id="rId15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544000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7" name="그림 117">
                    <a:hlinkClick r:id="rId16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94825" y="115889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8" name="그림 118">
                    <a:hlinkClick r:id="rId16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05810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89" name="그림 119">
                    <a:hlinkClick r:id="rId16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31051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0" name="그림 120">
                    <a:hlinkClick r:id="rId16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6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6292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1" name="그림 121">
                    <a:hlinkClick r:id="rId16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813750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2" name="그림 122">
                    <a:hlinkClick r:id="rId17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066162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3" name="그림 123">
                    <a:hlinkClick r:id="rId17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318575" y="116632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4" name="그림 193">
                    <a:hlinkClick r:id="rId17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6475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5" name="그림 194">
                    <a:hlinkClick r:id="rId17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7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48983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6" name="그림 195">
                    <a:hlinkClick r:id="rId17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1507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7" name="그림 196">
                    <a:hlinkClick r:id="rId18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4381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8" name="그림 197">
                    <a:hlinkClick r:id="rId18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905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99" name="그림 198">
                    <a:hlinkClick r:id="rId18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9429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0" name="그림 199">
                    <a:hlinkClick r:id="rId18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8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1953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1" name="그림 200">
                    <a:hlinkClick r:id="rId18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4461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2" name="그림 201">
                    <a:hlinkClick r:id="rId19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662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3" name="그림 202">
                    <a:hlinkClick r:id="rId19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9145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4" name="그림 203">
                    <a:hlinkClick r:id="rId19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1669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5" name="그림 204">
                    <a:hlinkClick r:id="rId19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19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193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6" name="그림 205">
                    <a:hlinkClick r:id="rId19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6701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7" name="그림 206">
                    <a:hlinkClick r:id="rId20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9225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8" name="그림 207">
                    <a:hlinkClick r:id="rId20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1749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09" name="그림 208">
                    <a:hlinkClick r:id="rId20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4273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0" name="그림 209">
                    <a:hlinkClick r:id="rId20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0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67821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1" name="그림 210">
                    <a:hlinkClick r:id="rId20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93062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2" name="그림 211">
                    <a:hlinkClick r:id="rId21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1830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3" name="그림 212">
                    <a:hlinkClick r:id="rId21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4354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4" name="그림 213">
                    <a:hlinkClick r:id="rId21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686279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5" name="그림 214">
                    <a:hlinkClick r:id="rId21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9386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6" name="그림 215">
                    <a:hlinkClick r:id="rId219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19110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7" name="그림 216">
                    <a:hlinkClick r:id="rId221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47844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8" name="그림 217">
                    <a:hlinkClick r:id="rId223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730854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19" name="그림 218">
                    <a:hlinkClick r:id="rId225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0983267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20" name="그림 219">
                    <a:hlinkClick r:id="rId227" action="ppaction://hlinkpres?slideindex=1&amp;slidetitle="/>
                  </p:cNvPr>
                  <p:cNvPicPr>
                    <a:picLocks noChangeAspect="1"/>
                  </p:cNvPicPr>
                  <p:nvPr/>
                </p:nvPicPr>
                <p:blipFill>
                  <a:blip r:embed="rId22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1234092" y="386755"/>
                    <a:ext cx="190500" cy="1619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152" name="그림 151"/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63352" y="44624"/>
                <a:ext cx="971550" cy="581025"/>
              </a:xfrm>
              <a:prstGeom prst="rect">
                <a:avLst/>
              </a:prstGeom>
            </p:spPr>
          </p:pic>
        </p:grpSp>
        <p:cxnSp>
          <p:nvCxnSpPr>
            <p:cNvPr id="149" name="직선 연결선 148"/>
            <p:cNvCxnSpPr/>
            <p:nvPr/>
          </p:nvCxnSpPr>
          <p:spPr>
            <a:xfrm>
              <a:off x="0" y="548680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0" y="6165304"/>
              <a:ext cx="12192000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C645D2C3-7267-40CF-96A9-78B1736F3CFB}"/>
              </a:ext>
            </a:extLst>
          </p:cNvPr>
          <p:cNvPicPr>
            <a:picLocks noChangeAspect="1"/>
          </p:cNvPicPr>
          <p:nvPr/>
        </p:nvPicPr>
        <p:blipFill>
          <a:blip r:embed="rId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p:transition/>
</p:sld>
</file>

<file path=ppt/theme/theme1.xml><?xml version="1.0" encoding="utf-8"?>
<a:theme xmlns:a="http://schemas.openxmlformats.org/drawingml/2006/main" name="테마2">
  <a:themeElements>
    <a:clrScheme name="성경1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사용자 지정 1">
      <a:majorFont>
        <a:latin typeface="Arial"/>
        <a:ea typeface="돋움"/>
        <a:cs typeface=""/>
      </a:majorFont>
      <a:minorFont>
        <a:latin typeface="Times New Roman"/>
        <a:ea typeface="바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성경1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성경1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성경1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성경1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성경1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성경1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성경1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성경1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성경1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성경1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성경1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성경1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110</TotalTime>
  <Words>2601</Words>
  <Application>Microsoft Office PowerPoint</Application>
  <PresentationFormat>와이드스크린</PresentationFormat>
  <Paragraphs>2601</Paragraphs>
  <Slides>51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4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51</vt:i4>
      </vt:variant>
    </vt:vector>
  </HeadingPairs>
  <TitlesOfParts>
    <vt:vector size="56" baseType="lpstr">
      <vt:lpstr>HY견명조</vt:lpstr>
      <vt:lpstr>굴림</vt:lpstr>
      <vt:lpstr>바탕</vt:lpstr>
      <vt:lpstr>Arial</vt:lpstr>
      <vt:lpstr>테마2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kim chw</dc:creator>
  <cp:lastModifiedBy>kim ch w</cp:lastModifiedBy>
  <cp:revision>18</cp:revision>
  <dcterms:modified xsi:type="dcterms:W3CDTF">2020-03-05T00:33:59Z</dcterms:modified>
</cp:coreProperties>
</file>