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1" autoAdjust="0"/>
    <p:restoredTop sz="94251" autoAdjust="0"/>
  </p:normalViewPr>
  <p:slideViewPr>
    <p:cSldViewPr>
      <p:cViewPr varScale="1">
        <p:scale>
          <a:sx n="41" d="100"/>
          <a:sy n="41" d="100"/>
        </p:scale>
        <p:origin x="48" y="77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174D3-C05F-4017-BC6D-559460D1B37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10135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0AD8B4-3E55-4C75-8C8A-00AC86921B3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2567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245735-7B51-4393-8595-F438B3181CD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69299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5CDB48-ABDB-4A3B-91A1-95662754293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58898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3B12D-730F-4F3A-BED8-69154BE0C66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62271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DB7006-0BD1-46E5-AF08-31F7A7AAD88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4708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8AC129-5A6A-4055-8644-0391E4E7E52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09819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D34540-1333-4B28-B0FE-D21430D164F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23081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BBBFF9-BF7A-41E5-A104-6CD1A92E6D4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08646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27DAD-4A8F-4A72-8745-6BC32584DE0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18948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8CF345-9929-4AB9-B763-4AAD37FC434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1855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57B9D01-C7E7-4690-AC5D-C20821F4B00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80222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3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9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2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3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4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5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6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7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8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9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0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1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2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3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4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&#50669;&#45824;&#49345;10&#51109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&#50669;&#45824;&#49345;05&#51109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&#50669;&#45824;&#49345;26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83.png"/><Relationship Id="rId22" Type="http://schemas.openxmlformats.org/officeDocument/2006/relationships/hyperlink" Target="&#50669;&#45824;&#49345;27&#51109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&#50669;&#45824;&#49345;21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&#50669;&#45824;&#49345;16&#51109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&#50669;&#45824;&#49345;11&#51109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&#50669;&#45824;&#49345;06&#51109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&#50669;&#45824;&#49345;28&#51109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84.png"/><Relationship Id="rId24" Type="http://schemas.openxmlformats.org/officeDocument/2006/relationships/hyperlink" Target="&#50669;&#45824;&#49345;01&#51109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&#50669;&#45824;&#49345;22&#51109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8.png"/><Relationship Id="rId61" Type="http://schemas.openxmlformats.org/officeDocument/2006/relationships/image" Target="../media/image23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hyperlink" Target="../../&#44396;-&#49888;&#50557;%20&#49457;&#44221;&#47785;&#47197;.pptx" TargetMode="External"/><Relationship Id="rId14" Type="http://schemas.openxmlformats.org/officeDocument/2006/relationships/slide" Target="slide14.xml"/><Relationship Id="rId30" Type="http://schemas.openxmlformats.org/officeDocument/2006/relationships/hyperlink" Target="&#50669;&#45824;&#49345;04&#51109;.pptx" TargetMode="External"/><Relationship Id="rId35" Type="http://schemas.openxmlformats.org/officeDocument/2006/relationships/image" Target="../media/image10.png"/><Relationship Id="rId56" Type="http://schemas.openxmlformats.org/officeDocument/2006/relationships/hyperlink" Target="&#50669;&#45824;&#49345;17&#51109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8.png"/><Relationship Id="rId72" Type="http://schemas.openxmlformats.org/officeDocument/2006/relationships/hyperlink" Target="&#50669;&#45824;&#49345;25&#51109;.pptx" TargetMode="External"/><Relationship Id="rId93" Type="http://schemas.openxmlformats.org/officeDocument/2006/relationships/image" Target="../media/image39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5" Type="http://schemas.openxmlformats.org/officeDocument/2006/relationships/image" Target="../media/image5.png"/><Relationship Id="rId46" Type="http://schemas.openxmlformats.org/officeDocument/2006/relationships/hyperlink" Target="&#50669;&#45824;&#49345;12&#51109;.pptx" TargetMode="External"/><Relationship Id="rId67" Type="http://schemas.openxmlformats.org/officeDocument/2006/relationships/image" Target="../media/image26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image" Target="../media/image2.png"/><Relationship Id="rId41" Type="http://schemas.openxmlformats.org/officeDocument/2006/relationships/image" Target="../media/image13.png"/><Relationship Id="rId62" Type="http://schemas.openxmlformats.org/officeDocument/2006/relationships/hyperlink" Target="&#50669;&#45824;&#49345;20&#51109;.pptx" TargetMode="External"/><Relationship Id="rId83" Type="http://schemas.openxmlformats.org/officeDocument/2006/relationships/image" Target="../media/image34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82.png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hyperlink" Target="&#50669;&#45824;&#49345;07&#51109;.pptx" TargetMode="External"/><Relationship Id="rId57" Type="http://schemas.openxmlformats.org/officeDocument/2006/relationships/image" Target="../media/image21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&#50669;&#45824;&#49345;15&#51109;.pptx" TargetMode="External"/><Relationship Id="rId73" Type="http://schemas.openxmlformats.org/officeDocument/2006/relationships/image" Target="../media/image29.png"/><Relationship Id="rId78" Type="http://schemas.openxmlformats.org/officeDocument/2006/relationships/hyperlink" Target="&#50669;&#45824;&#49345;29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64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7.png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hyperlink" Target="&#50669;&#45824;&#49345;02&#51109;.pptx" TargetMode="External"/><Relationship Id="rId47" Type="http://schemas.openxmlformats.org/officeDocument/2006/relationships/image" Target="../media/image16.png"/><Relationship Id="rId68" Type="http://schemas.openxmlformats.org/officeDocument/2006/relationships/hyperlink" Target="&#50669;&#45824;&#49345;23&#51109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16.xml"/><Relationship Id="rId37" Type="http://schemas.openxmlformats.org/officeDocument/2006/relationships/image" Target="../media/image11.png"/><Relationship Id="rId58" Type="http://schemas.openxmlformats.org/officeDocument/2006/relationships/hyperlink" Target="&#50669;&#45824;&#49345;18&#51109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8.png"/><Relationship Id="rId27" Type="http://schemas.openxmlformats.org/officeDocument/2006/relationships/image" Target="../media/image6.png"/><Relationship Id="rId48" Type="http://schemas.openxmlformats.org/officeDocument/2006/relationships/hyperlink" Target="&#50669;&#45824;&#49345;13&#51109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17" Type="http://schemas.openxmlformats.org/officeDocument/2006/relationships/slide" Target="slide17.xml"/><Relationship Id="rId38" Type="http://schemas.openxmlformats.org/officeDocument/2006/relationships/hyperlink" Target="&#50669;&#45824;&#49345;08&#51109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69;&#45824;&#49345;24&#51109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5.png"/><Relationship Id="rId28" Type="http://schemas.openxmlformats.org/officeDocument/2006/relationships/hyperlink" Target="&#50669;&#45824;&#49345;03&#51109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69;&#45824;&#49345;19&#51109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&#50669;&#45824;&#49345;14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&#50669;&#45824;&#49345;09&#51109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78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4" name="AutoShape 13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5" name="AutoShape 13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6" name="AutoShape 14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pic>
        <p:nvPicPr>
          <p:cNvPr id="2069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88" name="AutoShape 33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89" name="AutoShape 34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0" name="AutoShape 3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93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4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17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38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41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2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65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6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89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0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0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0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13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4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37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58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61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2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85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6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09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2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2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0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33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4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57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78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81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2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05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1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1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6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29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3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3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4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4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4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0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53" name="그림 1">
            <a:hlinkClick r:id="rId19" action="ppaction://hlinkpres?slideindex=1&amp;slidetitle=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23870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190" name="Picture 185" descr="0">
                <a:hlinkClick r:id="rId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86" descr="0">
                <a:hlinkClick r:id="rId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87" descr="0">
                <a:hlinkClick r:id="rId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88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89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0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1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2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3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4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5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6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7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8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9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0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1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2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3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4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5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6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7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8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9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10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1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2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3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</TotalTime>
  <Words>289</Words>
  <Application>Microsoft Office PowerPoint</Application>
  <PresentationFormat>와이드스크린</PresentationFormat>
  <Paragraphs>289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3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역대상18장</dc:title>
  <dc:creator>김창운</dc:creator>
  <cp:lastModifiedBy>kim ch w</cp:lastModifiedBy>
  <cp:revision>80</cp:revision>
  <dcterms:created xsi:type="dcterms:W3CDTF">2011-04-23T03:18:12Z</dcterms:created>
  <dcterms:modified xsi:type="dcterms:W3CDTF">2019-07-15T08:58:48Z</dcterms:modified>
</cp:coreProperties>
</file>