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21" autoAdjust="0"/>
    <p:restoredTop sz="94251" autoAdjust="0"/>
  </p:normalViewPr>
  <p:slideViewPr>
    <p:cSldViewPr>
      <p:cViewPr varScale="1">
        <p:scale>
          <a:sx n="41" d="100"/>
          <a:sy n="41" d="100"/>
        </p:scale>
        <p:origin x="54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A7F31-EF64-45A1-8A1B-88C876A3EA2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95687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73034-F4B1-448E-B030-091D2DAF49D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9506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227074-7691-4515-9D5A-7C0AFA17783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856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30CA2-9F93-4862-8DE5-0EE96D56F0F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734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059D0-022B-4959-8D56-19A53348B39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8076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E41CD-E022-4872-8A9B-3C820EEED93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187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299702-1C81-4C45-AD35-3CD3651D98A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55330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1F69B-3C82-457B-BF48-6D2E3A03C96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9740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CB0DB3-A251-48CB-AEE4-F81846C9735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609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168B84-A56D-406F-971F-E0559832F0C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57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D1F08-473A-42E3-8F23-7745654FD07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670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81612E0-6B9D-4470-B519-DE64390A6C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9426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12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6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7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8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9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0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1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2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3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4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5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6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7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pic>
        <p:nvPicPr>
          <p:cNvPr id="2064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9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88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3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2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6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3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0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6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5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72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4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027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08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027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2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6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3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0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3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4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28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17"/>
            <a:ext cx="11305256" cy="5877998"/>
            <a:chOff x="407368" y="17"/>
            <a:chExt cx="11305256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656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144</Words>
  <Application>Microsoft Office PowerPoint</Application>
  <PresentationFormat>와이드스크린</PresentationFormat>
  <Paragraphs>144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이사야25장</dc:title>
  <dc:creator>김창운</dc:creator>
  <cp:lastModifiedBy>kim ch w</cp:lastModifiedBy>
  <cp:revision>81</cp:revision>
  <dcterms:created xsi:type="dcterms:W3CDTF">2011-04-23T03:18:12Z</dcterms:created>
  <dcterms:modified xsi:type="dcterms:W3CDTF">2019-08-19T08:39:42Z</dcterms:modified>
</cp:coreProperties>
</file>