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09" autoAdjust="0"/>
    <p:restoredTop sz="94251" autoAdjust="0"/>
  </p:normalViewPr>
  <p:slideViewPr>
    <p:cSldViewPr>
      <p:cViewPr varScale="1">
        <p:scale>
          <a:sx n="41" d="100"/>
          <a:sy n="41" d="100"/>
        </p:scale>
        <p:origin x="54" y="54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55865B-F4C8-4240-B5C4-20E639C7ECF2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63950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6DE03E-71DE-4778-BD65-E1263912F30B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8564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3AE42-3BD9-493C-8EC0-610E501426F0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7710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3B25A4-CF03-44F0-A662-57A4FC1FDED1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18454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FD81B-1007-4F98-A8B9-34869D1BDF40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2410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40FF83-2E43-4306-8C3A-DEFC608D5FE0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47914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497AB6-5EE4-4029-93BC-834B8037ED61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49558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724136-C10F-442D-B49E-2D069954EA20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80834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6E6C0F-E487-47EA-BE17-95B5D99EDA91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08335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2137A8-5906-43B6-810A-433F4473982D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799665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F1C3E3-70E3-4812-9279-CB4006F9E551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07417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36A3712-03B1-41E1-8969-8B055947525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29557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2&#52636;&#50528;&#44413;&#44592;/&#52636;&#50528;&#44413;&#44592;.pptx" TargetMode="External"/><Relationship Id="rId138" Type="http://schemas.openxmlformats.org/officeDocument/2006/relationships/hyperlink" Target="../28&#54840;&#49464;&#50500;/&#54840;&#49464;&#50500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4%20&#49324;&#46020;&#54665;&#51204;/&#49324;&#46020;&#54665;&#51204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54616;21&#51109;.pptx" TargetMode="External"/><Relationship Id="rId128" Type="http://schemas.openxmlformats.org/officeDocument/2006/relationships/hyperlink" Target="../23&#51060;&#49324;&#50556;/&#51060;&#49324;&#50556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39&#47568;&#46972;&#44592;/&#47568;&#46972;&#44592;.pptx" TargetMode="External"/><Relationship Id="rId181" Type="http://schemas.openxmlformats.org/officeDocument/2006/relationships/image" Target="../media/image77.png"/><Relationship Id="rId216" Type="http://schemas.openxmlformats.org/officeDocument/2006/relationships/image" Target="../media/image95.png"/><Relationship Id="rId22" Type="http://schemas.openxmlformats.org/officeDocument/2006/relationships/slide" Target="slide12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54616;16&#51109;.pptx" TargetMode="External"/><Relationship Id="rId118" Type="http://schemas.openxmlformats.org/officeDocument/2006/relationships/hyperlink" Target="../18&#50853;&#44592;/&#50853;&#44592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4&#45208;&#54996;/&#45208;&#54996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5%20&#46356;&#47784;&#45936;&#54980;&#49436;/&#46356;&#47784;&#45936;&#54980;&#49436;.pptx" TargetMode="External"/><Relationship Id="rId206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3&#50669;&#45824;&#49345;/&#50669;&#45824;&#49345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54616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07&#49324;&#49324;&#44592;/&#49324;&#49324;&#44592;.pptx" TargetMode="External"/><Relationship Id="rId140" Type="http://schemas.openxmlformats.org/officeDocument/2006/relationships/hyperlink" Target="../29&#50836;&#50648;/&#50836;&#5064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3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54616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&#52285;&#49464;&#44592;.pptx" TargetMode="External"/><Relationship Id="rId130" Type="http://schemas.openxmlformats.org/officeDocument/2006/relationships/hyperlink" Target="../24&#50696;&#47112;&#48120;&#50556;/&#50696;&#47112;&#48120;&#50556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5%20&#47196;&#47560;&#49436;/&#47196;&#4756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54616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54616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19&#49884;&#54200;/&#49884;&#54200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0%20&#47560;&#53468;&#48373;&#51020;/&#47560;&#53468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4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54616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4&#50669;&#45824;&#54616;/&#50669;&#45824;&#54616;.pptx" TargetMode="External"/><Relationship Id="rId131" Type="http://schemas.openxmlformats.org/officeDocument/2006/relationships/image" Target="../media/image52.png"/><Relationship Id="rId152" Type="http://schemas.openxmlformats.org/officeDocument/2006/relationships/hyperlink" Target="../35&#54616;&#48149;&#44397;/&#54616;&#48149;&#44397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6%20&#46356;&#46020;&#49436;/&#46356;&#46020;&#49436;.pptx" TargetMode="External"/><Relationship Id="rId208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20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54616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09&#49324;&#47924;&#50648;&#49345;/&#49324;&#47924;&#50648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2&#50500;&#44032;/&#50500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3%20&#50836;&#54620;&#48373;&#51020;/&#50836;&#54620;&#48373;&#51020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54616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08&#47355;&#44592;/&#47355;&#44592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0&#50500;&#47784;&#49828;/&#50500;&#47784;&#49828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1%20&#44264;&#47196;&#49352;&#49436;/&#44264;&#47196;&#49352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6%20&#50836;&#54620;&#44228;&#49884;&#47197;/&#50836;&#54620;&#44228;&#49884;&#47197;.pptx" TargetMode="External"/><Relationship Id="rId25" Type="http://schemas.openxmlformats.org/officeDocument/2006/relationships/slide" Target="slide15.xml"/><Relationship Id="rId46" Type="http://schemas.openxmlformats.org/officeDocument/2006/relationships/hyperlink" Target="&#50676;&#50773;&#44592;&#54616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17&#50640;&#49828;&#45908;/&#50640;&#49828;&#45908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38&#49828;&#44032;&#47028;/&#49828;&#44032;&#47028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54616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3&#47112;&#50948;&#44592;/&#47112;&#50948;&#44592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5&#50696;&#47112;&#48120;&#50556;&#50528;&#44032;/&#50696;&#47112;&#48120;&#50556;&#50528;&#44032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6%20&#44256;&#47536;&#46020;&#51204;&#49436;/&#44256;&#47536;&#46020;&#51204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4%20&#46356;&#47784;&#45936;&#51204;&#49436;/&#46356;&#47784;&#45936;&#51204;&#49436;.pptx" TargetMode="External"/><Relationship Id="rId204" Type="http://schemas.openxmlformats.org/officeDocument/2006/relationships/hyperlink" Target="../../&#49888;&#50557;PPT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54616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1&#50676;&#50773;&#44592;&#49345;/&#50676;&#50773;&#44592;&#49345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54616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&#50676;&#50773;&#44592;&#54616;23&#51109;.pptx" TargetMode="External"/><Relationship Id="rId94" Type="http://schemas.openxmlformats.org/officeDocument/2006/relationships/hyperlink" Target="../06&#50668;&#54840;&#49688;&#50500;/&#50668;&#54840;&#49688;&#50500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0&#51104;&#50616;/&#51104;&#5061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3&#48120;&#44032;/&#48120;&#44032;.pptx" TargetMode="External"/><Relationship Id="rId164" Type="http://schemas.openxmlformats.org/officeDocument/2006/relationships/hyperlink" Target="../../&#49888;&#50557;PPT/41%20&#47560;&#44032;&#48373;&#51020;/&#47560;&#44032;&#48373;&#51020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9%20&#50640;&#48288;&#49548;&#49436;/&#50640;&#48288;&#49548;&#49436;.pptx" TargetMode="External"/><Relationship Id="rId210" Type="http://schemas.openxmlformats.org/officeDocument/2006/relationships/hyperlink" Target="../../&#49888;&#50557;PPT/64%20&#50836;&#54620;&#49340;&#49436;/&#50836;&#54620;&#49340;&#49436;1&#51109;.pptx" TargetMode="External"/><Relationship Id="rId215" Type="http://schemas.openxmlformats.org/officeDocument/2006/relationships/image" Target="../media/image94.png"/><Relationship Id="rId26" Type="http://schemas.openxmlformats.org/officeDocument/2006/relationships/slide" Target="slide16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54616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5&#50640;&#49828;&#46972;/&#50640;&#49828;&#4697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6&#49828;&#48148;&#45264;/&#49828;&#48148;&#45264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57%20&#48716;&#47112;&#47788;&#49436;/&#48716;&#47112;&#47788;&#49436;1&#51109;.pptx" TargetMode="External"/><Relationship Id="rId200" Type="http://schemas.openxmlformats.org/officeDocument/2006/relationships/hyperlink" Target="../../&#49888;&#50557;PPT/59%20&#50556;&#44256;&#48372;&#49436;/&#50556;&#44256;&#48372;&#49436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54616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0&#49324;&#47924;&#50648;&#54616;/&#49324;&#47924;&#50648;&#54616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1&#50724;&#48148;&#45852;/&#50724;&#48148;&#45852;1&#51109;.pptx" TargetMode="External"/><Relationship Id="rId90" Type="http://schemas.openxmlformats.org/officeDocument/2006/relationships/hyperlink" Target="../04&#48124;&#49688;&#44592;/&#48124;&#49688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1" Type="http://schemas.openxmlformats.org/officeDocument/2006/relationships/image" Target="../media/image92.png"/><Relationship Id="rId27" Type="http://schemas.openxmlformats.org/officeDocument/2006/relationships/slide" Target="slide17.xml"/><Relationship Id="rId48" Type="http://schemas.openxmlformats.org/officeDocument/2006/relationships/hyperlink" Target="&#50676;&#50773;&#44592;&#54616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6&#50640;&#49828;&#44180;/&#50640;&#49828;&#44180;.pptx" TargetMode="External"/><Relationship Id="rId80" Type="http://schemas.openxmlformats.org/officeDocument/2006/relationships/hyperlink" Target="&#50676;&#50773;&#44592;&#54616;24&#51109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47%20&#44256;&#47536;&#46020;&#54980;&#49436;/&#44256;&#47536;&#46020;&#54980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28.xml"/><Relationship Id="rId38" Type="http://schemas.openxmlformats.org/officeDocument/2006/relationships/hyperlink" Target="&#50676;&#50773;&#44592;&#54616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1&#51204;&#46020;&#49436;/&#51204;&#46020;&#49436;.pptx" TargetMode="External"/><Relationship Id="rId70" Type="http://schemas.openxmlformats.org/officeDocument/2006/relationships/hyperlink" Target="&#50676;&#50773;&#44592;&#54616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2%20&#45572;&#44032;&#48373;&#51020;/&#45572;&#44032;&#48373;&#51020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5%20&#50976;&#45796;&#49436;/&#50976;&#45796;&#49436;1&#51109;.pptx" TargetMode="External"/><Relationship Id="rId28" Type="http://schemas.openxmlformats.org/officeDocument/2006/relationships/slide" Target="slide18.xml"/><Relationship Id="rId49" Type="http://schemas.openxmlformats.org/officeDocument/2006/relationships/image" Target="../media/image11.png"/><Relationship Id="rId114" Type="http://schemas.openxmlformats.org/officeDocument/2006/relationships/hyperlink" Target="../16&#45712;&#54756;&#48120;&#50556;/&#45712;&#54756;&#48120;&#50556;.pptx" TargetMode="External"/><Relationship Id="rId60" Type="http://schemas.openxmlformats.org/officeDocument/2006/relationships/hyperlink" Target="&#50676;&#50773;&#44592;&#54616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37&#54617;&#44060;/&#54617;&#4406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58%20&#55176;&#48652;&#47532;&#49436;/&#55176;&#48652;&#47532;&#49436;.pptx" TargetMode="External"/><Relationship Id="rId202" Type="http://schemas.openxmlformats.org/officeDocument/2006/relationships/hyperlink" Target="../../&#49888;&#50557;PPT/60%20&#48288;&#46300;&#47196;&#51204;&#49436;/&#48288;&#46300;&#47196;&#51204;&#49436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54616;09&#51109;.pptx" TargetMode="External"/><Relationship Id="rId104" Type="http://schemas.openxmlformats.org/officeDocument/2006/relationships/hyperlink" Target="../12&#50676;&#50773;&#44592;&#54616;/&#50676;&#50773;&#44592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2&#50836;&#45208;/&#50836;&#45208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5&#49888;&#47749;&#44592;/&#49888;&#47749;&#44592;.pptx" TargetMode="External"/><Relationship Id="rId213" Type="http://schemas.openxmlformats.org/officeDocument/2006/relationships/image" Target="../media/image93.png"/><Relationship Id="rId2" Type="http://schemas.openxmlformats.org/officeDocument/2006/relationships/slide" Target="slide1.xml"/><Relationship Id="rId29" Type="http://schemas.openxmlformats.org/officeDocument/2006/relationships/slide" Target="slide19.xml"/><Relationship Id="rId40" Type="http://schemas.openxmlformats.org/officeDocument/2006/relationships/hyperlink" Target="&#50676;&#50773;&#44592;&#54616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27&#45796;&#45768;&#50648;/&#45796;&#45768;&#5064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48%20&#44040;&#46972;&#46356;&#50500;&#49436;/&#44040;&#46972;&#46356;&#50500;&#49436;.pptx" TargetMode="External"/><Relationship Id="rId61" Type="http://schemas.openxmlformats.org/officeDocument/2006/relationships/image" Target="../media/image17.png"/><Relationship Id="rId82" Type="http://schemas.openxmlformats.org/officeDocument/2006/relationships/hyperlink" Target="&#50676;&#50773;&#44592;&#54616;25&#51109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54616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2&#52636;&#50528;&#44413;&#44592;/&#52636;&#50528;&#44413;&#44592;.pptx" TargetMode="External"/><Relationship Id="rId138" Type="http://schemas.openxmlformats.org/officeDocument/2006/relationships/hyperlink" Target="../28&#54840;&#49464;&#50500;/&#54840;&#49464;&#50500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4%20&#49324;&#46020;&#54665;&#51204;/&#49324;&#46020;&#54665;&#51204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54616;21&#51109;.pptx" TargetMode="External"/><Relationship Id="rId128" Type="http://schemas.openxmlformats.org/officeDocument/2006/relationships/hyperlink" Target="../23&#51060;&#49324;&#50556;/&#51060;&#49324;&#50556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39&#47568;&#46972;&#44592;/&#47568;&#46972;&#44592;.pptx" TargetMode="External"/><Relationship Id="rId181" Type="http://schemas.openxmlformats.org/officeDocument/2006/relationships/image" Target="../media/image77.png"/><Relationship Id="rId216" Type="http://schemas.openxmlformats.org/officeDocument/2006/relationships/image" Target="../media/image96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54616;16&#51109;.pptx" TargetMode="External"/><Relationship Id="rId118" Type="http://schemas.openxmlformats.org/officeDocument/2006/relationships/hyperlink" Target="../18&#50853;&#44592;/&#50853;&#44592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4&#45208;&#54996;/&#45208;&#54996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5%20&#46356;&#47784;&#45936;&#54980;&#49436;/&#46356;&#47784;&#45936;&#54980;&#49436;.pptx" TargetMode="External"/><Relationship Id="rId206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3&#50669;&#45824;&#49345;/&#50669;&#45824;&#49345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54616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07&#49324;&#49324;&#44592;/&#49324;&#49324;&#44592;.pptx" TargetMode="External"/><Relationship Id="rId140" Type="http://schemas.openxmlformats.org/officeDocument/2006/relationships/hyperlink" Target="../29&#50836;&#50648;/&#50836;&#5064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54616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&#52285;&#49464;&#44592;.pptx" TargetMode="External"/><Relationship Id="rId130" Type="http://schemas.openxmlformats.org/officeDocument/2006/relationships/hyperlink" Target="../24&#50696;&#47112;&#48120;&#50556;/&#50696;&#47112;&#48120;&#50556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5%20&#47196;&#47560;&#49436;/&#47196;&#4756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54616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54616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19&#49884;&#54200;/&#49884;&#54200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0%20&#47560;&#53468;&#48373;&#51020;/&#47560;&#53468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54616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4&#50669;&#45824;&#54616;/&#50669;&#45824;&#54616;.pptx" TargetMode="External"/><Relationship Id="rId131" Type="http://schemas.openxmlformats.org/officeDocument/2006/relationships/image" Target="../media/image52.png"/><Relationship Id="rId152" Type="http://schemas.openxmlformats.org/officeDocument/2006/relationships/hyperlink" Target="../35&#54616;&#48149;&#44397;/&#54616;&#48149;&#44397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6%20&#46356;&#46020;&#49436;/&#46356;&#46020;&#49436;.pptx" TargetMode="External"/><Relationship Id="rId208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54616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09&#49324;&#47924;&#50648;&#49345;/&#49324;&#47924;&#50648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2&#50500;&#44032;/&#50500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3%20&#50836;&#54620;&#48373;&#51020;/&#50836;&#54620;&#48373;&#51020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54616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08&#47355;&#44592;/&#47355;&#44592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0&#50500;&#47784;&#49828;/&#50500;&#47784;&#49828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1%20&#44264;&#47196;&#49352;&#49436;/&#44264;&#47196;&#49352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6%20&#50836;&#54620;&#44228;&#49884;&#47197;/&#50836;&#54620;&#44228;&#49884;&#47197;.pptx" TargetMode="External"/><Relationship Id="rId25" Type="http://schemas.openxmlformats.org/officeDocument/2006/relationships/slide" Target="slide16.xml"/><Relationship Id="rId46" Type="http://schemas.openxmlformats.org/officeDocument/2006/relationships/hyperlink" Target="&#50676;&#50773;&#44592;&#54616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17&#50640;&#49828;&#45908;/&#50640;&#49828;&#45908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38&#49828;&#44032;&#47028;/&#49828;&#44032;&#47028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54616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3&#47112;&#50948;&#44592;/&#47112;&#50948;&#44592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5&#50696;&#47112;&#48120;&#50556;&#50528;&#44032;/&#50696;&#47112;&#48120;&#50556;&#50528;&#44032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6%20&#44256;&#47536;&#46020;&#51204;&#49436;/&#44256;&#47536;&#46020;&#51204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4%20&#46356;&#47784;&#45936;&#51204;&#49436;/&#46356;&#47784;&#45936;&#51204;&#49436;.pptx" TargetMode="External"/><Relationship Id="rId204" Type="http://schemas.openxmlformats.org/officeDocument/2006/relationships/hyperlink" Target="../../&#49888;&#50557;PPT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54616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1&#50676;&#50773;&#44592;&#49345;/&#50676;&#50773;&#44592;&#49345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54616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&#50676;&#50773;&#44592;&#54616;23&#51109;.pptx" TargetMode="External"/><Relationship Id="rId94" Type="http://schemas.openxmlformats.org/officeDocument/2006/relationships/hyperlink" Target="../06&#50668;&#54840;&#49688;&#50500;/&#50668;&#54840;&#49688;&#50500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0&#51104;&#50616;/&#51104;&#5061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3&#48120;&#44032;/&#48120;&#44032;.pptx" TargetMode="External"/><Relationship Id="rId164" Type="http://schemas.openxmlformats.org/officeDocument/2006/relationships/hyperlink" Target="../../&#49888;&#50557;PPT/41%20&#47560;&#44032;&#48373;&#51020;/&#47560;&#44032;&#48373;&#51020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9%20&#50640;&#48288;&#49548;&#49436;/&#50640;&#48288;&#49548;&#49436;.pptx" TargetMode="External"/><Relationship Id="rId210" Type="http://schemas.openxmlformats.org/officeDocument/2006/relationships/hyperlink" Target="../../&#49888;&#50557;PPT/64%20&#50836;&#54620;&#49340;&#49436;/&#50836;&#54620;&#49340;&#49436;1&#51109;.pptx" TargetMode="External"/><Relationship Id="rId215" Type="http://schemas.openxmlformats.org/officeDocument/2006/relationships/image" Target="../media/image94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54616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5&#50640;&#49828;&#46972;/&#50640;&#49828;&#4697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6&#49828;&#48148;&#45264;/&#49828;&#48148;&#45264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57%20&#48716;&#47112;&#47788;&#49436;/&#48716;&#47112;&#47788;&#49436;1&#51109;.pptx" TargetMode="External"/><Relationship Id="rId200" Type="http://schemas.openxmlformats.org/officeDocument/2006/relationships/hyperlink" Target="../../&#49888;&#50557;PPT/59%20&#50556;&#44256;&#48372;&#49436;/&#50556;&#44256;&#48372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54616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0&#49324;&#47924;&#50648;&#54616;/&#49324;&#47924;&#50648;&#54616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1&#50724;&#48148;&#45852;/&#50724;&#48148;&#45852;1&#51109;.pptx" TargetMode="External"/><Relationship Id="rId90" Type="http://schemas.openxmlformats.org/officeDocument/2006/relationships/hyperlink" Target="../04&#48124;&#49688;&#44592;/&#48124;&#49688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1" Type="http://schemas.openxmlformats.org/officeDocument/2006/relationships/image" Target="../media/image92.png"/><Relationship Id="rId27" Type="http://schemas.openxmlformats.org/officeDocument/2006/relationships/slide" Target="slide18.xml"/><Relationship Id="rId48" Type="http://schemas.openxmlformats.org/officeDocument/2006/relationships/hyperlink" Target="&#50676;&#50773;&#44592;&#54616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6&#50640;&#49828;&#44180;/&#50640;&#49828;&#44180;.pptx" TargetMode="External"/><Relationship Id="rId80" Type="http://schemas.openxmlformats.org/officeDocument/2006/relationships/hyperlink" Target="&#50676;&#50773;&#44592;&#54616;24&#51109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47%20&#44256;&#47536;&#46020;&#54980;&#49436;/&#44256;&#47536;&#46020;&#54980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54616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1&#51204;&#46020;&#49436;/&#51204;&#46020;&#49436;.pptx" TargetMode="External"/><Relationship Id="rId70" Type="http://schemas.openxmlformats.org/officeDocument/2006/relationships/hyperlink" Target="&#50676;&#50773;&#44592;&#54616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2%20&#45572;&#44032;&#48373;&#51020;/&#45572;&#44032;&#48373;&#51020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5%20&#50976;&#45796;&#49436;/&#50976;&#45796;&#49436;1&#51109;.pptx" TargetMode="Externa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6&#45712;&#54756;&#48120;&#50556;/&#45712;&#54756;&#48120;&#50556;.pptx" TargetMode="External"/><Relationship Id="rId60" Type="http://schemas.openxmlformats.org/officeDocument/2006/relationships/hyperlink" Target="&#50676;&#50773;&#44592;&#54616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37&#54617;&#44060;/&#54617;&#4406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58%20&#55176;&#48652;&#47532;&#49436;/&#55176;&#48652;&#47532;&#49436;.pptx" TargetMode="External"/><Relationship Id="rId202" Type="http://schemas.openxmlformats.org/officeDocument/2006/relationships/hyperlink" Target="../../&#49888;&#50557;PPT/60%20&#48288;&#46300;&#47196;&#51204;&#49436;/&#48288;&#46300;&#47196;&#51204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54616;09&#51109;.pptx" TargetMode="External"/><Relationship Id="rId104" Type="http://schemas.openxmlformats.org/officeDocument/2006/relationships/hyperlink" Target="../12&#50676;&#50773;&#44592;&#54616;/&#50676;&#50773;&#44592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2&#50836;&#45208;/&#50836;&#45208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5&#49888;&#47749;&#44592;/&#49888;&#47749;&#44592;.pptx" TargetMode="External"/><Relationship Id="rId213" Type="http://schemas.openxmlformats.org/officeDocument/2006/relationships/image" Target="../media/image9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54616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27&#45796;&#45768;&#50648;/&#45796;&#45768;&#5064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48%20&#44040;&#46972;&#46356;&#50500;&#49436;/&#44040;&#46972;&#46356;&#50500;&#49436;.pptx" TargetMode="External"/><Relationship Id="rId61" Type="http://schemas.openxmlformats.org/officeDocument/2006/relationships/image" Target="../media/image17.png"/><Relationship Id="rId82" Type="http://schemas.openxmlformats.org/officeDocument/2006/relationships/hyperlink" Target="&#50676;&#50773;&#44592;&#54616;25&#51109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54616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2&#52636;&#50528;&#44413;&#44592;/&#52636;&#50528;&#44413;&#44592;.pptx" TargetMode="External"/><Relationship Id="rId138" Type="http://schemas.openxmlformats.org/officeDocument/2006/relationships/hyperlink" Target="../28&#54840;&#49464;&#50500;/&#54840;&#49464;&#50500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4%20&#49324;&#46020;&#54665;&#51204;/&#49324;&#46020;&#54665;&#51204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54616;21&#51109;.pptx" TargetMode="External"/><Relationship Id="rId128" Type="http://schemas.openxmlformats.org/officeDocument/2006/relationships/hyperlink" Target="../23&#51060;&#49324;&#50556;/&#51060;&#49324;&#50556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39&#47568;&#46972;&#44592;/&#47568;&#46972;&#44592;.pptx" TargetMode="External"/><Relationship Id="rId181" Type="http://schemas.openxmlformats.org/officeDocument/2006/relationships/image" Target="../media/image77.png"/><Relationship Id="rId216" Type="http://schemas.openxmlformats.org/officeDocument/2006/relationships/image" Target="../media/image97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54616;16&#51109;.pptx" TargetMode="External"/><Relationship Id="rId118" Type="http://schemas.openxmlformats.org/officeDocument/2006/relationships/hyperlink" Target="../18&#50853;&#44592;/&#50853;&#44592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4&#45208;&#54996;/&#45208;&#54996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5%20&#46356;&#47784;&#45936;&#54980;&#49436;/&#46356;&#47784;&#45936;&#54980;&#49436;.pptx" TargetMode="External"/><Relationship Id="rId206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3&#50669;&#45824;&#49345;/&#50669;&#45824;&#49345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54616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07&#49324;&#49324;&#44592;/&#49324;&#49324;&#44592;.pptx" TargetMode="External"/><Relationship Id="rId140" Type="http://schemas.openxmlformats.org/officeDocument/2006/relationships/hyperlink" Target="../29&#50836;&#50648;/&#50836;&#5064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54616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&#52285;&#49464;&#44592;.pptx" TargetMode="External"/><Relationship Id="rId130" Type="http://schemas.openxmlformats.org/officeDocument/2006/relationships/hyperlink" Target="../24&#50696;&#47112;&#48120;&#50556;/&#50696;&#47112;&#48120;&#50556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5%20&#47196;&#47560;&#49436;/&#47196;&#4756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54616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54616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19&#49884;&#54200;/&#49884;&#54200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0%20&#47560;&#53468;&#48373;&#51020;/&#47560;&#53468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54616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4&#50669;&#45824;&#54616;/&#50669;&#45824;&#54616;.pptx" TargetMode="External"/><Relationship Id="rId131" Type="http://schemas.openxmlformats.org/officeDocument/2006/relationships/image" Target="../media/image52.png"/><Relationship Id="rId152" Type="http://schemas.openxmlformats.org/officeDocument/2006/relationships/hyperlink" Target="../35&#54616;&#48149;&#44397;/&#54616;&#48149;&#44397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6%20&#46356;&#46020;&#49436;/&#46356;&#46020;&#49436;.pptx" TargetMode="External"/><Relationship Id="rId208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54616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09&#49324;&#47924;&#50648;&#49345;/&#49324;&#47924;&#50648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2&#50500;&#44032;/&#50500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3%20&#50836;&#54620;&#48373;&#51020;/&#50836;&#54620;&#48373;&#51020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54616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08&#47355;&#44592;/&#47355;&#44592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0&#50500;&#47784;&#49828;/&#50500;&#47784;&#49828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1%20&#44264;&#47196;&#49352;&#49436;/&#44264;&#47196;&#49352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6%20&#50836;&#54620;&#44228;&#49884;&#47197;/&#50836;&#54620;&#44228;&#49884;&#47197;.pptx" TargetMode="External"/><Relationship Id="rId25" Type="http://schemas.openxmlformats.org/officeDocument/2006/relationships/slide" Target="slide16.xml"/><Relationship Id="rId46" Type="http://schemas.openxmlformats.org/officeDocument/2006/relationships/hyperlink" Target="&#50676;&#50773;&#44592;&#54616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17&#50640;&#49828;&#45908;/&#50640;&#49828;&#45908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38&#49828;&#44032;&#47028;/&#49828;&#44032;&#47028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54616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3&#47112;&#50948;&#44592;/&#47112;&#50948;&#44592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5&#50696;&#47112;&#48120;&#50556;&#50528;&#44032;/&#50696;&#47112;&#48120;&#50556;&#50528;&#44032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6%20&#44256;&#47536;&#46020;&#51204;&#49436;/&#44256;&#47536;&#46020;&#51204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4%20&#46356;&#47784;&#45936;&#51204;&#49436;/&#46356;&#47784;&#45936;&#51204;&#49436;.pptx" TargetMode="External"/><Relationship Id="rId204" Type="http://schemas.openxmlformats.org/officeDocument/2006/relationships/hyperlink" Target="../../&#49888;&#50557;PPT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54616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1&#50676;&#50773;&#44592;&#49345;/&#50676;&#50773;&#44592;&#49345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54616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&#50676;&#50773;&#44592;&#54616;23&#51109;.pptx" TargetMode="External"/><Relationship Id="rId94" Type="http://schemas.openxmlformats.org/officeDocument/2006/relationships/hyperlink" Target="../06&#50668;&#54840;&#49688;&#50500;/&#50668;&#54840;&#49688;&#50500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0&#51104;&#50616;/&#51104;&#5061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3&#48120;&#44032;/&#48120;&#44032;.pptx" TargetMode="External"/><Relationship Id="rId164" Type="http://schemas.openxmlformats.org/officeDocument/2006/relationships/hyperlink" Target="../../&#49888;&#50557;PPT/41%20&#47560;&#44032;&#48373;&#51020;/&#47560;&#44032;&#48373;&#51020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9%20&#50640;&#48288;&#49548;&#49436;/&#50640;&#48288;&#49548;&#49436;.pptx" TargetMode="External"/><Relationship Id="rId210" Type="http://schemas.openxmlformats.org/officeDocument/2006/relationships/hyperlink" Target="../../&#49888;&#50557;PPT/64%20&#50836;&#54620;&#49340;&#49436;/&#50836;&#54620;&#49340;&#49436;1&#51109;.pptx" TargetMode="External"/><Relationship Id="rId215" Type="http://schemas.openxmlformats.org/officeDocument/2006/relationships/image" Target="../media/image94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54616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5&#50640;&#49828;&#46972;/&#50640;&#49828;&#4697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6&#49828;&#48148;&#45264;/&#49828;&#48148;&#45264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57%20&#48716;&#47112;&#47788;&#49436;/&#48716;&#47112;&#47788;&#49436;1&#51109;.pptx" TargetMode="External"/><Relationship Id="rId200" Type="http://schemas.openxmlformats.org/officeDocument/2006/relationships/hyperlink" Target="../../&#49888;&#50557;PPT/59%20&#50556;&#44256;&#48372;&#49436;/&#50556;&#44256;&#48372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54616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0&#49324;&#47924;&#50648;&#54616;/&#49324;&#47924;&#50648;&#54616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1&#50724;&#48148;&#45852;/&#50724;&#48148;&#45852;1&#51109;.pptx" TargetMode="External"/><Relationship Id="rId90" Type="http://schemas.openxmlformats.org/officeDocument/2006/relationships/hyperlink" Target="../04&#48124;&#49688;&#44592;/&#48124;&#49688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1" Type="http://schemas.openxmlformats.org/officeDocument/2006/relationships/image" Target="../media/image92.png"/><Relationship Id="rId27" Type="http://schemas.openxmlformats.org/officeDocument/2006/relationships/slide" Target="slide18.xml"/><Relationship Id="rId48" Type="http://schemas.openxmlformats.org/officeDocument/2006/relationships/hyperlink" Target="&#50676;&#50773;&#44592;&#54616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6&#50640;&#49828;&#44180;/&#50640;&#49828;&#44180;.pptx" TargetMode="External"/><Relationship Id="rId80" Type="http://schemas.openxmlformats.org/officeDocument/2006/relationships/hyperlink" Target="&#50676;&#50773;&#44592;&#54616;24&#51109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47%20&#44256;&#47536;&#46020;&#54980;&#49436;/&#44256;&#47536;&#46020;&#54980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54616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1&#51204;&#46020;&#49436;/&#51204;&#46020;&#49436;.pptx" TargetMode="External"/><Relationship Id="rId70" Type="http://schemas.openxmlformats.org/officeDocument/2006/relationships/hyperlink" Target="&#50676;&#50773;&#44592;&#54616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2%20&#45572;&#44032;&#48373;&#51020;/&#45572;&#44032;&#48373;&#51020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5%20&#50976;&#45796;&#49436;/&#50976;&#45796;&#49436;1&#51109;.pptx" TargetMode="Externa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6&#45712;&#54756;&#48120;&#50556;/&#45712;&#54756;&#48120;&#50556;.pptx" TargetMode="External"/><Relationship Id="rId60" Type="http://schemas.openxmlformats.org/officeDocument/2006/relationships/hyperlink" Target="&#50676;&#50773;&#44592;&#54616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37&#54617;&#44060;/&#54617;&#4406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58%20&#55176;&#48652;&#47532;&#49436;/&#55176;&#48652;&#47532;&#49436;.pptx" TargetMode="External"/><Relationship Id="rId202" Type="http://schemas.openxmlformats.org/officeDocument/2006/relationships/hyperlink" Target="../../&#49888;&#50557;PPT/60%20&#48288;&#46300;&#47196;&#51204;&#49436;/&#48288;&#46300;&#47196;&#51204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54616;09&#51109;.pptx" TargetMode="External"/><Relationship Id="rId104" Type="http://schemas.openxmlformats.org/officeDocument/2006/relationships/hyperlink" Target="../12&#50676;&#50773;&#44592;&#54616;/&#50676;&#50773;&#44592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2&#50836;&#45208;/&#50836;&#45208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5&#49888;&#47749;&#44592;/&#49888;&#47749;&#44592;.pptx" TargetMode="External"/><Relationship Id="rId213" Type="http://schemas.openxmlformats.org/officeDocument/2006/relationships/image" Target="../media/image9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54616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27&#45796;&#45768;&#50648;/&#45796;&#45768;&#5064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48%20&#44040;&#46972;&#46356;&#50500;&#49436;/&#44040;&#46972;&#46356;&#50500;&#49436;.pptx" TargetMode="External"/><Relationship Id="rId61" Type="http://schemas.openxmlformats.org/officeDocument/2006/relationships/image" Target="../media/image17.png"/><Relationship Id="rId82" Type="http://schemas.openxmlformats.org/officeDocument/2006/relationships/hyperlink" Target="&#50676;&#50773;&#44592;&#54616;25&#51109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54616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2&#52636;&#50528;&#44413;&#44592;/&#52636;&#50528;&#44413;&#44592;.pptx" TargetMode="External"/><Relationship Id="rId138" Type="http://schemas.openxmlformats.org/officeDocument/2006/relationships/hyperlink" Target="../28&#54840;&#49464;&#50500;/&#54840;&#49464;&#50500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4%20&#49324;&#46020;&#54665;&#51204;/&#49324;&#46020;&#54665;&#51204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54616;21&#51109;.pptx" TargetMode="External"/><Relationship Id="rId128" Type="http://schemas.openxmlformats.org/officeDocument/2006/relationships/hyperlink" Target="../23&#51060;&#49324;&#50556;/&#51060;&#49324;&#50556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39&#47568;&#46972;&#44592;/&#47568;&#46972;&#44592;.pptx" TargetMode="External"/><Relationship Id="rId181" Type="http://schemas.openxmlformats.org/officeDocument/2006/relationships/image" Target="../media/image77.png"/><Relationship Id="rId216" Type="http://schemas.openxmlformats.org/officeDocument/2006/relationships/image" Target="../media/image98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54616;16&#51109;.pptx" TargetMode="External"/><Relationship Id="rId118" Type="http://schemas.openxmlformats.org/officeDocument/2006/relationships/hyperlink" Target="../18&#50853;&#44592;/&#50853;&#44592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4&#45208;&#54996;/&#45208;&#54996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5%20&#46356;&#47784;&#45936;&#54980;&#49436;/&#46356;&#47784;&#45936;&#54980;&#49436;.pptx" TargetMode="External"/><Relationship Id="rId206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3&#50669;&#45824;&#49345;/&#50669;&#45824;&#49345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54616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07&#49324;&#49324;&#44592;/&#49324;&#49324;&#44592;.pptx" TargetMode="External"/><Relationship Id="rId140" Type="http://schemas.openxmlformats.org/officeDocument/2006/relationships/hyperlink" Target="../29&#50836;&#50648;/&#50836;&#5064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54616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&#52285;&#49464;&#44592;.pptx" TargetMode="External"/><Relationship Id="rId130" Type="http://schemas.openxmlformats.org/officeDocument/2006/relationships/hyperlink" Target="../24&#50696;&#47112;&#48120;&#50556;/&#50696;&#47112;&#48120;&#50556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5%20&#47196;&#47560;&#49436;/&#47196;&#4756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54616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54616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19&#49884;&#54200;/&#49884;&#54200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0%20&#47560;&#53468;&#48373;&#51020;/&#47560;&#53468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54616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4&#50669;&#45824;&#54616;/&#50669;&#45824;&#54616;.pptx" TargetMode="External"/><Relationship Id="rId131" Type="http://schemas.openxmlformats.org/officeDocument/2006/relationships/image" Target="../media/image52.png"/><Relationship Id="rId152" Type="http://schemas.openxmlformats.org/officeDocument/2006/relationships/hyperlink" Target="../35&#54616;&#48149;&#44397;/&#54616;&#48149;&#44397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6%20&#46356;&#46020;&#49436;/&#46356;&#46020;&#49436;.pptx" TargetMode="External"/><Relationship Id="rId208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54616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09&#49324;&#47924;&#50648;&#49345;/&#49324;&#47924;&#50648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2&#50500;&#44032;/&#50500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3%20&#50836;&#54620;&#48373;&#51020;/&#50836;&#54620;&#48373;&#51020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54616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08&#47355;&#44592;/&#47355;&#44592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0&#50500;&#47784;&#49828;/&#50500;&#47784;&#49828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1%20&#44264;&#47196;&#49352;&#49436;/&#44264;&#47196;&#49352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6%20&#50836;&#54620;&#44228;&#49884;&#47197;/&#50836;&#54620;&#44228;&#49884;&#47197;.pptx" TargetMode="External"/><Relationship Id="rId25" Type="http://schemas.openxmlformats.org/officeDocument/2006/relationships/slide" Target="slide16.xml"/><Relationship Id="rId46" Type="http://schemas.openxmlformats.org/officeDocument/2006/relationships/hyperlink" Target="&#50676;&#50773;&#44592;&#54616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17&#50640;&#49828;&#45908;/&#50640;&#49828;&#45908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38&#49828;&#44032;&#47028;/&#49828;&#44032;&#47028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54616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3&#47112;&#50948;&#44592;/&#47112;&#50948;&#44592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5&#50696;&#47112;&#48120;&#50556;&#50528;&#44032;/&#50696;&#47112;&#48120;&#50556;&#50528;&#44032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6%20&#44256;&#47536;&#46020;&#51204;&#49436;/&#44256;&#47536;&#46020;&#51204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4%20&#46356;&#47784;&#45936;&#51204;&#49436;/&#46356;&#47784;&#45936;&#51204;&#49436;.pptx" TargetMode="External"/><Relationship Id="rId204" Type="http://schemas.openxmlformats.org/officeDocument/2006/relationships/hyperlink" Target="../../&#49888;&#50557;PPT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54616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1&#50676;&#50773;&#44592;&#49345;/&#50676;&#50773;&#44592;&#49345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54616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&#50676;&#50773;&#44592;&#54616;23&#51109;.pptx" TargetMode="External"/><Relationship Id="rId94" Type="http://schemas.openxmlformats.org/officeDocument/2006/relationships/hyperlink" Target="../06&#50668;&#54840;&#49688;&#50500;/&#50668;&#54840;&#49688;&#50500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0&#51104;&#50616;/&#51104;&#5061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3&#48120;&#44032;/&#48120;&#44032;.pptx" TargetMode="External"/><Relationship Id="rId164" Type="http://schemas.openxmlformats.org/officeDocument/2006/relationships/hyperlink" Target="../../&#49888;&#50557;PPT/41%20&#47560;&#44032;&#48373;&#51020;/&#47560;&#44032;&#48373;&#51020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9%20&#50640;&#48288;&#49548;&#49436;/&#50640;&#48288;&#49548;&#49436;.pptx" TargetMode="External"/><Relationship Id="rId210" Type="http://schemas.openxmlformats.org/officeDocument/2006/relationships/hyperlink" Target="../../&#49888;&#50557;PPT/64%20&#50836;&#54620;&#49340;&#49436;/&#50836;&#54620;&#49340;&#49436;1&#51109;.pptx" TargetMode="External"/><Relationship Id="rId215" Type="http://schemas.openxmlformats.org/officeDocument/2006/relationships/image" Target="../media/image94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54616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5&#50640;&#49828;&#46972;/&#50640;&#49828;&#4697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6&#49828;&#48148;&#45264;/&#49828;&#48148;&#45264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57%20&#48716;&#47112;&#47788;&#49436;/&#48716;&#47112;&#47788;&#49436;1&#51109;.pptx" TargetMode="External"/><Relationship Id="rId200" Type="http://schemas.openxmlformats.org/officeDocument/2006/relationships/hyperlink" Target="../../&#49888;&#50557;PPT/59%20&#50556;&#44256;&#48372;&#49436;/&#50556;&#44256;&#48372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54616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0&#49324;&#47924;&#50648;&#54616;/&#49324;&#47924;&#50648;&#54616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1&#50724;&#48148;&#45852;/&#50724;&#48148;&#45852;1&#51109;.pptx" TargetMode="External"/><Relationship Id="rId90" Type="http://schemas.openxmlformats.org/officeDocument/2006/relationships/hyperlink" Target="../04&#48124;&#49688;&#44592;/&#48124;&#49688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1" Type="http://schemas.openxmlformats.org/officeDocument/2006/relationships/image" Target="../media/image92.png"/><Relationship Id="rId27" Type="http://schemas.openxmlformats.org/officeDocument/2006/relationships/slide" Target="slide18.xml"/><Relationship Id="rId48" Type="http://schemas.openxmlformats.org/officeDocument/2006/relationships/hyperlink" Target="&#50676;&#50773;&#44592;&#54616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6&#50640;&#49828;&#44180;/&#50640;&#49828;&#44180;.pptx" TargetMode="External"/><Relationship Id="rId80" Type="http://schemas.openxmlformats.org/officeDocument/2006/relationships/hyperlink" Target="&#50676;&#50773;&#44592;&#54616;24&#51109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47%20&#44256;&#47536;&#46020;&#54980;&#49436;/&#44256;&#47536;&#46020;&#54980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54616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1&#51204;&#46020;&#49436;/&#51204;&#46020;&#49436;.pptx" TargetMode="External"/><Relationship Id="rId70" Type="http://schemas.openxmlformats.org/officeDocument/2006/relationships/hyperlink" Target="&#50676;&#50773;&#44592;&#54616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2%20&#45572;&#44032;&#48373;&#51020;/&#45572;&#44032;&#48373;&#51020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5%20&#50976;&#45796;&#49436;/&#50976;&#45796;&#49436;1&#51109;.pptx" TargetMode="Externa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6&#45712;&#54756;&#48120;&#50556;/&#45712;&#54756;&#48120;&#50556;.pptx" TargetMode="External"/><Relationship Id="rId60" Type="http://schemas.openxmlformats.org/officeDocument/2006/relationships/hyperlink" Target="&#50676;&#50773;&#44592;&#54616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37&#54617;&#44060;/&#54617;&#4406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58%20&#55176;&#48652;&#47532;&#49436;/&#55176;&#48652;&#47532;&#49436;.pptx" TargetMode="External"/><Relationship Id="rId202" Type="http://schemas.openxmlformats.org/officeDocument/2006/relationships/hyperlink" Target="../../&#49888;&#50557;PPT/60%20&#48288;&#46300;&#47196;&#51204;&#49436;/&#48288;&#46300;&#47196;&#51204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54616;09&#51109;.pptx" TargetMode="External"/><Relationship Id="rId104" Type="http://schemas.openxmlformats.org/officeDocument/2006/relationships/hyperlink" Target="../12&#50676;&#50773;&#44592;&#54616;/&#50676;&#50773;&#44592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2&#50836;&#45208;/&#50836;&#45208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5&#49888;&#47749;&#44592;/&#49888;&#47749;&#44592;.pptx" TargetMode="External"/><Relationship Id="rId213" Type="http://schemas.openxmlformats.org/officeDocument/2006/relationships/image" Target="../media/image9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54616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27&#45796;&#45768;&#50648;/&#45796;&#45768;&#5064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48%20&#44040;&#46972;&#46356;&#50500;&#49436;/&#44040;&#46972;&#46356;&#50500;&#49436;.pptx" TargetMode="External"/><Relationship Id="rId61" Type="http://schemas.openxmlformats.org/officeDocument/2006/relationships/image" Target="../media/image17.png"/><Relationship Id="rId82" Type="http://schemas.openxmlformats.org/officeDocument/2006/relationships/hyperlink" Target="&#50676;&#50773;&#44592;&#54616;25&#51109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54616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2&#52636;&#50528;&#44413;&#44592;/&#52636;&#50528;&#44413;&#44592;.pptx" TargetMode="External"/><Relationship Id="rId138" Type="http://schemas.openxmlformats.org/officeDocument/2006/relationships/hyperlink" Target="../28&#54840;&#49464;&#50500;/&#54840;&#49464;&#50500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4%20&#49324;&#46020;&#54665;&#51204;/&#49324;&#46020;&#54665;&#51204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54616;21&#51109;.pptx" TargetMode="External"/><Relationship Id="rId128" Type="http://schemas.openxmlformats.org/officeDocument/2006/relationships/hyperlink" Target="../23&#51060;&#49324;&#50556;/&#51060;&#49324;&#50556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39&#47568;&#46972;&#44592;/&#47568;&#46972;&#44592;.pptx" TargetMode="External"/><Relationship Id="rId181" Type="http://schemas.openxmlformats.org/officeDocument/2006/relationships/image" Target="../media/image77.png"/><Relationship Id="rId216" Type="http://schemas.openxmlformats.org/officeDocument/2006/relationships/image" Target="../media/image99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54616;16&#51109;.pptx" TargetMode="External"/><Relationship Id="rId118" Type="http://schemas.openxmlformats.org/officeDocument/2006/relationships/hyperlink" Target="../18&#50853;&#44592;/&#50853;&#44592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4&#45208;&#54996;/&#45208;&#54996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5%20&#46356;&#47784;&#45936;&#54980;&#49436;/&#46356;&#47784;&#45936;&#54980;&#49436;.pptx" TargetMode="External"/><Relationship Id="rId206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3&#50669;&#45824;&#49345;/&#50669;&#45824;&#49345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54616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07&#49324;&#49324;&#44592;/&#49324;&#49324;&#44592;.pptx" TargetMode="External"/><Relationship Id="rId140" Type="http://schemas.openxmlformats.org/officeDocument/2006/relationships/hyperlink" Target="../29&#50836;&#50648;/&#50836;&#5064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54616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&#52285;&#49464;&#44592;.pptx" TargetMode="External"/><Relationship Id="rId130" Type="http://schemas.openxmlformats.org/officeDocument/2006/relationships/hyperlink" Target="../24&#50696;&#47112;&#48120;&#50556;/&#50696;&#47112;&#48120;&#50556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5%20&#47196;&#47560;&#49436;/&#47196;&#4756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54616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54616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19&#49884;&#54200;/&#49884;&#54200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0%20&#47560;&#53468;&#48373;&#51020;/&#47560;&#53468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54616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4&#50669;&#45824;&#54616;/&#50669;&#45824;&#54616;.pptx" TargetMode="External"/><Relationship Id="rId131" Type="http://schemas.openxmlformats.org/officeDocument/2006/relationships/image" Target="../media/image52.png"/><Relationship Id="rId152" Type="http://schemas.openxmlformats.org/officeDocument/2006/relationships/hyperlink" Target="../35&#54616;&#48149;&#44397;/&#54616;&#48149;&#44397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6%20&#46356;&#46020;&#49436;/&#46356;&#46020;&#49436;.pptx" TargetMode="External"/><Relationship Id="rId208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54616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09&#49324;&#47924;&#50648;&#49345;/&#49324;&#47924;&#50648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2&#50500;&#44032;/&#50500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3%20&#50836;&#54620;&#48373;&#51020;/&#50836;&#54620;&#48373;&#51020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54616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08&#47355;&#44592;/&#47355;&#44592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0&#50500;&#47784;&#49828;/&#50500;&#47784;&#49828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1%20&#44264;&#47196;&#49352;&#49436;/&#44264;&#47196;&#49352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6%20&#50836;&#54620;&#44228;&#49884;&#47197;/&#50836;&#54620;&#44228;&#49884;&#47197;.pptx" TargetMode="External"/><Relationship Id="rId25" Type="http://schemas.openxmlformats.org/officeDocument/2006/relationships/slide" Target="slide16.xml"/><Relationship Id="rId46" Type="http://schemas.openxmlformats.org/officeDocument/2006/relationships/hyperlink" Target="&#50676;&#50773;&#44592;&#54616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17&#50640;&#49828;&#45908;/&#50640;&#49828;&#45908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38&#49828;&#44032;&#47028;/&#49828;&#44032;&#47028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54616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3&#47112;&#50948;&#44592;/&#47112;&#50948;&#44592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5&#50696;&#47112;&#48120;&#50556;&#50528;&#44032;/&#50696;&#47112;&#48120;&#50556;&#50528;&#44032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6%20&#44256;&#47536;&#46020;&#51204;&#49436;/&#44256;&#47536;&#46020;&#51204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4%20&#46356;&#47784;&#45936;&#51204;&#49436;/&#46356;&#47784;&#45936;&#51204;&#49436;.pptx" TargetMode="External"/><Relationship Id="rId204" Type="http://schemas.openxmlformats.org/officeDocument/2006/relationships/hyperlink" Target="../../&#49888;&#50557;PPT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54616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1&#50676;&#50773;&#44592;&#49345;/&#50676;&#50773;&#44592;&#49345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54616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&#50676;&#50773;&#44592;&#54616;23&#51109;.pptx" TargetMode="External"/><Relationship Id="rId94" Type="http://schemas.openxmlformats.org/officeDocument/2006/relationships/hyperlink" Target="../06&#50668;&#54840;&#49688;&#50500;/&#50668;&#54840;&#49688;&#50500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0&#51104;&#50616;/&#51104;&#5061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3&#48120;&#44032;/&#48120;&#44032;.pptx" TargetMode="External"/><Relationship Id="rId164" Type="http://schemas.openxmlformats.org/officeDocument/2006/relationships/hyperlink" Target="../../&#49888;&#50557;PPT/41%20&#47560;&#44032;&#48373;&#51020;/&#47560;&#44032;&#48373;&#51020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9%20&#50640;&#48288;&#49548;&#49436;/&#50640;&#48288;&#49548;&#49436;.pptx" TargetMode="External"/><Relationship Id="rId210" Type="http://schemas.openxmlformats.org/officeDocument/2006/relationships/hyperlink" Target="../../&#49888;&#50557;PPT/64%20&#50836;&#54620;&#49340;&#49436;/&#50836;&#54620;&#49340;&#49436;1&#51109;.pptx" TargetMode="External"/><Relationship Id="rId215" Type="http://schemas.openxmlformats.org/officeDocument/2006/relationships/image" Target="../media/image94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54616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5&#50640;&#49828;&#46972;/&#50640;&#49828;&#4697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6&#49828;&#48148;&#45264;/&#49828;&#48148;&#45264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57%20&#48716;&#47112;&#47788;&#49436;/&#48716;&#47112;&#47788;&#49436;1&#51109;.pptx" TargetMode="External"/><Relationship Id="rId200" Type="http://schemas.openxmlformats.org/officeDocument/2006/relationships/hyperlink" Target="../../&#49888;&#50557;PPT/59%20&#50556;&#44256;&#48372;&#49436;/&#50556;&#44256;&#48372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54616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0&#49324;&#47924;&#50648;&#54616;/&#49324;&#47924;&#50648;&#54616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1&#50724;&#48148;&#45852;/&#50724;&#48148;&#45852;1&#51109;.pptx" TargetMode="External"/><Relationship Id="rId90" Type="http://schemas.openxmlformats.org/officeDocument/2006/relationships/hyperlink" Target="../04&#48124;&#49688;&#44592;/&#48124;&#49688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1" Type="http://schemas.openxmlformats.org/officeDocument/2006/relationships/image" Target="../media/image92.png"/><Relationship Id="rId27" Type="http://schemas.openxmlformats.org/officeDocument/2006/relationships/slide" Target="slide18.xml"/><Relationship Id="rId48" Type="http://schemas.openxmlformats.org/officeDocument/2006/relationships/hyperlink" Target="&#50676;&#50773;&#44592;&#54616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6&#50640;&#49828;&#44180;/&#50640;&#49828;&#44180;.pptx" TargetMode="External"/><Relationship Id="rId80" Type="http://schemas.openxmlformats.org/officeDocument/2006/relationships/hyperlink" Target="&#50676;&#50773;&#44592;&#54616;24&#51109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47%20&#44256;&#47536;&#46020;&#54980;&#49436;/&#44256;&#47536;&#46020;&#54980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54616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1&#51204;&#46020;&#49436;/&#51204;&#46020;&#49436;.pptx" TargetMode="External"/><Relationship Id="rId70" Type="http://schemas.openxmlformats.org/officeDocument/2006/relationships/hyperlink" Target="&#50676;&#50773;&#44592;&#54616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2%20&#45572;&#44032;&#48373;&#51020;/&#45572;&#44032;&#48373;&#51020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5%20&#50976;&#45796;&#49436;/&#50976;&#45796;&#49436;1&#51109;.pptx" TargetMode="Externa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6&#45712;&#54756;&#48120;&#50556;/&#45712;&#54756;&#48120;&#50556;.pptx" TargetMode="External"/><Relationship Id="rId60" Type="http://schemas.openxmlformats.org/officeDocument/2006/relationships/hyperlink" Target="&#50676;&#50773;&#44592;&#54616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37&#54617;&#44060;/&#54617;&#4406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58%20&#55176;&#48652;&#47532;&#49436;/&#55176;&#48652;&#47532;&#49436;.pptx" TargetMode="External"/><Relationship Id="rId202" Type="http://schemas.openxmlformats.org/officeDocument/2006/relationships/hyperlink" Target="../../&#49888;&#50557;PPT/60%20&#48288;&#46300;&#47196;&#51204;&#49436;/&#48288;&#46300;&#47196;&#51204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54616;09&#51109;.pptx" TargetMode="External"/><Relationship Id="rId104" Type="http://schemas.openxmlformats.org/officeDocument/2006/relationships/hyperlink" Target="../12&#50676;&#50773;&#44592;&#54616;/&#50676;&#50773;&#44592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2&#50836;&#45208;/&#50836;&#45208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5&#49888;&#47749;&#44592;/&#49888;&#47749;&#44592;.pptx" TargetMode="External"/><Relationship Id="rId213" Type="http://schemas.openxmlformats.org/officeDocument/2006/relationships/image" Target="../media/image9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54616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27&#45796;&#45768;&#50648;/&#45796;&#45768;&#5064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48%20&#44040;&#46972;&#46356;&#50500;&#49436;/&#44040;&#46972;&#46356;&#50500;&#49436;.pptx" TargetMode="External"/><Relationship Id="rId61" Type="http://schemas.openxmlformats.org/officeDocument/2006/relationships/image" Target="../media/image17.png"/><Relationship Id="rId82" Type="http://schemas.openxmlformats.org/officeDocument/2006/relationships/hyperlink" Target="&#50676;&#50773;&#44592;&#54616;25&#51109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54616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2&#52636;&#50528;&#44413;&#44592;/&#52636;&#50528;&#44413;&#44592;.pptx" TargetMode="External"/><Relationship Id="rId138" Type="http://schemas.openxmlformats.org/officeDocument/2006/relationships/hyperlink" Target="../28&#54840;&#49464;&#50500;/&#54840;&#49464;&#50500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4%20&#49324;&#46020;&#54665;&#51204;/&#49324;&#46020;&#54665;&#51204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54616;21&#51109;.pptx" TargetMode="External"/><Relationship Id="rId128" Type="http://schemas.openxmlformats.org/officeDocument/2006/relationships/hyperlink" Target="../23&#51060;&#49324;&#50556;/&#51060;&#49324;&#50556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39&#47568;&#46972;&#44592;/&#47568;&#46972;&#44592;.pptx" TargetMode="External"/><Relationship Id="rId181" Type="http://schemas.openxmlformats.org/officeDocument/2006/relationships/image" Target="../media/image77.png"/><Relationship Id="rId216" Type="http://schemas.openxmlformats.org/officeDocument/2006/relationships/image" Target="../media/image100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54616;16&#51109;.pptx" TargetMode="External"/><Relationship Id="rId118" Type="http://schemas.openxmlformats.org/officeDocument/2006/relationships/hyperlink" Target="../18&#50853;&#44592;/&#50853;&#44592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4&#45208;&#54996;/&#45208;&#54996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5%20&#46356;&#47784;&#45936;&#54980;&#49436;/&#46356;&#47784;&#45936;&#54980;&#49436;.pptx" TargetMode="External"/><Relationship Id="rId206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3&#50669;&#45824;&#49345;/&#50669;&#45824;&#49345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54616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07&#49324;&#49324;&#44592;/&#49324;&#49324;&#44592;.pptx" TargetMode="External"/><Relationship Id="rId140" Type="http://schemas.openxmlformats.org/officeDocument/2006/relationships/hyperlink" Target="../29&#50836;&#50648;/&#50836;&#5064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54616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&#52285;&#49464;&#44592;.pptx" TargetMode="External"/><Relationship Id="rId130" Type="http://schemas.openxmlformats.org/officeDocument/2006/relationships/hyperlink" Target="../24&#50696;&#47112;&#48120;&#50556;/&#50696;&#47112;&#48120;&#50556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5%20&#47196;&#47560;&#49436;/&#47196;&#4756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54616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54616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19&#49884;&#54200;/&#49884;&#54200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0%20&#47560;&#53468;&#48373;&#51020;/&#47560;&#53468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54616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4&#50669;&#45824;&#54616;/&#50669;&#45824;&#54616;.pptx" TargetMode="External"/><Relationship Id="rId131" Type="http://schemas.openxmlformats.org/officeDocument/2006/relationships/image" Target="../media/image52.png"/><Relationship Id="rId152" Type="http://schemas.openxmlformats.org/officeDocument/2006/relationships/hyperlink" Target="../35&#54616;&#48149;&#44397;/&#54616;&#48149;&#44397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6%20&#46356;&#46020;&#49436;/&#46356;&#46020;&#49436;.pptx" TargetMode="External"/><Relationship Id="rId208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54616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09&#49324;&#47924;&#50648;&#49345;/&#49324;&#47924;&#50648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2&#50500;&#44032;/&#50500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3%20&#50836;&#54620;&#48373;&#51020;/&#50836;&#54620;&#48373;&#51020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54616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08&#47355;&#44592;/&#47355;&#44592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0&#50500;&#47784;&#49828;/&#50500;&#47784;&#49828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1%20&#44264;&#47196;&#49352;&#49436;/&#44264;&#47196;&#49352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6%20&#50836;&#54620;&#44228;&#49884;&#47197;/&#50836;&#54620;&#44228;&#49884;&#47197;.pptx" TargetMode="External"/><Relationship Id="rId25" Type="http://schemas.openxmlformats.org/officeDocument/2006/relationships/slide" Target="slide16.xml"/><Relationship Id="rId46" Type="http://schemas.openxmlformats.org/officeDocument/2006/relationships/hyperlink" Target="&#50676;&#50773;&#44592;&#54616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17&#50640;&#49828;&#45908;/&#50640;&#49828;&#45908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38&#49828;&#44032;&#47028;/&#49828;&#44032;&#47028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54616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3&#47112;&#50948;&#44592;/&#47112;&#50948;&#44592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5&#50696;&#47112;&#48120;&#50556;&#50528;&#44032;/&#50696;&#47112;&#48120;&#50556;&#50528;&#44032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6%20&#44256;&#47536;&#46020;&#51204;&#49436;/&#44256;&#47536;&#46020;&#51204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4%20&#46356;&#47784;&#45936;&#51204;&#49436;/&#46356;&#47784;&#45936;&#51204;&#49436;.pptx" TargetMode="External"/><Relationship Id="rId204" Type="http://schemas.openxmlformats.org/officeDocument/2006/relationships/hyperlink" Target="../../&#49888;&#50557;PPT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54616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1&#50676;&#50773;&#44592;&#49345;/&#50676;&#50773;&#44592;&#49345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54616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&#50676;&#50773;&#44592;&#54616;23&#51109;.pptx" TargetMode="External"/><Relationship Id="rId94" Type="http://schemas.openxmlformats.org/officeDocument/2006/relationships/hyperlink" Target="../06&#50668;&#54840;&#49688;&#50500;/&#50668;&#54840;&#49688;&#50500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0&#51104;&#50616;/&#51104;&#5061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3&#48120;&#44032;/&#48120;&#44032;.pptx" TargetMode="External"/><Relationship Id="rId164" Type="http://schemas.openxmlformats.org/officeDocument/2006/relationships/hyperlink" Target="../../&#49888;&#50557;PPT/41%20&#47560;&#44032;&#48373;&#51020;/&#47560;&#44032;&#48373;&#51020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9%20&#50640;&#48288;&#49548;&#49436;/&#50640;&#48288;&#49548;&#49436;.pptx" TargetMode="External"/><Relationship Id="rId210" Type="http://schemas.openxmlformats.org/officeDocument/2006/relationships/hyperlink" Target="../../&#49888;&#50557;PPT/64%20&#50836;&#54620;&#49340;&#49436;/&#50836;&#54620;&#49340;&#49436;1&#51109;.pptx" TargetMode="External"/><Relationship Id="rId215" Type="http://schemas.openxmlformats.org/officeDocument/2006/relationships/image" Target="../media/image94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54616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5&#50640;&#49828;&#46972;/&#50640;&#49828;&#4697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6&#49828;&#48148;&#45264;/&#49828;&#48148;&#45264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57%20&#48716;&#47112;&#47788;&#49436;/&#48716;&#47112;&#47788;&#49436;1&#51109;.pptx" TargetMode="External"/><Relationship Id="rId200" Type="http://schemas.openxmlformats.org/officeDocument/2006/relationships/hyperlink" Target="../../&#49888;&#50557;PPT/59%20&#50556;&#44256;&#48372;&#49436;/&#50556;&#44256;&#48372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54616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0&#49324;&#47924;&#50648;&#54616;/&#49324;&#47924;&#50648;&#54616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1&#50724;&#48148;&#45852;/&#50724;&#48148;&#45852;1&#51109;.pptx" TargetMode="External"/><Relationship Id="rId90" Type="http://schemas.openxmlformats.org/officeDocument/2006/relationships/hyperlink" Target="../04&#48124;&#49688;&#44592;/&#48124;&#49688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1" Type="http://schemas.openxmlformats.org/officeDocument/2006/relationships/image" Target="../media/image92.png"/><Relationship Id="rId27" Type="http://schemas.openxmlformats.org/officeDocument/2006/relationships/slide" Target="slide18.xml"/><Relationship Id="rId48" Type="http://schemas.openxmlformats.org/officeDocument/2006/relationships/hyperlink" Target="&#50676;&#50773;&#44592;&#54616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6&#50640;&#49828;&#44180;/&#50640;&#49828;&#44180;.pptx" TargetMode="External"/><Relationship Id="rId80" Type="http://schemas.openxmlformats.org/officeDocument/2006/relationships/hyperlink" Target="&#50676;&#50773;&#44592;&#54616;24&#51109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47%20&#44256;&#47536;&#46020;&#54980;&#49436;/&#44256;&#47536;&#46020;&#54980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54616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1&#51204;&#46020;&#49436;/&#51204;&#46020;&#49436;.pptx" TargetMode="External"/><Relationship Id="rId70" Type="http://schemas.openxmlformats.org/officeDocument/2006/relationships/hyperlink" Target="&#50676;&#50773;&#44592;&#54616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2%20&#45572;&#44032;&#48373;&#51020;/&#45572;&#44032;&#48373;&#51020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5%20&#50976;&#45796;&#49436;/&#50976;&#45796;&#49436;1&#51109;.pptx" TargetMode="Externa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6&#45712;&#54756;&#48120;&#50556;/&#45712;&#54756;&#48120;&#50556;.pptx" TargetMode="External"/><Relationship Id="rId60" Type="http://schemas.openxmlformats.org/officeDocument/2006/relationships/hyperlink" Target="&#50676;&#50773;&#44592;&#54616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37&#54617;&#44060;/&#54617;&#4406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58%20&#55176;&#48652;&#47532;&#49436;/&#55176;&#48652;&#47532;&#49436;.pptx" TargetMode="External"/><Relationship Id="rId202" Type="http://schemas.openxmlformats.org/officeDocument/2006/relationships/hyperlink" Target="../../&#49888;&#50557;PPT/60%20&#48288;&#46300;&#47196;&#51204;&#49436;/&#48288;&#46300;&#47196;&#51204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54616;09&#51109;.pptx" TargetMode="External"/><Relationship Id="rId104" Type="http://schemas.openxmlformats.org/officeDocument/2006/relationships/hyperlink" Target="../12&#50676;&#50773;&#44592;&#54616;/&#50676;&#50773;&#44592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2&#50836;&#45208;/&#50836;&#45208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5&#49888;&#47749;&#44592;/&#49888;&#47749;&#44592;.pptx" TargetMode="External"/><Relationship Id="rId213" Type="http://schemas.openxmlformats.org/officeDocument/2006/relationships/image" Target="../media/image9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54616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27&#45796;&#45768;&#50648;/&#45796;&#45768;&#5064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48%20&#44040;&#46972;&#46356;&#50500;&#49436;/&#44040;&#46972;&#46356;&#50500;&#49436;.pptx" TargetMode="External"/><Relationship Id="rId61" Type="http://schemas.openxmlformats.org/officeDocument/2006/relationships/image" Target="../media/image17.png"/><Relationship Id="rId82" Type="http://schemas.openxmlformats.org/officeDocument/2006/relationships/hyperlink" Target="&#50676;&#50773;&#44592;&#54616;25&#51109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54616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2&#52636;&#50528;&#44413;&#44592;/&#52636;&#50528;&#44413;&#44592;.pptx" TargetMode="External"/><Relationship Id="rId138" Type="http://schemas.openxmlformats.org/officeDocument/2006/relationships/hyperlink" Target="../28&#54840;&#49464;&#50500;/&#54840;&#49464;&#50500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4%20&#49324;&#46020;&#54665;&#51204;/&#49324;&#46020;&#54665;&#51204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54616;21&#51109;.pptx" TargetMode="External"/><Relationship Id="rId128" Type="http://schemas.openxmlformats.org/officeDocument/2006/relationships/hyperlink" Target="../23&#51060;&#49324;&#50556;/&#51060;&#49324;&#50556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39&#47568;&#46972;&#44592;/&#47568;&#46972;&#44592;.pptx" TargetMode="External"/><Relationship Id="rId181" Type="http://schemas.openxmlformats.org/officeDocument/2006/relationships/image" Target="../media/image77.png"/><Relationship Id="rId216" Type="http://schemas.openxmlformats.org/officeDocument/2006/relationships/image" Target="../media/image101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54616;16&#51109;.pptx" TargetMode="External"/><Relationship Id="rId118" Type="http://schemas.openxmlformats.org/officeDocument/2006/relationships/hyperlink" Target="../18&#50853;&#44592;/&#50853;&#44592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4&#45208;&#54996;/&#45208;&#54996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5%20&#46356;&#47784;&#45936;&#54980;&#49436;/&#46356;&#47784;&#45936;&#54980;&#49436;.pptx" TargetMode="External"/><Relationship Id="rId206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3&#50669;&#45824;&#49345;/&#50669;&#45824;&#49345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54616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07&#49324;&#49324;&#44592;/&#49324;&#49324;&#44592;.pptx" TargetMode="External"/><Relationship Id="rId140" Type="http://schemas.openxmlformats.org/officeDocument/2006/relationships/hyperlink" Target="../29&#50836;&#50648;/&#50836;&#5064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54616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&#52285;&#49464;&#44592;.pptx" TargetMode="External"/><Relationship Id="rId130" Type="http://schemas.openxmlformats.org/officeDocument/2006/relationships/hyperlink" Target="../24&#50696;&#47112;&#48120;&#50556;/&#50696;&#47112;&#48120;&#50556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5%20&#47196;&#47560;&#49436;/&#47196;&#4756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54616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54616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19&#49884;&#54200;/&#49884;&#54200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0%20&#47560;&#53468;&#48373;&#51020;/&#47560;&#53468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54616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4&#50669;&#45824;&#54616;/&#50669;&#45824;&#54616;.pptx" TargetMode="External"/><Relationship Id="rId131" Type="http://schemas.openxmlformats.org/officeDocument/2006/relationships/image" Target="../media/image52.png"/><Relationship Id="rId152" Type="http://schemas.openxmlformats.org/officeDocument/2006/relationships/hyperlink" Target="../35&#54616;&#48149;&#44397;/&#54616;&#48149;&#44397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6%20&#46356;&#46020;&#49436;/&#46356;&#46020;&#49436;.pptx" TargetMode="External"/><Relationship Id="rId208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54616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09&#49324;&#47924;&#50648;&#49345;/&#49324;&#47924;&#50648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2&#50500;&#44032;/&#50500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3%20&#50836;&#54620;&#48373;&#51020;/&#50836;&#54620;&#48373;&#51020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54616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08&#47355;&#44592;/&#47355;&#44592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0&#50500;&#47784;&#49828;/&#50500;&#47784;&#49828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1%20&#44264;&#47196;&#49352;&#49436;/&#44264;&#47196;&#49352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6%20&#50836;&#54620;&#44228;&#49884;&#47197;/&#50836;&#54620;&#44228;&#49884;&#47197;.pptx" TargetMode="External"/><Relationship Id="rId25" Type="http://schemas.openxmlformats.org/officeDocument/2006/relationships/slide" Target="slide16.xml"/><Relationship Id="rId46" Type="http://schemas.openxmlformats.org/officeDocument/2006/relationships/hyperlink" Target="&#50676;&#50773;&#44592;&#54616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17&#50640;&#49828;&#45908;/&#50640;&#49828;&#45908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38&#49828;&#44032;&#47028;/&#49828;&#44032;&#47028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54616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3&#47112;&#50948;&#44592;/&#47112;&#50948;&#44592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5&#50696;&#47112;&#48120;&#50556;&#50528;&#44032;/&#50696;&#47112;&#48120;&#50556;&#50528;&#44032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6%20&#44256;&#47536;&#46020;&#51204;&#49436;/&#44256;&#47536;&#46020;&#51204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4%20&#46356;&#47784;&#45936;&#51204;&#49436;/&#46356;&#47784;&#45936;&#51204;&#49436;.pptx" TargetMode="External"/><Relationship Id="rId204" Type="http://schemas.openxmlformats.org/officeDocument/2006/relationships/hyperlink" Target="../../&#49888;&#50557;PPT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54616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1&#50676;&#50773;&#44592;&#49345;/&#50676;&#50773;&#44592;&#49345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54616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&#50676;&#50773;&#44592;&#54616;23&#51109;.pptx" TargetMode="External"/><Relationship Id="rId94" Type="http://schemas.openxmlformats.org/officeDocument/2006/relationships/hyperlink" Target="../06&#50668;&#54840;&#49688;&#50500;/&#50668;&#54840;&#49688;&#50500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0&#51104;&#50616;/&#51104;&#5061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3&#48120;&#44032;/&#48120;&#44032;.pptx" TargetMode="External"/><Relationship Id="rId164" Type="http://schemas.openxmlformats.org/officeDocument/2006/relationships/hyperlink" Target="../../&#49888;&#50557;PPT/41%20&#47560;&#44032;&#48373;&#51020;/&#47560;&#44032;&#48373;&#51020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9%20&#50640;&#48288;&#49548;&#49436;/&#50640;&#48288;&#49548;&#49436;.pptx" TargetMode="External"/><Relationship Id="rId210" Type="http://schemas.openxmlformats.org/officeDocument/2006/relationships/hyperlink" Target="../../&#49888;&#50557;PPT/64%20&#50836;&#54620;&#49340;&#49436;/&#50836;&#54620;&#49340;&#49436;1&#51109;.pptx" TargetMode="External"/><Relationship Id="rId215" Type="http://schemas.openxmlformats.org/officeDocument/2006/relationships/image" Target="../media/image94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54616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5&#50640;&#49828;&#46972;/&#50640;&#49828;&#4697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6&#49828;&#48148;&#45264;/&#49828;&#48148;&#45264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57%20&#48716;&#47112;&#47788;&#49436;/&#48716;&#47112;&#47788;&#49436;1&#51109;.pptx" TargetMode="External"/><Relationship Id="rId200" Type="http://schemas.openxmlformats.org/officeDocument/2006/relationships/hyperlink" Target="../../&#49888;&#50557;PPT/59%20&#50556;&#44256;&#48372;&#49436;/&#50556;&#44256;&#48372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54616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0&#49324;&#47924;&#50648;&#54616;/&#49324;&#47924;&#50648;&#54616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1&#50724;&#48148;&#45852;/&#50724;&#48148;&#45852;1&#51109;.pptx" TargetMode="External"/><Relationship Id="rId90" Type="http://schemas.openxmlformats.org/officeDocument/2006/relationships/hyperlink" Target="../04&#48124;&#49688;&#44592;/&#48124;&#49688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1" Type="http://schemas.openxmlformats.org/officeDocument/2006/relationships/image" Target="../media/image92.png"/><Relationship Id="rId27" Type="http://schemas.openxmlformats.org/officeDocument/2006/relationships/slide" Target="slide18.xml"/><Relationship Id="rId48" Type="http://schemas.openxmlformats.org/officeDocument/2006/relationships/hyperlink" Target="&#50676;&#50773;&#44592;&#54616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6&#50640;&#49828;&#44180;/&#50640;&#49828;&#44180;.pptx" TargetMode="External"/><Relationship Id="rId80" Type="http://schemas.openxmlformats.org/officeDocument/2006/relationships/hyperlink" Target="&#50676;&#50773;&#44592;&#54616;24&#51109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47%20&#44256;&#47536;&#46020;&#54980;&#49436;/&#44256;&#47536;&#46020;&#54980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54616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1&#51204;&#46020;&#49436;/&#51204;&#46020;&#49436;.pptx" TargetMode="External"/><Relationship Id="rId70" Type="http://schemas.openxmlformats.org/officeDocument/2006/relationships/hyperlink" Target="&#50676;&#50773;&#44592;&#54616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2%20&#45572;&#44032;&#48373;&#51020;/&#45572;&#44032;&#48373;&#51020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5%20&#50976;&#45796;&#49436;/&#50976;&#45796;&#49436;1&#51109;.pptx" TargetMode="Externa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6&#45712;&#54756;&#48120;&#50556;/&#45712;&#54756;&#48120;&#50556;.pptx" TargetMode="External"/><Relationship Id="rId60" Type="http://schemas.openxmlformats.org/officeDocument/2006/relationships/hyperlink" Target="&#50676;&#50773;&#44592;&#54616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37&#54617;&#44060;/&#54617;&#4406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58%20&#55176;&#48652;&#47532;&#49436;/&#55176;&#48652;&#47532;&#49436;.pptx" TargetMode="External"/><Relationship Id="rId202" Type="http://schemas.openxmlformats.org/officeDocument/2006/relationships/hyperlink" Target="../../&#49888;&#50557;PPT/60%20&#48288;&#46300;&#47196;&#51204;&#49436;/&#48288;&#46300;&#47196;&#51204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54616;09&#51109;.pptx" TargetMode="External"/><Relationship Id="rId104" Type="http://schemas.openxmlformats.org/officeDocument/2006/relationships/hyperlink" Target="../12&#50676;&#50773;&#44592;&#54616;/&#50676;&#50773;&#44592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2&#50836;&#45208;/&#50836;&#45208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5&#49888;&#47749;&#44592;/&#49888;&#47749;&#44592;.pptx" TargetMode="External"/><Relationship Id="rId213" Type="http://schemas.openxmlformats.org/officeDocument/2006/relationships/image" Target="../media/image9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54616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27&#45796;&#45768;&#50648;/&#45796;&#45768;&#5064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48%20&#44040;&#46972;&#46356;&#50500;&#49436;/&#44040;&#46972;&#46356;&#50500;&#49436;.pptx" TargetMode="External"/><Relationship Id="rId61" Type="http://schemas.openxmlformats.org/officeDocument/2006/relationships/image" Target="../media/image17.png"/><Relationship Id="rId82" Type="http://schemas.openxmlformats.org/officeDocument/2006/relationships/hyperlink" Target="&#50676;&#50773;&#44592;&#54616;25&#51109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54616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2&#52636;&#50528;&#44413;&#44592;/&#52636;&#50528;&#44413;&#44592;.pptx" TargetMode="External"/><Relationship Id="rId138" Type="http://schemas.openxmlformats.org/officeDocument/2006/relationships/hyperlink" Target="../28&#54840;&#49464;&#50500;/&#54840;&#49464;&#50500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4%20&#49324;&#46020;&#54665;&#51204;/&#49324;&#46020;&#54665;&#51204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54616;21&#51109;.pptx" TargetMode="External"/><Relationship Id="rId128" Type="http://schemas.openxmlformats.org/officeDocument/2006/relationships/hyperlink" Target="../23&#51060;&#49324;&#50556;/&#51060;&#49324;&#50556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39&#47568;&#46972;&#44592;/&#47568;&#46972;&#44592;.pptx" TargetMode="External"/><Relationship Id="rId181" Type="http://schemas.openxmlformats.org/officeDocument/2006/relationships/image" Target="../media/image77.png"/><Relationship Id="rId216" Type="http://schemas.openxmlformats.org/officeDocument/2006/relationships/image" Target="../media/image102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54616;16&#51109;.pptx" TargetMode="External"/><Relationship Id="rId118" Type="http://schemas.openxmlformats.org/officeDocument/2006/relationships/hyperlink" Target="../18&#50853;&#44592;/&#50853;&#44592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4&#45208;&#54996;/&#45208;&#54996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5%20&#46356;&#47784;&#45936;&#54980;&#49436;/&#46356;&#47784;&#45936;&#54980;&#49436;.pptx" TargetMode="External"/><Relationship Id="rId206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3&#50669;&#45824;&#49345;/&#50669;&#45824;&#49345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54616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07&#49324;&#49324;&#44592;/&#49324;&#49324;&#44592;.pptx" TargetMode="External"/><Relationship Id="rId140" Type="http://schemas.openxmlformats.org/officeDocument/2006/relationships/hyperlink" Target="../29&#50836;&#50648;/&#50836;&#5064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54616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&#52285;&#49464;&#44592;.pptx" TargetMode="External"/><Relationship Id="rId130" Type="http://schemas.openxmlformats.org/officeDocument/2006/relationships/hyperlink" Target="../24&#50696;&#47112;&#48120;&#50556;/&#50696;&#47112;&#48120;&#50556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5%20&#47196;&#47560;&#49436;/&#47196;&#4756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54616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54616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19&#49884;&#54200;/&#49884;&#54200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0%20&#47560;&#53468;&#48373;&#51020;/&#47560;&#53468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54616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4&#50669;&#45824;&#54616;/&#50669;&#45824;&#54616;.pptx" TargetMode="External"/><Relationship Id="rId131" Type="http://schemas.openxmlformats.org/officeDocument/2006/relationships/image" Target="../media/image52.png"/><Relationship Id="rId152" Type="http://schemas.openxmlformats.org/officeDocument/2006/relationships/hyperlink" Target="../35&#54616;&#48149;&#44397;/&#54616;&#48149;&#44397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6%20&#46356;&#46020;&#49436;/&#46356;&#46020;&#49436;.pptx" TargetMode="External"/><Relationship Id="rId208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54616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09&#49324;&#47924;&#50648;&#49345;/&#49324;&#47924;&#50648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2&#50500;&#44032;/&#50500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3%20&#50836;&#54620;&#48373;&#51020;/&#50836;&#54620;&#48373;&#51020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54616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08&#47355;&#44592;/&#47355;&#44592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0&#50500;&#47784;&#49828;/&#50500;&#47784;&#49828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1%20&#44264;&#47196;&#49352;&#49436;/&#44264;&#47196;&#49352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6%20&#50836;&#54620;&#44228;&#49884;&#47197;/&#50836;&#54620;&#44228;&#49884;&#47197;.pptx" TargetMode="External"/><Relationship Id="rId25" Type="http://schemas.openxmlformats.org/officeDocument/2006/relationships/slide" Target="slide16.xml"/><Relationship Id="rId46" Type="http://schemas.openxmlformats.org/officeDocument/2006/relationships/hyperlink" Target="&#50676;&#50773;&#44592;&#54616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17&#50640;&#49828;&#45908;/&#50640;&#49828;&#45908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38&#49828;&#44032;&#47028;/&#49828;&#44032;&#47028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54616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3&#47112;&#50948;&#44592;/&#47112;&#50948;&#44592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5&#50696;&#47112;&#48120;&#50556;&#50528;&#44032;/&#50696;&#47112;&#48120;&#50556;&#50528;&#44032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6%20&#44256;&#47536;&#46020;&#51204;&#49436;/&#44256;&#47536;&#46020;&#51204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4%20&#46356;&#47784;&#45936;&#51204;&#49436;/&#46356;&#47784;&#45936;&#51204;&#49436;.pptx" TargetMode="External"/><Relationship Id="rId204" Type="http://schemas.openxmlformats.org/officeDocument/2006/relationships/hyperlink" Target="../../&#49888;&#50557;PPT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54616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1&#50676;&#50773;&#44592;&#49345;/&#50676;&#50773;&#44592;&#49345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54616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&#50676;&#50773;&#44592;&#54616;23&#51109;.pptx" TargetMode="External"/><Relationship Id="rId94" Type="http://schemas.openxmlformats.org/officeDocument/2006/relationships/hyperlink" Target="../06&#50668;&#54840;&#49688;&#50500;/&#50668;&#54840;&#49688;&#50500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0&#51104;&#50616;/&#51104;&#5061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3&#48120;&#44032;/&#48120;&#44032;.pptx" TargetMode="External"/><Relationship Id="rId164" Type="http://schemas.openxmlformats.org/officeDocument/2006/relationships/hyperlink" Target="../../&#49888;&#50557;PPT/41%20&#47560;&#44032;&#48373;&#51020;/&#47560;&#44032;&#48373;&#51020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9%20&#50640;&#48288;&#49548;&#49436;/&#50640;&#48288;&#49548;&#49436;.pptx" TargetMode="External"/><Relationship Id="rId210" Type="http://schemas.openxmlformats.org/officeDocument/2006/relationships/hyperlink" Target="../../&#49888;&#50557;PPT/64%20&#50836;&#54620;&#49340;&#49436;/&#50836;&#54620;&#49340;&#49436;1&#51109;.pptx" TargetMode="External"/><Relationship Id="rId215" Type="http://schemas.openxmlformats.org/officeDocument/2006/relationships/image" Target="../media/image94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54616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5&#50640;&#49828;&#46972;/&#50640;&#49828;&#4697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6&#49828;&#48148;&#45264;/&#49828;&#48148;&#45264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57%20&#48716;&#47112;&#47788;&#49436;/&#48716;&#47112;&#47788;&#49436;1&#51109;.pptx" TargetMode="External"/><Relationship Id="rId200" Type="http://schemas.openxmlformats.org/officeDocument/2006/relationships/hyperlink" Target="../../&#49888;&#50557;PPT/59%20&#50556;&#44256;&#48372;&#49436;/&#50556;&#44256;&#48372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54616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0&#49324;&#47924;&#50648;&#54616;/&#49324;&#47924;&#50648;&#54616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1&#50724;&#48148;&#45852;/&#50724;&#48148;&#45852;1&#51109;.pptx" TargetMode="External"/><Relationship Id="rId90" Type="http://schemas.openxmlformats.org/officeDocument/2006/relationships/hyperlink" Target="../04&#48124;&#49688;&#44592;/&#48124;&#49688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1" Type="http://schemas.openxmlformats.org/officeDocument/2006/relationships/image" Target="../media/image92.png"/><Relationship Id="rId27" Type="http://schemas.openxmlformats.org/officeDocument/2006/relationships/slide" Target="slide18.xml"/><Relationship Id="rId48" Type="http://schemas.openxmlformats.org/officeDocument/2006/relationships/hyperlink" Target="&#50676;&#50773;&#44592;&#54616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6&#50640;&#49828;&#44180;/&#50640;&#49828;&#44180;.pptx" TargetMode="External"/><Relationship Id="rId80" Type="http://schemas.openxmlformats.org/officeDocument/2006/relationships/hyperlink" Target="&#50676;&#50773;&#44592;&#54616;24&#51109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47%20&#44256;&#47536;&#46020;&#54980;&#49436;/&#44256;&#47536;&#46020;&#54980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54616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1&#51204;&#46020;&#49436;/&#51204;&#46020;&#49436;.pptx" TargetMode="External"/><Relationship Id="rId70" Type="http://schemas.openxmlformats.org/officeDocument/2006/relationships/hyperlink" Target="&#50676;&#50773;&#44592;&#54616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2%20&#45572;&#44032;&#48373;&#51020;/&#45572;&#44032;&#48373;&#51020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5%20&#50976;&#45796;&#49436;/&#50976;&#45796;&#49436;1&#51109;.pptx" TargetMode="Externa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6&#45712;&#54756;&#48120;&#50556;/&#45712;&#54756;&#48120;&#50556;.pptx" TargetMode="External"/><Relationship Id="rId60" Type="http://schemas.openxmlformats.org/officeDocument/2006/relationships/hyperlink" Target="&#50676;&#50773;&#44592;&#54616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37&#54617;&#44060;/&#54617;&#4406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58%20&#55176;&#48652;&#47532;&#49436;/&#55176;&#48652;&#47532;&#49436;.pptx" TargetMode="External"/><Relationship Id="rId202" Type="http://schemas.openxmlformats.org/officeDocument/2006/relationships/hyperlink" Target="../../&#49888;&#50557;PPT/60%20&#48288;&#46300;&#47196;&#51204;&#49436;/&#48288;&#46300;&#47196;&#51204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54616;09&#51109;.pptx" TargetMode="External"/><Relationship Id="rId104" Type="http://schemas.openxmlformats.org/officeDocument/2006/relationships/hyperlink" Target="../12&#50676;&#50773;&#44592;&#54616;/&#50676;&#50773;&#44592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2&#50836;&#45208;/&#50836;&#45208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5&#49888;&#47749;&#44592;/&#49888;&#47749;&#44592;.pptx" TargetMode="External"/><Relationship Id="rId213" Type="http://schemas.openxmlformats.org/officeDocument/2006/relationships/image" Target="../media/image9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54616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27&#45796;&#45768;&#50648;/&#45796;&#45768;&#5064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48%20&#44040;&#46972;&#46356;&#50500;&#49436;/&#44040;&#46972;&#46356;&#50500;&#49436;.pptx" TargetMode="External"/><Relationship Id="rId61" Type="http://schemas.openxmlformats.org/officeDocument/2006/relationships/image" Target="../media/image17.png"/><Relationship Id="rId82" Type="http://schemas.openxmlformats.org/officeDocument/2006/relationships/hyperlink" Target="&#50676;&#50773;&#44592;&#54616;25&#51109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54616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2&#52636;&#50528;&#44413;&#44592;/&#52636;&#50528;&#44413;&#44592;.pptx" TargetMode="External"/><Relationship Id="rId138" Type="http://schemas.openxmlformats.org/officeDocument/2006/relationships/hyperlink" Target="../28&#54840;&#49464;&#50500;/&#54840;&#49464;&#50500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4%20&#49324;&#46020;&#54665;&#51204;/&#49324;&#46020;&#54665;&#51204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54616;21&#51109;.pptx" TargetMode="External"/><Relationship Id="rId128" Type="http://schemas.openxmlformats.org/officeDocument/2006/relationships/hyperlink" Target="../23&#51060;&#49324;&#50556;/&#51060;&#49324;&#50556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39&#47568;&#46972;&#44592;/&#47568;&#46972;&#44592;.pptx" TargetMode="External"/><Relationship Id="rId181" Type="http://schemas.openxmlformats.org/officeDocument/2006/relationships/image" Target="../media/image77.png"/><Relationship Id="rId216" Type="http://schemas.openxmlformats.org/officeDocument/2006/relationships/image" Target="../media/image103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54616;16&#51109;.pptx" TargetMode="External"/><Relationship Id="rId118" Type="http://schemas.openxmlformats.org/officeDocument/2006/relationships/hyperlink" Target="../18&#50853;&#44592;/&#50853;&#44592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4&#45208;&#54996;/&#45208;&#54996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5%20&#46356;&#47784;&#45936;&#54980;&#49436;/&#46356;&#47784;&#45936;&#54980;&#49436;.pptx" TargetMode="External"/><Relationship Id="rId206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3&#50669;&#45824;&#49345;/&#50669;&#45824;&#49345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54616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07&#49324;&#49324;&#44592;/&#49324;&#49324;&#44592;.pptx" TargetMode="External"/><Relationship Id="rId140" Type="http://schemas.openxmlformats.org/officeDocument/2006/relationships/hyperlink" Target="../29&#50836;&#50648;/&#50836;&#5064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54616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&#52285;&#49464;&#44592;.pptx" TargetMode="External"/><Relationship Id="rId130" Type="http://schemas.openxmlformats.org/officeDocument/2006/relationships/hyperlink" Target="../24&#50696;&#47112;&#48120;&#50556;/&#50696;&#47112;&#48120;&#50556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5%20&#47196;&#47560;&#49436;/&#47196;&#4756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54616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54616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19&#49884;&#54200;/&#49884;&#54200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0%20&#47560;&#53468;&#48373;&#51020;/&#47560;&#53468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54616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4&#50669;&#45824;&#54616;/&#50669;&#45824;&#54616;.pptx" TargetMode="External"/><Relationship Id="rId131" Type="http://schemas.openxmlformats.org/officeDocument/2006/relationships/image" Target="../media/image52.png"/><Relationship Id="rId152" Type="http://schemas.openxmlformats.org/officeDocument/2006/relationships/hyperlink" Target="../35&#54616;&#48149;&#44397;/&#54616;&#48149;&#44397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6%20&#46356;&#46020;&#49436;/&#46356;&#46020;&#49436;.pptx" TargetMode="External"/><Relationship Id="rId208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54616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09&#49324;&#47924;&#50648;&#49345;/&#49324;&#47924;&#50648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2&#50500;&#44032;/&#50500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3%20&#50836;&#54620;&#48373;&#51020;/&#50836;&#54620;&#48373;&#51020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54616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08&#47355;&#44592;/&#47355;&#44592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0&#50500;&#47784;&#49828;/&#50500;&#47784;&#49828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1%20&#44264;&#47196;&#49352;&#49436;/&#44264;&#47196;&#49352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6%20&#50836;&#54620;&#44228;&#49884;&#47197;/&#50836;&#54620;&#44228;&#49884;&#47197;.pptx" TargetMode="External"/><Relationship Id="rId25" Type="http://schemas.openxmlformats.org/officeDocument/2006/relationships/slide" Target="slide16.xml"/><Relationship Id="rId46" Type="http://schemas.openxmlformats.org/officeDocument/2006/relationships/hyperlink" Target="&#50676;&#50773;&#44592;&#54616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17&#50640;&#49828;&#45908;/&#50640;&#49828;&#45908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38&#49828;&#44032;&#47028;/&#49828;&#44032;&#47028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54616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3&#47112;&#50948;&#44592;/&#47112;&#50948;&#44592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5&#50696;&#47112;&#48120;&#50556;&#50528;&#44032;/&#50696;&#47112;&#48120;&#50556;&#50528;&#44032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6%20&#44256;&#47536;&#46020;&#51204;&#49436;/&#44256;&#47536;&#46020;&#51204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4%20&#46356;&#47784;&#45936;&#51204;&#49436;/&#46356;&#47784;&#45936;&#51204;&#49436;.pptx" TargetMode="External"/><Relationship Id="rId204" Type="http://schemas.openxmlformats.org/officeDocument/2006/relationships/hyperlink" Target="../../&#49888;&#50557;PPT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54616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1&#50676;&#50773;&#44592;&#49345;/&#50676;&#50773;&#44592;&#49345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54616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&#50676;&#50773;&#44592;&#54616;23&#51109;.pptx" TargetMode="External"/><Relationship Id="rId94" Type="http://schemas.openxmlformats.org/officeDocument/2006/relationships/hyperlink" Target="../06&#50668;&#54840;&#49688;&#50500;/&#50668;&#54840;&#49688;&#50500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0&#51104;&#50616;/&#51104;&#5061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3&#48120;&#44032;/&#48120;&#44032;.pptx" TargetMode="External"/><Relationship Id="rId164" Type="http://schemas.openxmlformats.org/officeDocument/2006/relationships/hyperlink" Target="../../&#49888;&#50557;PPT/41%20&#47560;&#44032;&#48373;&#51020;/&#47560;&#44032;&#48373;&#51020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9%20&#50640;&#48288;&#49548;&#49436;/&#50640;&#48288;&#49548;&#49436;.pptx" TargetMode="External"/><Relationship Id="rId210" Type="http://schemas.openxmlformats.org/officeDocument/2006/relationships/hyperlink" Target="../../&#49888;&#50557;PPT/64%20&#50836;&#54620;&#49340;&#49436;/&#50836;&#54620;&#49340;&#49436;1&#51109;.pptx" TargetMode="External"/><Relationship Id="rId215" Type="http://schemas.openxmlformats.org/officeDocument/2006/relationships/image" Target="../media/image94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54616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5&#50640;&#49828;&#46972;/&#50640;&#49828;&#4697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6&#49828;&#48148;&#45264;/&#49828;&#48148;&#45264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57%20&#48716;&#47112;&#47788;&#49436;/&#48716;&#47112;&#47788;&#49436;1&#51109;.pptx" TargetMode="External"/><Relationship Id="rId200" Type="http://schemas.openxmlformats.org/officeDocument/2006/relationships/hyperlink" Target="../../&#49888;&#50557;PPT/59%20&#50556;&#44256;&#48372;&#49436;/&#50556;&#44256;&#48372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54616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0&#49324;&#47924;&#50648;&#54616;/&#49324;&#47924;&#50648;&#54616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1&#50724;&#48148;&#45852;/&#50724;&#48148;&#45852;1&#51109;.pptx" TargetMode="External"/><Relationship Id="rId90" Type="http://schemas.openxmlformats.org/officeDocument/2006/relationships/hyperlink" Target="../04&#48124;&#49688;&#44592;/&#48124;&#49688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1" Type="http://schemas.openxmlformats.org/officeDocument/2006/relationships/image" Target="../media/image92.png"/><Relationship Id="rId27" Type="http://schemas.openxmlformats.org/officeDocument/2006/relationships/slide" Target="slide18.xml"/><Relationship Id="rId48" Type="http://schemas.openxmlformats.org/officeDocument/2006/relationships/hyperlink" Target="&#50676;&#50773;&#44592;&#54616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6&#50640;&#49828;&#44180;/&#50640;&#49828;&#44180;.pptx" TargetMode="External"/><Relationship Id="rId80" Type="http://schemas.openxmlformats.org/officeDocument/2006/relationships/hyperlink" Target="&#50676;&#50773;&#44592;&#54616;24&#51109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47%20&#44256;&#47536;&#46020;&#54980;&#49436;/&#44256;&#47536;&#46020;&#54980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54616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1&#51204;&#46020;&#49436;/&#51204;&#46020;&#49436;.pptx" TargetMode="External"/><Relationship Id="rId70" Type="http://schemas.openxmlformats.org/officeDocument/2006/relationships/hyperlink" Target="&#50676;&#50773;&#44592;&#54616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2%20&#45572;&#44032;&#48373;&#51020;/&#45572;&#44032;&#48373;&#51020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5%20&#50976;&#45796;&#49436;/&#50976;&#45796;&#49436;1&#51109;.pptx" TargetMode="Externa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6&#45712;&#54756;&#48120;&#50556;/&#45712;&#54756;&#48120;&#50556;.pptx" TargetMode="External"/><Relationship Id="rId60" Type="http://schemas.openxmlformats.org/officeDocument/2006/relationships/hyperlink" Target="&#50676;&#50773;&#44592;&#54616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37&#54617;&#44060;/&#54617;&#4406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58%20&#55176;&#48652;&#47532;&#49436;/&#55176;&#48652;&#47532;&#49436;.pptx" TargetMode="External"/><Relationship Id="rId202" Type="http://schemas.openxmlformats.org/officeDocument/2006/relationships/hyperlink" Target="../../&#49888;&#50557;PPT/60%20&#48288;&#46300;&#47196;&#51204;&#49436;/&#48288;&#46300;&#47196;&#51204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54616;09&#51109;.pptx" TargetMode="External"/><Relationship Id="rId104" Type="http://schemas.openxmlformats.org/officeDocument/2006/relationships/hyperlink" Target="../12&#50676;&#50773;&#44592;&#54616;/&#50676;&#50773;&#44592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2&#50836;&#45208;/&#50836;&#45208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5&#49888;&#47749;&#44592;/&#49888;&#47749;&#44592;.pptx" TargetMode="External"/><Relationship Id="rId213" Type="http://schemas.openxmlformats.org/officeDocument/2006/relationships/image" Target="../media/image9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54616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27&#45796;&#45768;&#50648;/&#45796;&#45768;&#5064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48%20&#44040;&#46972;&#46356;&#50500;&#49436;/&#44040;&#46972;&#46356;&#50500;&#49436;.pptx" TargetMode="External"/><Relationship Id="rId61" Type="http://schemas.openxmlformats.org/officeDocument/2006/relationships/image" Target="../media/image17.png"/><Relationship Id="rId82" Type="http://schemas.openxmlformats.org/officeDocument/2006/relationships/hyperlink" Target="&#50676;&#50773;&#44592;&#54616;25&#51109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54616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2&#52636;&#50528;&#44413;&#44592;/&#52636;&#50528;&#44413;&#44592;.pptx" TargetMode="External"/><Relationship Id="rId138" Type="http://schemas.openxmlformats.org/officeDocument/2006/relationships/hyperlink" Target="../28&#54840;&#49464;&#50500;/&#54840;&#49464;&#50500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4%20&#49324;&#46020;&#54665;&#51204;/&#49324;&#46020;&#54665;&#51204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54616;21&#51109;.pptx" TargetMode="External"/><Relationship Id="rId128" Type="http://schemas.openxmlformats.org/officeDocument/2006/relationships/hyperlink" Target="../23&#51060;&#49324;&#50556;/&#51060;&#49324;&#50556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39&#47568;&#46972;&#44592;/&#47568;&#46972;&#44592;.pptx" TargetMode="External"/><Relationship Id="rId181" Type="http://schemas.openxmlformats.org/officeDocument/2006/relationships/image" Target="../media/image77.png"/><Relationship Id="rId216" Type="http://schemas.openxmlformats.org/officeDocument/2006/relationships/image" Target="../media/image104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54616;16&#51109;.pptx" TargetMode="External"/><Relationship Id="rId118" Type="http://schemas.openxmlformats.org/officeDocument/2006/relationships/hyperlink" Target="../18&#50853;&#44592;/&#50853;&#44592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4&#45208;&#54996;/&#45208;&#54996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5%20&#46356;&#47784;&#45936;&#54980;&#49436;/&#46356;&#47784;&#45936;&#54980;&#49436;.pptx" TargetMode="External"/><Relationship Id="rId206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3&#50669;&#45824;&#49345;/&#50669;&#45824;&#49345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54616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07&#49324;&#49324;&#44592;/&#49324;&#49324;&#44592;.pptx" TargetMode="External"/><Relationship Id="rId140" Type="http://schemas.openxmlformats.org/officeDocument/2006/relationships/hyperlink" Target="../29&#50836;&#50648;/&#50836;&#5064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54616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&#52285;&#49464;&#44592;.pptx" TargetMode="External"/><Relationship Id="rId130" Type="http://schemas.openxmlformats.org/officeDocument/2006/relationships/hyperlink" Target="../24&#50696;&#47112;&#48120;&#50556;/&#50696;&#47112;&#48120;&#50556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5%20&#47196;&#47560;&#49436;/&#47196;&#4756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54616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54616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19&#49884;&#54200;/&#49884;&#54200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0%20&#47560;&#53468;&#48373;&#51020;/&#47560;&#53468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54616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4&#50669;&#45824;&#54616;/&#50669;&#45824;&#54616;.pptx" TargetMode="External"/><Relationship Id="rId131" Type="http://schemas.openxmlformats.org/officeDocument/2006/relationships/image" Target="../media/image52.png"/><Relationship Id="rId152" Type="http://schemas.openxmlformats.org/officeDocument/2006/relationships/hyperlink" Target="../35&#54616;&#48149;&#44397;/&#54616;&#48149;&#44397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6%20&#46356;&#46020;&#49436;/&#46356;&#46020;&#49436;.pptx" TargetMode="External"/><Relationship Id="rId208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54616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09&#49324;&#47924;&#50648;&#49345;/&#49324;&#47924;&#50648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2&#50500;&#44032;/&#50500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3%20&#50836;&#54620;&#48373;&#51020;/&#50836;&#54620;&#48373;&#51020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54616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08&#47355;&#44592;/&#47355;&#44592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0&#50500;&#47784;&#49828;/&#50500;&#47784;&#49828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1%20&#44264;&#47196;&#49352;&#49436;/&#44264;&#47196;&#49352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6%20&#50836;&#54620;&#44228;&#49884;&#47197;/&#50836;&#54620;&#44228;&#49884;&#47197;.pptx" TargetMode="External"/><Relationship Id="rId25" Type="http://schemas.openxmlformats.org/officeDocument/2006/relationships/slide" Target="slide16.xml"/><Relationship Id="rId46" Type="http://schemas.openxmlformats.org/officeDocument/2006/relationships/hyperlink" Target="&#50676;&#50773;&#44592;&#54616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17&#50640;&#49828;&#45908;/&#50640;&#49828;&#45908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38&#49828;&#44032;&#47028;/&#49828;&#44032;&#47028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54616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3&#47112;&#50948;&#44592;/&#47112;&#50948;&#44592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5&#50696;&#47112;&#48120;&#50556;&#50528;&#44032;/&#50696;&#47112;&#48120;&#50556;&#50528;&#44032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6%20&#44256;&#47536;&#46020;&#51204;&#49436;/&#44256;&#47536;&#46020;&#51204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4%20&#46356;&#47784;&#45936;&#51204;&#49436;/&#46356;&#47784;&#45936;&#51204;&#49436;.pptx" TargetMode="External"/><Relationship Id="rId204" Type="http://schemas.openxmlformats.org/officeDocument/2006/relationships/hyperlink" Target="../../&#49888;&#50557;PPT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54616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1&#50676;&#50773;&#44592;&#49345;/&#50676;&#50773;&#44592;&#49345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54616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&#50676;&#50773;&#44592;&#54616;23&#51109;.pptx" TargetMode="External"/><Relationship Id="rId94" Type="http://schemas.openxmlformats.org/officeDocument/2006/relationships/hyperlink" Target="../06&#50668;&#54840;&#49688;&#50500;/&#50668;&#54840;&#49688;&#50500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0&#51104;&#50616;/&#51104;&#5061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3&#48120;&#44032;/&#48120;&#44032;.pptx" TargetMode="External"/><Relationship Id="rId164" Type="http://schemas.openxmlformats.org/officeDocument/2006/relationships/hyperlink" Target="../../&#49888;&#50557;PPT/41%20&#47560;&#44032;&#48373;&#51020;/&#47560;&#44032;&#48373;&#51020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9%20&#50640;&#48288;&#49548;&#49436;/&#50640;&#48288;&#49548;&#49436;.pptx" TargetMode="External"/><Relationship Id="rId210" Type="http://schemas.openxmlformats.org/officeDocument/2006/relationships/hyperlink" Target="../../&#49888;&#50557;PPT/64%20&#50836;&#54620;&#49340;&#49436;/&#50836;&#54620;&#49340;&#49436;1&#51109;.pptx" TargetMode="External"/><Relationship Id="rId215" Type="http://schemas.openxmlformats.org/officeDocument/2006/relationships/image" Target="../media/image94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54616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5&#50640;&#49828;&#46972;/&#50640;&#49828;&#4697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6&#49828;&#48148;&#45264;/&#49828;&#48148;&#45264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57%20&#48716;&#47112;&#47788;&#49436;/&#48716;&#47112;&#47788;&#49436;1&#51109;.pptx" TargetMode="External"/><Relationship Id="rId200" Type="http://schemas.openxmlformats.org/officeDocument/2006/relationships/hyperlink" Target="../../&#49888;&#50557;PPT/59%20&#50556;&#44256;&#48372;&#49436;/&#50556;&#44256;&#48372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54616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0&#49324;&#47924;&#50648;&#54616;/&#49324;&#47924;&#50648;&#54616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1&#50724;&#48148;&#45852;/&#50724;&#48148;&#45852;1&#51109;.pptx" TargetMode="External"/><Relationship Id="rId90" Type="http://schemas.openxmlformats.org/officeDocument/2006/relationships/hyperlink" Target="../04&#48124;&#49688;&#44592;/&#48124;&#49688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1" Type="http://schemas.openxmlformats.org/officeDocument/2006/relationships/image" Target="../media/image92.png"/><Relationship Id="rId27" Type="http://schemas.openxmlformats.org/officeDocument/2006/relationships/slide" Target="slide18.xml"/><Relationship Id="rId48" Type="http://schemas.openxmlformats.org/officeDocument/2006/relationships/hyperlink" Target="&#50676;&#50773;&#44592;&#54616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6&#50640;&#49828;&#44180;/&#50640;&#49828;&#44180;.pptx" TargetMode="External"/><Relationship Id="rId80" Type="http://schemas.openxmlformats.org/officeDocument/2006/relationships/hyperlink" Target="&#50676;&#50773;&#44592;&#54616;24&#51109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47%20&#44256;&#47536;&#46020;&#54980;&#49436;/&#44256;&#47536;&#46020;&#54980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54616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1&#51204;&#46020;&#49436;/&#51204;&#46020;&#49436;.pptx" TargetMode="External"/><Relationship Id="rId70" Type="http://schemas.openxmlformats.org/officeDocument/2006/relationships/hyperlink" Target="&#50676;&#50773;&#44592;&#54616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2%20&#45572;&#44032;&#48373;&#51020;/&#45572;&#44032;&#48373;&#51020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5%20&#50976;&#45796;&#49436;/&#50976;&#45796;&#49436;1&#51109;.pptx" TargetMode="Externa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6&#45712;&#54756;&#48120;&#50556;/&#45712;&#54756;&#48120;&#50556;.pptx" TargetMode="External"/><Relationship Id="rId60" Type="http://schemas.openxmlformats.org/officeDocument/2006/relationships/hyperlink" Target="&#50676;&#50773;&#44592;&#54616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37&#54617;&#44060;/&#54617;&#4406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58%20&#55176;&#48652;&#47532;&#49436;/&#55176;&#48652;&#47532;&#49436;.pptx" TargetMode="External"/><Relationship Id="rId202" Type="http://schemas.openxmlformats.org/officeDocument/2006/relationships/hyperlink" Target="../../&#49888;&#50557;PPT/60%20&#48288;&#46300;&#47196;&#51204;&#49436;/&#48288;&#46300;&#47196;&#51204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54616;09&#51109;.pptx" TargetMode="External"/><Relationship Id="rId104" Type="http://schemas.openxmlformats.org/officeDocument/2006/relationships/hyperlink" Target="../12&#50676;&#50773;&#44592;&#54616;/&#50676;&#50773;&#44592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2&#50836;&#45208;/&#50836;&#45208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5&#49888;&#47749;&#44592;/&#49888;&#47749;&#44592;.pptx" TargetMode="External"/><Relationship Id="rId213" Type="http://schemas.openxmlformats.org/officeDocument/2006/relationships/image" Target="../media/image9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54616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27&#45796;&#45768;&#50648;/&#45796;&#45768;&#5064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48%20&#44040;&#46972;&#46356;&#50500;&#49436;/&#44040;&#46972;&#46356;&#50500;&#49436;.pptx" TargetMode="External"/><Relationship Id="rId61" Type="http://schemas.openxmlformats.org/officeDocument/2006/relationships/image" Target="../media/image17.png"/><Relationship Id="rId82" Type="http://schemas.openxmlformats.org/officeDocument/2006/relationships/hyperlink" Target="&#50676;&#50773;&#44592;&#54616;25&#51109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54616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2&#52636;&#50528;&#44413;&#44592;/&#52636;&#50528;&#44413;&#44592;.pptx" TargetMode="External"/><Relationship Id="rId138" Type="http://schemas.openxmlformats.org/officeDocument/2006/relationships/hyperlink" Target="../28&#54840;&#49464;&#50500;/&#54840;&#49464;&#50500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4%20&#49324;&#46020;&#54665;&#51204;/&#49324;&#46020;&#54665;&#51204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54616;21&#51109;.pptx" TargetMode="External"/><Relationship Id="rId128" Type="http://schemas.openxmlformats.org/officeDocument/2006/relationships/hyperlink" Target="../23&#51060;&#49324;&#50556;/&#51060;&#49324;&#50556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39&#47568;&#46972;&#44592;/&#47568;&#46972;&#44592;.pptx" TargetMode="External"/><Relationship Id="rId181" Type="http://schemas.openxmlformats.org/officeDocument/2006/relationships/image" Target="../media/image77.png"/><Relationship Id="rId216" Type="http://schemas.openxmlformats.org/officeDocument/2006/relationships/image" Target="../media/image105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54616;16&#51109;.pptx" TargetMode="External"/><Relationship Id="rId118" Type="http://schemas.openxmlformats.org/officeDocument/2006/relationships/hyperlink" Target="../18&#50853;&#44592;/&#50853;&#44592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4&#45208;&#54996;/&#45208;&#54996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5%20&#46356;&#47784;&#45936;&#54980;&#49436;/&#46356;&#47784;&#45936;&#54980;&#49436;.pptx" TargetMode="External"/><Relationship Id="rId206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3&#50669;&#45824;&#49345;/&#50669;&#45824;&#49345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54616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07&#49324;&#49324;&#44592;/&#49324;&#49324;&#44592;.pptx" TargetMode="External"/><Relationship Id="rId140" Type="http://schemas.openxmlformats.org/officeDocument/2006/relationships/hyperlink" Target="../29&#50836;&#50648;/&#50836;&#5064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54616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&#52285;&#49464;&#44592;.pptx" TargetMode="External"/><Relationship Id="rId130" Type="http://schemas.openxmlformats.org/officeDocument/2006/relationships/hyperlink" Target="../24&#50696;&#47112;&#48120;&#50556;/&#50696;&#47112;&#48120;&#50556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5%20&#47196;&#47560;&#49436;/&#47196;&#4756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54616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54616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19&#49884;&#54200;/&#49884;&#54200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0%20&#47560;&#53468;&#48373;&#51020;/&#47560;&#53468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54616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4&#50669;&#45824;&#54616;/&#50669;&#45824;&#54616;.pptx" TargetMode="External"/><Relationship Id="rId131" Type="http://schemas.openxmlformats.org/officeDocument/2006/relationships/image" Target="../media/image52.png"/><Relationship Id="rId152" Type="http://schemas.openxmlformats.org/officeDocument/2006/relationships/hyperlink" Target="../35&#54616;&#48149;&#44397;/&#54616;&#48149;&#44397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6%20&#46356;&#46020;&#49436;/&#46356;&#46020;&#49436;.pptx" TargetMode="External"/><Relationship Id="rId208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54616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09&#49324;&#47924;&#50648;&#49345;/&#49324;&#47924;&#50648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2&#50500;&#44032;/&#50500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3%20&#50836;&#54620;&#48373;&#51020;/&#50836;&#54620;&#48373;&#51020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54616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08&#47355;&#44592;/&#47355;&#44592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0&#50500;&#47784;&#49828;/&#50500;&#47784;&#49828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1%20&#44264;&#47196;&#49352;&#49436;/&#44264;&#47196;&#49352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6%20&#50836;&#54620;&#44228;&#49884;&#47197;/&#50836;&#54620;&#44228;&#49884;&#47197;.pptx" TargetMode="External"/><Relationship Id="rId25" Type="http://schemas.openxmlformats.org/officeDocument/2006/relationships/slide" Target="slide16.xml"/><Relationship Id="rId46" Type="http://schemas.openxmlformats.org/officeDocument/2006/relationships/hyperlink" Target="&#50676;&#50773;&#44592;&#54616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17&#50640;&#49828;&#45908;/&#50640;&#49828;&#45908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38&#49828;&#44032;&#47028;/&#49828;&#44032;&#47028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54616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3&#47112;&#50948;&#44592;/&#47112;&#50948;&#44592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5&#50696;&#47112;&#48120;&#50556;&#50528;&#44032;/&#50696;&#47112;&#48120;&#50556;&#50528;&#44032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6%20&#44256;&#47536;&#46020;&#51204;&#49436;/&#44256;&#47536;&#46020;&#51204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4%20&#46356;&#47784;&#45936;&#51204;&#49436;/&#46356;&#47784;&#45936;&#51204;&#49436;.pptx" TargetMode="External"/><Relationship Id="rId204" Type="http://schemas.openxmlformats.org/officeDocument/2006/relationships/hyperlink" Target="../../&#49888;&#50557;PPT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54616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1&#50676;&#50773;&#44592;&#49345;/&#50676;&#50773;&#44592;&#49345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54616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&#50676;&#50773;&#44592;&#54616;23&#51109;.pptx" TargetMode="External"/><Relationship Id="rId94" Type="http://schemas.openxmlformats.org/officeDocument/2006/relationships/hyperlink" Target="../06&#50668;&#54840;&#49688;&#50500;/&#50668;&#54840;&#49688;&#50500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0&#51104;&#50616;/&#51104;&#5061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3&#48120;&#44032;/&#48120;&#44032;.pptx" TargetMode="External"/><Relationship Id="rId164" Type="http://schemas.openxmlformats.org/officeDocument/2006/relationships/hyperlink" Target="../../&#49888;&#50557;PPT/41%20&#47560;&#44032;&#48373;&#51020;/&#47560;&#44032;&#48373;&#51020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9%20&#50640;&#48288;&#49548;&#49436;/&#50640;&#48288;&#49548;&#49436;.pptx" TargetMode="External"/><Relationship Id="rId210" Type="http://schemas.openxmlformats.org/officeDocument/2006/relationships/hyperlink" Target="../../&#49888;&#50557;PPT/64%20&#50836;&#54620;&#49340;&#49436;/&#50836;&#54620;&#49340;&#49436;1&#51109;.pptx" TargetMode="External"/><Relationship Id="rId215" Type="http://schemas.openxmlformats.org/officeDocument/2006/relationships/image" Target="../media/image94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54616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5&#50640;&#49828;&#46972;/&#50640;&#49828;&#4697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6&#49828;&#48148;&#45264;/&#49828;&#48148;&#45264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57%20&#48716;&#47112;&#47788;&#49436;/&#48716;&#47112;&#47788;&#49436;1&#51109;.pptx" TargetMode="External"/><Relationship Id="rId200" Type="http://schemas.openxmlformats.org/officeDocument/2006/relationships/hyperlink" Target="../../&#49888;&#50557;PPT/59%20&#50556;&#44256;&#48372;&#49436;/&#50556;&#44256;&#48372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54616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0&#49324;&#47924;&#50648;&#54616;/&#49324;&#47924;&#50648;&#54616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1&#50724;&#48148;&#45852;/&#50724;&#48148;&#45852;1&#51109;.pptx" TargetMode="External"/><Relationship Id="rId90" Type="http://schemas.openxmlformats.org/officeDocument/2006/relationships/hyperlink" Target="../04&#48124;&#49688;&#44592;/&#48124;&#49688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1" Type="http://schemas.openxmlformats.org/officeDocument/2006/relationships/image" Target="../media/image92.png"/><Relationship Id="rId27" Type="http://schemas.openxmlformats.org/officeDocument/2006/relationships/slide" Target="slide18.xml"/><Relationship Id="rId48" Type="http://schemas.openxmlformats.org/officeDocument/2006/relationships/hyperlink" Target="&#50676;&#50773;&#44592;&#54616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6&#50640;&#49828;&#44180;/&#50640;&#49828;&#44180;.pptx" TargetMode="External"/><Relationship Id="rId80" Type="http://schemas.openxmlformats.org/officeDocument/2006/relationships/hyperlink" Target="&#50676;&#50773;&#44592;&#54616;24&#51109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47%20&#44256;&#47536;&#46020;&#54980;&#49436;/&#44256;&#47536;&#46020;&#54980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54616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1&#51204;&#46020;&#49436;/&#51204;&#46020;&#49436;.pptx" TargetMode="External"/><Relationship Id="rId70" Type="http://schemas.openxmlformats.org/officeDocument/2006/relationships/hyperlink" Target="&#50676;&#50773;&#44592;&#54616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2%20&#45572;&#44032;&#48373;&#51020;/&#45572;&#44032;&#48373;&#51020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5%20&#50976;&#45796;&#49436;/&#50976;&#45796;&#49436;1&#51109;.pptx" TargetMode="Externa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6&#45712;&#54756;&#48120;&#50556;/&#45712;&#54756;&#48120;&#50556;.pptx" TargetMode="External"/><Relationship Id="rId60" Type="http://schemas.openxmlformats.org/officeDocument/2006/relationships/hyperlink" Target="&#50676;&#50773;&#44592;&#54616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37&#54617;&#44060;/&#54617;&#4406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58%20&#55176;&#48652;&#47532;&#49436;/&#55176;&#48652;&#47532;&#49436;.pptx" TargetMode="External"/><Relationship Id="rId202" Type="http://schemas.openxmlformats.org/officeDocument/2006/relationships/hyperlink" Target="../../&#49888;&#50557;PPT/60%20&#48288;&#46300;&#47196;&#51204;&#49436;/&#48288;&#46300;&#47196;&#51204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54616;09&#51109;.pptx" TargetMode="External"/><Relationship Id="rId104" Type="http://schemas.openxmlformats.org/officeDocument/2006/relationships/hyperlink" Target="../12&#50676;&#50773;&#44592;&#54616;/&#50676;&#50773;&#44592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2&#50836;&#45208;/&#50836;&#45208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5&#49888;&#47749;&#44592;/&#49888;&#47749;&#44592;.pptx" TargetMode="External"/><Relationship Id="rId213" Type="http://schemas.openxmlformats.org/officeDocument/2006/relationships/image" Target="../media/image9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54616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27&#45796;&#45768;&#50648;/&#45796;&#45768;&#5064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48%20&#44040;&#46972;&#46356;&#50500;&#49436;/&#44040;&#46972;&#46356;&#50500;&#49436;.pptx" TargetMode="External"/><Relationship Id="rId61" Type="http://schemas.openxmlformats.org/officeDocument/2006/relationships/image" Target="../media/image17.png"/><Relationship Id="rId82" Type="http://schemas.openxmlformats.org/officeDocument/2006/relationships/hyperlink" Target="&#50676;&#50773;&#44592;&#54616;25&#51109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54616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2&#52636;&#50528;&#44413;&#44592;/&#52636;&#50528;&#44413;&#44592;.pptx" TargetMode="External"/><Relationship Id="rId138" Type="http://schemas.openxmlformats.org/officeDocument/2006/relationships/hyperlink" Target="../28&#54840;&#49464;&#50500;/&#54840;&#49464;&#50500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4%20&#49324;&#46020;&#54665;&#51204;/&#49324;&#46020;&#54665;&#51204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54616;21&#51109;.pptx" TargetMode="External"/><Relationship Id="rId128" Type="http://schemas.openxmlformats.org/officeDocument/2006/relationships/hyperlink" Target="../23&#51060;&#49324;&#50556;/&#51060;&#49324;&#50556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39&#47568;&#46972;&#44592;/&#47568;&#46972;&#44592;.pptx" TargetMode="External"/><Relationship Id="rId181" Type="http://schemas.openxmlformats.org/officeDocument/2006/relationships/image" Target="../media/image77.png"/><Relationship Id="rId216" Type="http://schemas.openxmlformats.org/officeDocument/2006/relationships/image" Target="../media/image106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54616;16&#51109;.pptx" TargetMode="External"/><Relationship Id="rId118" Type="http://schemas.openxmlformats.org/officeDocument/2006/relationships/hyperlink" Target="../18&#50853;&#44592;/&#50853;&#44592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4&#45208;&#54996;/&#45208;&#54996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5%20&#46356;&#47784;&#45936;&#54980;&#49436;/&#46356;&#47784;&#45936;&#54980;&#49436;.pptx" TargetMode="External"/><Relationship Id="rId206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3&#50669;&#45824;&#49345;/&#50669;&#45824;&#49345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54616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07&#49324;&#49324;&#44592;/&#49324;&#49324;&#44592;.pptx" TargetMode="External"/><Relationship Id="rId140" Type="http://schemas.openxmlformats.org/officeDocument/2006/relationships/hyperlink" Target="../29&#50836;&#50648;/&#50836;&#5064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54616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&#52285;&#49464;&#44592;.pptx" TargetMode="External"/><Relationship Id="rId130" Type="http://schemas.openxmlformats.org/officeDocument/2006/relationships/hyperlink" Target="../24&#50696;&#47112;&#48120;&#50556;/&#50696;&#47112;&#48120;&#50556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5%20&#47196;&#47560;&#49436;/&#47196;&#4756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54616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54616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19&#49884;&#54200;/&#49884;&#54200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0%20&#47560;&#53468;&#48373;&#51020;/&#47560;&#53468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54616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4&#50669;&#45824;&#54616;/&#50669;&#45824;&#54616;.pptx" TargetMode="External"/><Relationship Id="rId131" Type="http://schemas.openxmlformats.org/officeDocument/2006/relationships/image" Target="../media/image52.png"/><Relationship Id="rId152" Type="http://schemas.openxmlformats.org/officeDocument/2006/relationships/hyperlink" Target="../35&#54616;&#48149;&#44397;/&#54616;&#48149;&#44397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6%20&#46356;&#46020;&#49436;/&#46356;&#46020;&#49436;.pptx" TargetMode="External"/><Relationship Id="rId208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54616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09&#49324;&#47924;&#50648;&#49345;/&#49324;&#47924;&#50648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2&#50500;&#44032;/&#50500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3%20&#50836;&#54620;&#48373;&#51020;/&#50836;&#54620;&#48373;&#51020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54616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08&#47355;&#44592;/&#47355;&#44592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0&#50500;&#47784;&#49828;/&#50500;&#47784;&#49828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1%20&#44264;&#47196;&#49352;&#49436;/&#44264;&#47196;&#49352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6%20&#50836;&#54620;&#44228;&#49884;&#47197;/&#50836;&#54620;&#44228;&#49884;&#47197;.pptx" TargetMode="External"/><Relationship Id="rId25" Type="http://schemas.openxmlformats.org/officeDocument/2006/relationships/slide" Target="slide16.xml"/><Relationship Id="rId46" Type="http://schemas.openxmlformats.org/officeDocument/2006/relationships/hyperlink" Target="&#50676;&#50773;&#44592;&#54616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17&#50640;&#49828;&#45908;/&#50640;&#49828;&#45908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38&#49828;&#44032;&#47028;/&#49828;&#44032;&#47028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54616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3&#47112;&#50948;&#44592;/&#47112;&#50948;&#44592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5&#50696;&#47112;&#48120;&#50556;&#50528;&#44032;/&#50696;&#47112;&#48120;&#50556;&#50528;&#44032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6%20&#44256;&#47536;&#46020;&#51204;&#49436;/&#44256;&#47536;&#46020;&#51204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4%20&#46356;&#47784;&#45936;&#51204;&#49436;/&#46356;&#47784;&#45936;&#51204;&#49436;.pptx" TargetMode="External"/><Relationship Id="rId204" Type="http://schemas.openxmlformats.org/officeDocument/2006/relationships/hyperlink" Target="../../&#49888;&#50557;PPT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54616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1&#50676;&#50773;&#44592;&#49345;/&#50676;&#50773;&#44592;&#49345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54616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&#50676;&#50773;&#44592;&#54616;23&#51109;.pptx" TargetMode="External"/><Relationship Id="rId94" Type="http://schemas.openxmlformats.org/officeDocument/2006/relationships/hyperlink" Target="../06&#50668;&#54840;&#49688;&#50500;/&#50668;&#54840;&#49688;&#50500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0&#51104;&#50616;/&#51104;&#5061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3&#48120;&#44032;/&#48120;&#44032;.pptx" TargetMode="External"/><Relationship Id="rId164" Type="http://schemas.openxmlformats.org/officeDocument/2006/relationships/hyperlink" Target="../../&#49888;&#50557;PPT/41%20&#47560;&#44032;&#48373;&#51020;/&#47560;&#44032;&#48373;&#51020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9%20&#50640;&#48288;&#49548;&#49436;/&#50640;&#48288;&#49548;&#49436;.pptx" TargetMode="External"/><Relationship Id="rId210" Type="http://schemas.openxmlformats.org/officeDocument/2006/relationships/hyperlink" Target="../../&#49888;&#50557;PPT/64%20&#50836;&#54620;&#49340;&#49436;/&#50836;&#54620;&#49340;&#49436;1&#51109;.pptx" TargetMode="External"/><Relationship Id="rId215" Type="http://schemas.openxmlformats.org/officeDocument/2006/relationships/image" Target="../media/image94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54616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5&#50640;&#49828;&#46972;/&#50640;&#49828;&#4697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6&#49828;&#48148;&#45264;/&#49828;&#48148;&#45264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57%20&#48716;&#47112;&#47788;&#49436;/&#48716;&#47112;&#47788;&#49436;1&#51109;.pptx" TargetMode="External"/><Relationship Id="rId200" Type="http://schemas.openxmlformats.org/officeDocument/2006/relationships/hyperlink" Target="../../&#49888;&#50557;PPT/59%20&#50556;&#44256;&#48372;&#49436;/&#50556;&#44256;&#48372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54616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0&#49324;&#47924;&#50648;&#54616;/&#49324;&#47924;&#50648;&#54616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1&#50724;&#48148;&#45852;/&#50724;&#48148;&#45852;1&#51109;.pptx" TargetMode="External"/><Relationship Id="rId90" Type="http://schemas.openxmlformats.org/officeDocument/2006/relationships/hyperlink" Target="../04&#48124;&#49688;&#44592;/&#48124;&#49688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1" Type="http://schemas.openxmlformats.org/officeDocument/2006/relationships/image" Target="../media/image92.png"/><Relationship Id="rId27" Type="http://schemas.openxmlformats.org/officeDocument/2006/relationships/slide" Target="slide18.xml"/><Relationship Id="rId48" Type="http://schemas.openxmlformats.org/officeDocument/2006/relationships/hyperlink" Target="&#50676;&#50773;&#44592;&#54616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6&#50640;&#49828;&#44180;/&#50640;&#49828;&#44180;.pptx" TargetMode="External"/><Relationship Id="rId80" Type="http://schemas.openxmlformats.org/officeDocument/2006/relationships/hyperlink" Target="&#50676;&#50773;&#44592;&#54616;24&#51109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47%20&#44256;&#47536;&#46020;&#54980;&#49436;/&#44256;&#47536;&#46020;&#54980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54616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1&#51204;&#46020;&#49436;/&#51204;&#46020;&#49436;.pptx" TargetMode="External"/><Relationship Id="rId70" Type="http://schemas.openxmlformats.org/officeDocument/2006/relationships/hyperlink" Target="&#50676;&#50773;&#44592;&#54616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2%20&#45572;&#44032;&#48373;&#51020;/&#45572;&#44032;&#48373;&#51020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5%20&#50976;&#45796;&#49436;/&#50976;&#45796;&#49436;1&#51109;.pptx" TargetMode="Externa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6&#45712;&#54756;&#48120;&#50556;/&#45712;&#54756;&#48120;&#50556;.pptx" TargetMode="External"/><Relationship Id="rId60" Type="http://schemas.openxmlformats.org/officeDocument/2006/relationships/hyperlink" Target="&#50676;&#50773;&#44592;&#54616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37&#54617;&#44060;/&#54617;&#4406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58%20&#55176;&#48652;&#47532;&#49436;/&#55176;&#48652;&#47532;&#49436;.pptx" TargetMode="External"/><Relationship Id="rId202" Type="http://schemas.openxmlformats.org/officeDocument/2006/relationships/hyperlink" Target="../../&#49888;&#50557;PPT/60%20&#48288;&#46300;&#47196;&#51204;&#49436;/&#48288;&#46300;&#47196;&#51204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54616;09&#51109;.pptx" TargetMode="External"/><Relationship Id="rId104" Type="http://schemas.openxmlformats.org/officeDocument/2006/relationships/hyperlink" Target="../12&#50676;&#50773;&#44592;&#54616;/&#50676;&#50773;&#44592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2&#50836;&#45208;/&#50836;&#45208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5&#49888;&#47749;&#44592;/&#49888;&#47749;&#44592;.pptx" TargetMode="External"/><Relationship Id="rId213" Type="http://schemas.openxmlformats.org/officeDocument/2006/relationships/image" Target="../media/image9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54616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27&#45796;&#45768;&#50648;/&#45796;&#45768;&#5064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48%20&#44040;&#46972;&#46356;&#50500;&#49436;/&#44040;&#46972;&#46356;&#50500;&#49436;.pptx" TargetMode="External"/><Relationship Id="rId61" Type="http://schemas.openxmlformats.org/officeDocument/2006/relationships/image" Target="../media/image17.png"/><Relationship Id="rId82" Type="http://schemas.openxmlformats.org/officeDocument/2006/relationships/hyperlink" Target="&#50676;&#50773;&#44592;&#54616;25&#51109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54616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2&#52636;&#50528;&#44413;&#44592;/&#52636;&#50528;&#44413;&#44592;.pptx" TargetMode="External"/><Relationship Id="rId138" Type="http://schemas.openxmlformats.org/officeDocument/2006/relationships/hyperlink" Target="../28&#54840;&#49464;&#50500;/&#54840;&#49464;&#50500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4%20&#49324;&#46020;&#54665;&#51204;/&#49324;&#46020;&#54665;&#51204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54616;21&#51109;.pptx" TargetMode="External"/><Relationship Id="rId128" Type="http://schemas.openxmlformats.org/officeDocument/2006/relationships/hyperlink" Target="../23&#51060;&#49324;&#50556;/&#51060;&#49324;&#50556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39&#47568;&#46972;&#44592;/&#47568;&#46972;&#44592;.pptx" TargetMode="External"/><Relationship Id="rId181" Type="http://schemas.openxmlformats.org/officeDocument/2006/relationships/image" Target="../media/image77.png"/><Relationship Id="rId216" Type="http://schemas.openxmlformats.org/officeDocument/2006/relationships/image" Target="../media/image107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54616;16&#51109;.pptx" TargetMode="External"/><Relationship Id="rId118" Type="http://schemas.openxmlformats.org/officeDocument/2006/relationships/hyperlink" Target="../18&#50853;&#44592;/&#50853;&#44592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4&#45208;&#54996;/&#45208;&#54996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5%20&#46356;&#47784;&#45936;&#54980;&#49436;/&#46356;&#47784;&#45936;&#54980;&#49436;.pptx" TargetMode="External"/><Relationship Id="rId206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3&#50669;&#45824;&#49345;/&#50669;&#45824;&#49345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54616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07&#49324;&#49324;&#44592;/&#49324;&#49324;&#44592;.pptx" TargetMode="External"/><Relationship Id="rId140" Type="http://schemas.openxmlformats.org/officeDocument/2006/relationships/hyperlink" Target="../29&#50836;&#50648;/&#50836;&#5064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54616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&#52285;&#49464;&#44592;.pptx" TargetMode="External"/><Relationship Id="rId130" Type="http://schemas.openxmlformats.org/officeDocument/2006/relationships/hyperlink" Target="../24&#50696;&#47112;&#48120;&#50556;/&#50696;&#47112;&#48120;&#50556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5%20&#47196;&#47560;&#49436;/&#47196;&#4756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54616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54616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19&#49884;&#54200;/&#49884;&#54200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0%20&#47560;&#53468;&#48373;&#51020;/&#47560;&#53468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54616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4&#50669;&#45824;&#54616;/&#50669;&#45824;&#54616;.pptx" TargetMode="External"/><Relationship Id="rId131" Type="http://schemas.openxmlformats.org/officeDocument/2006/relationships/image" Target="../media/image52.png"/><Relationship Id="rId152" Type="http://schemas.openxmlformats.org/officeDocument/2006/relationships/hyperlink" Target="../35&#54616;&#48149;&#44397;/&#54616;&#48149;&#44397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6%20&#46356;&#46020;&#49436;/&#46356;&#46020;&#49436;.pptx" TargetMode="External"/><Relationship Id="rId208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54616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09&#49324;&#47924;&#50648;&#49345;/&#49324;&#47924;&#50648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2&#50500;&#44032;/&#50500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3%20&#50836;&#54620;&#48373;&#51020;/&#50836;&#54620;&#48373;&#51020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54616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08&#47355;&#44592;/&#47355;&#44592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0&#50500;&#47784;&#49828;/&#50500;&#47784;&#49828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1%20&#44264;&#47196;&#49352;&#49436;/&#44264;&#47196;&#49352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6%20&#50836;&#54620;&#44228;&#49884;&#47197;/&#50836;&#54620;&#44228;&#49884;&#47197;.pptx" TargetMode="External"/><Relationship Id="rId25" Type="http://schemas.openxmlformats.org/officeDocument/2006/relationships/slide" Target="slide16.xml"/><Relationship Id="rId46" Type="http://schemas.openxmlformats.org/officeDocument/2006/relationships/hyperlink" Target="&#50676;&#50773;&#44592;&#54616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17&#50640;&#49828;&#45908;/&#50640;&#49828;&#45908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38&#49828;&#44032;&#47028;/&#49828;&#44032;&#47028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54616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3&#47112;&#50948;&#44592;/&#47112;&#50948;&#44592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5&#50696;&#47112;&#48120;&#50556;&#50528;&#44032;/&#50696;&#47112;&#48120;&#50556;&#50528;&#44032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6%20&#44256;&#47536;&#46020;&#51204;&#49436;/&#44256;&#47536;&#46020;&#51204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4%20&#46356;&#47784;&#45936;&#51204;&#49436;/&#46356;&#47784;&#45936;&#51204;&#49436;.pptx" TargetMode="External"/><Relationship Id="rId204" Type="http://schemas.openxmlformats.org/officeDocument/2006/relationships/hyperlink" Target="../../&#49888;&#50557;PPT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54616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1&#50676;&#50773;&#44592;&#49345;/&#50676;&#50773;&#44592;&#49345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54616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&#50676;&#50773;&#44592;&#54616;23&#51109;.pptx" TargetMode="External"/><Relationship Id="rId94" Type="http://schemas.openxmlformats.org/officeDocument/2006/relationships/hyperlink" Target="../06&#50668;&#54840;&#49688;&#50500;/&#50668;&#54840;&#49688;&#50500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0&#51104;&#50616;/&#51104;&#5061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3&#48120;&#44032;/&#48120;&#44032;.pptx" TargetMode="External"/><Relationship Id="rId164" Type="http://schemas.openxmlformats.org/officeDocument/2006/relationships/hyperlink" Target="../../&#49888;&#50557;PPT/41%20&#47560;&#44032;&#48373;&#51020;/&#47560;&#44032;&#48373;&#51020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9%20&#50640;&#48288;&#49548;&#49436;/&#50640;&#48288;&#49548;&#49436;.pptx" TargetMode="External"/><Relationship Id="rId210" Type="http://schemas.openxmlformats.org/officeDocument/2006/relationships/hyperlink" Target="../../&#49888;&#50557;PPT/64%20&#50836;&#54620;&#49340;&#49436;/&#50836;&#54620;&#49340;&#49436;1&#51109;.pptx" TargetMode="External"/><Relationship Id="rId215" Type="http://schemas.openxmlformats.org/officeDocument/2006/relationships/image" Target="../media/image94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54616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5&#50640;&#49828;&#46972;/&#50640;&#49828;&#4697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6&#49828;&#48148;&#45264;/&#49828;&#48148;&#45264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57%20&#48716;&#47112;&#47788;&#49436;/&#48716;&#47112;&#47788;&#49436;1&#51109;.pptx" TargetMode="External"/><Relationship Id="rId200" Type="http://schemas.openxmlformats.org/officeDocument/2006/relationships/hyperlink" Target="../../&#49888;&#50557;PPT/59%20&#50556;&#44256;&#48372;&#49436;/&#50556;&#44256;&#48372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54616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0&#49324;&#47924;&#50648;&#54616;/&#49324;&#47924;&#50648;&#54616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1&#50724;&#48148;&#45852;/&#50724;&#48148;&#45852;1&#51109;.pptx" TargetMode="External"/><Relationship Id="rId90" Type="http://schemas.openxmlformats.org/officeDocument/2006/relationships/hyperlink" Target="../04&#48124;&#49688;&#44592;/&#48124;&#49688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1" Type="http://schemas.openxmlformats.org/officeDocument/2006/relationships/image" Target="../media/image92.png"/><Relationship Id="rId27" Type="http://schemas.openxmlformats.org/officeDocument/2006/relationships/slide" Target="slide18.xml"/><Relationship Id="rId48" Type="http://schemas.openxmlformats.org/officeDocument/2006/relationships/hyperlink" Target="&#50676;&#50773;&#44592;&#54616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6&#50640;&#49828;&#44180;/&#50640;&#49828;&#44180;.pptx" TargetMode="External"/><Relationship Id="rId80" Type="http://schemas.openxmlformats.org/officeDocument/2006/relationships/hyperlink" Target="&#50676;&#50773;&#44592;&#54616;24&#51109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47%20&#44256;&#47536;&#46020;&#54980;&#49436;/&#44256;&#47536;&#46020;&#54980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54616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1&#51204;&#46020;&#49436;/&#51204;&#46020;&#49436;.pptx" TargetMode="External"/><Relationship Id="rId70" Type="http://schemas.openxmlformats.org/officeDocument/2006/relationships/hyperlink" Target="&#50676;&#50773;&#44592;&#54616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2%20&#45572;&#44032;&#48373;&#51020;/&#45572;&#44032;&#48373;&#51020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5%20&#50976;&#45796;&#49436;/&#50976;&#45796;&#49436;1&#51109;.pptx" TargetMode="Externa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6&#45712;&#54756;&#48120;&#50556;/&#45712;&#54756;&#48120;&#50556;.pptx" TargetMode="External"/><Relationship Id="rId60" Type="http://schemas.openxmlformats.org/officeDocument/2006/relationships/hyperlink" Target="&#50676;&#50773;&#44592;&#54616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37&#54617;&#44060;/&#54617;&#4406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58%20&#55176;&#48652;&#47532;&#49436;/&#55176;&#48652;&#47532;&#49436;.pptx" TargetMode="External"/><Relationship Id="rId202" Type="http://schemas.openxmlformats.org/officeDocument/2006/relationships/hyperlink" Target="../../&#49888;&#50557;PPT/60%20&#48288;&#46300;&#47196;&#51204;&#49436;/&#48288;&#46300;&#47196;&#51204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54616;09&#51109;.pptx" TargetMode="External"/><Relationship Id="rId104" Type="http://schemas.openxmlformats.org/officeDocument/2006/relationships/hyperlink" Target="../12&#50676;&#50773;&#44592;&#54616;/&#50676;&#50773;&#44592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2&#50836;&#45208;/&#50836;&#45208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5&#49888;&#47749;&#44592;/&#49888;&#47749;&#44592;.pptx" TargetMode="External"/><Relationship Id="rId213" Type="http://schemas.openxmlformats.org/officeDocument/2006/relationships/image" Target="../media/image9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54616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27&#45796;&#45768;&#50648;/&#45796;&#45768;&#5064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48%20&#44040;&#46972;&#46356;&#50500;&#49436;/&#44040;&#46972;&#46356;&#50500;&#49436;.pptx" TargetMode="External"/><Relationship Id="rId61" Type="http://schemas.openxmlformats.org/officeDocument/2006/relationships/image" Target="../media/image17.png"/><Relationship Id="rId82" Type="http://schemas.openxmlformats.org/officeDocument/2006/relationships/hyperlink" Target="&#50676;&#50773;&#44592;&#54616;25&#51109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54616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2&#52636;&#50528;&#44413;&#44592;/&#52636;&#50528;&#44413;&#44592;.pptx" TargetMode="External"/><Relationship Id="rId138" Type="http://schemas.openxmlformats.org/officeDocument/2006/relationships/hyperlink" Target="../28&#54840;&#49464;&#50500;/&#54840;&#49464;&#50500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4%20&#49324;&#46020;&#54665;&#51204;/&#49324;&#46020;&#54665;&#51204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54616;21&#51109;.pptx" TargetMode="External"/><Relationship Id="rId128" Type="http://schemas.openxmlformats.org/officeDocument/2006/relationships/hyperlink" Target="../23&#51060;&#49324;&#50556;/&#51060;&#49324;&#50556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39&#47568;&#46972;&#44592;/&#47568;&#46972;&#44592;.pptx" TargetMode="External"/><Relationship Id="rId181" Type="http://schemas.openxmlformats.org/officeDocument/2006/relationships/image" Target="../media/image77.png"/><Relationship Id="rId216" Type="http://schemas.openxmlformats.org/officeDocument/2006/relationships/image" Target="../media/image108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54616;16&#51109;.pptx" TargetMode="External"/><Relationship Id="rId118" Type="http://schemas.openxmlformats.org/officeDocument/2006/relationships/hyperlink" Target="../18&#50853;&#44592;/&#50853;&#44592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4&#45208;&#54996;/&#45208;&#54996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5%20&#46356;&#47784;&#45936;&#54980;&#49436;/&#46356;&#47784;&#45936;&#54980;&#49436;.pptx" TargetMode="External"/><Relationship Id="rId206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3&#50669;&#45824;&#49345;/&#50669;&#45824;&#49345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54616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07&#49324;&#49324;&#44592;/&#49324;&#49324;&#44592;.pptx" TargetMode="External"/><Relationship Id="rId140" Type="http://schemas.openxmlformats.org/officeDocument/2006/relationships/hyperlink" Target="../29&#50836;&#50648;/&#50836;&#5064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54616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&#52285;&#49464;&#44592;.pptx" TargetMode="External"/><Relationship Id="rId130" Type="http://schemas.openxmlformats.org/officeDocument/2006/relationships/hyperlink" Target="../24&#50696;&#47112;&#48120;&#50556;/&#50696;&#47112;&#48120;&#50556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5%20&#47196;&#47560;&#49436;/&#47196;&#4756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54616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54616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19&#49884;&#54200;/&#49884;&#54200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0%20&#47560;&#53468;&#48373;&#51020;/&#47560;&#53468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54616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4&#50669;&#45824;&#54616;/&#50669;&#45824;&#54616;.pptx" TargetMode="External"/><Relationship Id="rId131" Type="http://schemas.openxmlformats.org/officeDocument/2006/relationships/image" Target="../media/image52.png"/><Relationship Id="rId152" Type="http://schemas.openxmlformats.org/officeDocument/2006/relationships/hyperlink" Target="../35&#54616;&#48149;&#44397;/&#54616;&#48149;&#44397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6%20&#46356;&#46020;&#49436;/&#46356;&#46020;&#49436;.pptx" TargetMode="External"/><Relationship Id="rId208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54616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09&#49324;&#47924;&#50648;&#49345;/&#49324;&#47924;&#50648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2&#50500;&#44032;/&#50500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3%20&#50836;&#54620;&#48373;&#51020;/&#50836;&#54620;&#48373;&#51020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54616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08&#47355;&#44592;/&#47355;&#44592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0&#50500;&#47784;&#49828;/&#50500;&#47784;&#49828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1%20&#44264;&#47196;&#49352;&#49436;/&#44264;&#47196;&#49352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6%20&#50836;&#54620;&#44228;&#49884;&#47197;/&#50836;&#54620;&#44228;&#49884;&#47197;.pptx" TargetMode="External"/><Relationship Id="rId25" Type="http://schemas.openxmlformats.org/officeDocument/2006/relationships/slide" Target="slide16.xml"/><Relationship Id="rId46" Type="http://schemas.openxmlformats.org/officeDocument/2006/relationships/hyperlink" Target="&#50676;&#50773;&#44592;&#54616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17&#50640;&#49828;&#45908;/&#50640;&#49828;&#45908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38&#49828;&#44032;&#47028;/&#49828;&#44032;&#47028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54616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3&#47112;&#50948;&#44592;/&#47112;&#50948;&#44592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5&#50696;&#47112;&#48120;&#50556;&#50528;&#44032;/&#50696;&#47112;&#48120;&#50556;&#50528;&#44032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6%20&#44256;&#47536;&#46020;&#51204;&#49436;/&#44256;&#47536;&#46020;&#51204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4%20&#46356;&#47784;&#45936;&#51204;&#49436;/&#46356;&#47784;&#45936;&#51204;&#49436;.pptx" TargetMode="External"/><Relationship Id="rId204" Type="http://schemas.openxmlformats.org/officeDocument/2006/relationships/hyperlink" Target="../../&#49888;&#50557;PPT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54616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1&#50676;&#50773;&#44592;&#49345;/&#50676;&#50773;&#44592;&#49345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54616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&#50676;&#50773;&#44592;&#54616;23&#51109;.pptx" TargetMode="External"/><Relationship Id="rId94" Type="http://schemas.openxmlformats.org/officeDocument/2006/relationships/hyperlink" Target="../06&#50668;&#54840;&#49688;&#50500;/&#50668;&#54840;&#49688;&#50500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0&#51104;&#50616;/&#51104;&#5061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3&#48120;&#44032;/&#48120;&#44032;.pptx" TargetMode="External"/><Relationship Id="rId164" Type="http://schemas.openxmlformats.org/officeDocument/2006/relationships/hyperlink" Target="../../&#49888;&#50557;PPT/41%20&#47560;&#44032;&#48373;&#51020;/&#47560;&#44032;&#48373;&#51020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9%20&#50640;&#48288;&#49548;&#49436;/&#50640;&#48288;&#49548;&#49436;.pptx" TargetMode="External"/><Relationship Id="rId210" Type="http://schemas.openxmlformats.org/officeDocument/2006/relationships/hyperlink" Target="../../&#49888;&#50557;PPT/64%20&#50836;&#54620;&#49340;&#49436;/&#50836;&#54620;&#49340;&#49436;1&#51109;.pptx" TargetMode="External"/><Relationship Id="rId215" Type="http://schemas.openxmlformats.org/officeDocument/2006/relationships/image" Target="../media/image94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54616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5&#50640;&#49828;&#46972;/&#50640;&#49828;&#4697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6&#49828;&#48148;&#45264;/&#49828;&#48148;&#45264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57%20&#48716;&#47112;&#47788;&#49436;/&#48716;&#47112;&#47788;&#49436;1&#51109;.pptx" TargetMode="External"/><Relationship Id="rId200" Type="http://schemas.openxmlformats.org/officeDocument/2006/relationships/hyperlink" Target="../../&#49888;&#50557;PPT/59%20&#50556;&#44256;&#48372;&#49436;/&#50556;&#44256;&#48372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54616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0&#49324;&#47924;&#50648;&#54616;/&#49324;&#47924;&#50648;&#54616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1&#50724;&#48148;&#45852;/&#50724;&#48148;&#45852;1&#51109;.pptx" TargetMode="External"/><Relationship Id="rId90" Type="http://schemas.openxmlformats.org/officeDocument/2006/relationships/hyperlink" Target="../04&#48124;&#49688;&#44592;/&#48124;&#49688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1" Type="http://schemas.openxmlformats.org/officeDocument/2006/relationships/image" Target="../media/image92.png"/><Relationship Id="rId27" Type="http://schemas.openxmlformats.org/officeDocument/2006/relationships/slide" Target="slide18.xml"/><Relationship Id="rId48" Type="http://schemas.openxmlformats.org/officeDocument/2006/relationships/hyperlink" Target="&#50676;&#50773;&#44592;&#54616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6&#50640;&#49828;&#44180;/&#50640;&#49828;&#44180;.pptx" TargetMode="External"/><Relationship Id="rId80" Type="http://schemas.openxmlformats.org/officeDocument/2006/relationships/hyperlink" Target="&#50676;&#50773;&#44592;&#54616;24&#51109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47%20&#44256;&#47536;&#46020;&#54980;&#49436;/&#44256;&#47536;&#46020;&#54980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54616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1&#51204;&#46020;&#49436;/&#51204;&#46020;&#49436;.pptx" TargetMode="External"/><Relationship Id="rId70" Type="http://schemas.openxmlformats.org/officeDocument/2006/relationships/hyperlink" Target="&#50676;&#50773;&#44592;&#54616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2%20&#45572;&#44032;&#48373;&#51020;/&#45572;&#44032;&#48373;&#51020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5%20&#50976;&#45796;&#49436;/&#50976;&#45796;&#49436;1&#51109;.pptx" TargetMode="Externa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6&#45712;&#54756;&#48120;&#50556;/&#45712;&#54756;&#48120;&#50556;.pptx" TargetMode="External"/><Relationship Id="rId60" Type="http://schemas.openxmlformats.org/officeDocument/2006/relationships/hyperlink" Target="&#50676;&#50773;&#44592;&#54616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37&#54617;&#44060;/&#54617;&#4406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58%20&#55176;&#48652;&#47532;&#49436;/&#55176;&#48652;&#47532;&#49436;.pptx" TargetMode="External"/><Relationship Id="rId202" Type="http://schemas.openxmlformats.org/officeDocument/2006/relationships/hyperlink" Target="../../&#49888;&#50557;PPT/60%20&#48288;&#46300;&#47196;&#51204;&#49436;/&#48288;&#46300;&#47196;&#51204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54616;09&#51109;.pptx" TargetMode="External"/><Relationship Id="rId104" Type="http://schemas.openxmlformats.org/officeDocument/2006/relationships/hyperlink" Target="../12&#50676;&#50773;&#44592;&#54616;/&#50676;&#50773;&#44592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2&#50836;&#45208;/&#50836;&#45208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5&#49888;&#47749;&#44592;/&#49888;&#47749;&#44592;.pptx" TargetMode="External"/><Relationship Id="rId213" Type="http://schemas.openxmlformats.org/officeDocument/2006/relationships/image" Target="../media/image9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54616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27&#45796;&#45768;&#50648;/&#45796;&#45768;&#5064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48%20&#44040;&#46972;&#46356;&#50500;&#49436;/&#44040;&#46972;&#46356;&#50500;&#49436;.pptx" TargetMode="External"/><Relationship Id="rId61" Type="http://schemas.openxmlformats.org/officeDocument/2006/relationships/image" Target="../media/image17.png"/><Relationship Id="rId82" Type="http://schemas.openxmlformats.org/officeDocument/2006/relationships/hyperlink" Target="&#50676;&#50773;&#44592;&#54616;25&#51109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54616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2&#52636;&#50528;&#44413;&#44592;/&#52636;&#50528;&#44413;&#44592;.pptx" TargetMode="External"/><Relationship Id="rId138" Type="http://schemas.openxmlformats.org/officeDocument/2006/relationships/hyperlink" Target="../28&#54840;&#49464;&#50500;/&#54840;&#49464;&#50500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4%20&#49324;&#46020;&#54665;&#51204;/&#49324;&#46020;&#54665;&#51204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54616;21&#51109;.pptx" TargetMode="External"/><Relationship Id="rId128" Type="http://schemas.openxmlformats.org/officeDocument/2006/relationships/hyperlink" Target="../23&#51060;&#49324;&#50556;/&#51060;&#49324;&#50556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39&#47568;&#46972;&#44592;/&#47568;&#46972;&#44592;.pptx" TargetMode="External"/><Relationship Id="rId181" Type="http://schemas.openxmlformats.org/officeDocument/2006/relationships/image" Target="../media/image77.png"/><Relationship Id="rId216" Type="http://schemas.openxmlformats.org/officeDocument/2006/relationships/image" Target="../media/image109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54616;16&#51109;.pptx" TargetMode="External"/><Relationship Id="rId118" Type="http://schemas.openxmlformats.org/officeDocument/2006/relationships/hyperlink" Target="../18&#50853;&#44592;/&#50853;&#44592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4&#45208;&#54996;/&#45208;&#54996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5%20&#46356;&#47784;&#45936;&#54980;&#49436;/&#46356;&#47784;&#45936;&#54980;&#49436;.pptx" TargetMode="External"/><Relationship Id="rId206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3&#50669;&#45824;&#49345;/&#50669;&#45824;&#49345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54616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07&#49324;&#49324;&#44592;/&#49324;&#49324;&#44592;.pptx" TargetMode="External"/><Relationship Id="rId140" Type="http://schemas.openxmlformats.org/officeDocument/2006/relationships/hyperlink" Target="../29&#50836;&#50648;/&#50836;&#5064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54616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&#52285;&#49464;&#44592;.pptx" TargetMode="External"/><Relationship Id="rId130" Type="http://schemas.openxmlformats.org/officeDocument/2006/relationships/hyperlink" Target="../24&#50696;&#47112;&#48120;&#50556;/&#50696;&#47112;&#48120;&#50556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5%20&#47196;&#47560;&#49436;/&#47196;&#4756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54616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54616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19&#49884;&#54200;/&#49884;&#54200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0%20&#47560;&#53468;&#48373;&#51020;/&#47560;&#53468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54616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4&#50669;&#45824;&#54616;/&#50669;&#45824;&#54616;.pptx" TargetMode="External"/><Relationship Id="rId131" Type="http://schemas.openxmlformats.org/officeDocument/2006/relationships/image" Target="../media/image52.png"/><Relationship Id="rId152" Type="http://schemas.openxmlformats.org/officeDocument/2006/relationships/hyperlink" Target="../35&#54616;&#48149;&#44397;/&#54616;&#48149;&#44397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6%20&#46356;&#46020;&#49436;/&#46356;&#46020;&#49436;.pptx" TargetMode="External"/><Relationship Id="rId208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54616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09&#49324;&#47924;&#50648;&#49345;/&#49324;&#47924;&#50648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2&#50500;&#44032;/&#50500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3%20&#50836;&#54620;&#48373;&#51020;/&#50836;&#54620;&#48373;&#51020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54616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08&#47355;&#44592;/&#47355;&#44592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0&#50500;&#47784;&#49828;/&#50500;&#47784;&#49828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1%20&#44264;&#47196;&#49352;&#49436;/&#44264;&#47196;&#49352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6%20&#50836;&#54620;&#44228;&#49884;&#47197;/&#50836;&#54620;&#44228;&#49884;&#47197;.pptx" TargetMode="External"/><Relationship Id="rId25" Type="http://schemas.openxmlformats.org/officeDocument/2006/relationships/slide" Target="slide16.xml"/><Relationship Id="rId46" Type="http://schemas.openxmlformats.org/officeDocument/2006/relationships/hyperlink" Target="&#50676;&#50773;&#44592;&#54616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17&#50640;&#49828;&#45908;/&#50640;&#49828;&#45908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38&#49828;&#44032;&#47028;/&#49828;&#44032;&#47028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54616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3&#47112;&#50948;&#44592;/&#47112;&#50948;&#44592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5&#50696;&#47112;&#48120;&#50556;&#50528;&#44032;/&#50696;&#47112;&#48120;&#50556;&#50528;&#44032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6%20&#44256;&#47536;&#46020;&#51204;&#49436;/&#44256;&#47536;&#46020;&#51204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4%20&#46356;&#47784;&#45936;&#51204;&#49436;/&#46356;&#47784;&#45936;&#51204;&#49436;.pptx" TargetMode="External"/><Relationship Id="rId204" Type="http://schemas.openxmlformats.org/officeDocument/2006/relationships/hyperlink" Target="../../&#49888;&#50557;PPT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54616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1&#50676;&#50773;&#44592;&#49345;/&#50676;&#50773;&#44592;&#49345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54616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&#50676;&#50773;&#44592;&#54616;23&#51109;.pptx" TargetMode="External"/><Relationship Id="rId94" Type="http://schemas.openxmlformats.org/officeDocument/2006/relationships/hyperlink" Target="../06&#50668;&#54840;&#49688;&#50500;/&#50668;&#54840;&#49688;&#50500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0&#51104;&#50616;/&#51104;&#5061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3&#48120;&#44032;/&#48120;&#44032;.pptx" TargetMode="External"/><Relationship Id="rId164" Type="http://schemas.openxmlformats.org/officeDocument/2006/relationships/hyperlink" Target="../../&#49888;&#50557;PPT/41%20&#47560;&#44032;&#48373;&#51020;/&#47560;&#44032;&#48373;&#51020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9%20&#50640;&#48288;&#49548;&#49436;/&#50640;&#48288;&#49548;&#49436;.pptx" TargetMode="External"/><Relationship Id="rId210" Type="http://schemas.openxmlformats.org/officeDocument/2006/relationships/hyperlink" Target="../../&#49888;&#50557;PPT/64%20&#50836;&#54620;&#49340;&#49436;/&#50836;&#54620;&#49340;&#49436;1&#51109;.pptx" TargetMode="External"/><Relationship Id="rId215" Type="http://schemas.openxmlformats.org/officeDocument/2006/relationships/image" Target="../media/image94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54616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5&#50640;&#49828;&#46972;/&#50640;&#49828;&#4697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6&#49828;&#48148;&#45264;/&#49828;&#48148;&#45264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57%20&#48716;&#47112;&#47788;&#49436;/&#48716;&#47112;&#47788;&#49436;1&#51109;.pptx" TargetMode="External"/><Relationship Id="rId200" Type="http://schemas.openxmlformats.org/officeDocument/2006/relationships/hyperlink" Target="../../&#49888;&#50557;PPT/59%20&#50556;&#44256;&#48372;&#49436;/&#50556;&#44256;&#48372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54616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0&#49324;&#47924;&#50648;&#54616;/&#49324;&#47924;&#50648;&#54616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1&#50724;&#48148;&#45852;/&#50724;&#48148;&#45852;1&#51109;.pptx" TargetMode="External"/><Relationship Id="rId90" Type="http://schemas.openxmlformats.org/officeDocument/2006/relationships/hyperlink" Target="../04&#48124;&#49688;&#44592;/&#48124;&#49688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1" Type="http://schemas.openxmlformats.org/officeDocument/2006/relationships/image" Target="../media/image92.png"/><Relationship Id="rId27" Type="http://schemas.openxmlformats.org/officeDocument/2006/relationships/slide" Target="slide18.xml"/><Relationship Id="rId48" Type="http://schemas.openxmlformats.org/officeDocument/2006/relationships/hyperlink" Target="&#50676;&#50773;&#44592;&#54616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6&#50640;&#49828;&#44180;/&#50640;&#49828;&#44180;.pptx" TargetMode="External"/><Relationship Id="rId80" Type="http://schemas.openxmlformats.org/officeDocument/2006/relationships/hyperlink" Target="&#50676;&#50773;&#44592;&#54616;24&#51109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47%20&#44256;&#47536;&#46020;&#54980;&#49436;/&#44256;&#47536;&#46020;&#54980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54616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1&#51204;&#46020;&#49436;/&#51204;&#46020;&#49436;.pptx" TargetMode="External"/><Relationship Id="rId70" Type="http://schemas.openxmlformats.org/officeDocument/2006/relationships/hyperlink" Target="&#50676;&#50773;&#44592;&#54616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2%20&#45572;&#44032;&#48373;&#51020;/&#45572;&#44032;&#48373;&#51020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5%20&#50976;&#45796;&#49436;/&#50976;&#45796;&#49436;1&#51109;.pptx" TargetMode="Externa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6&#45712;&#54756;&#48120;&#50556;/&#45712;&#54756;&#48120;&#50556;.pptx" TargetMode="External"/><Relationship Id="rId60" Type="http://schemas.openxmlformats.org/officeDocument/2006/relationships/hyperlink" Target="&#50676;&#50773;&#44592;&#54616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37&#54617;&#44060;/&#54617;&#4406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58%20&#55176;&#48652;&#47532;&#49436;/&#55176;&#48652;&#47532;&#49436;.pptx" TargetMode="External"/><Relationship Id="rId202" Type="http://schemas.openxmlformats.org/officeDocument/2006/relationships/hyperlink" Target="../../&#49888;&#50557;PPT/60%20&#48288;&#46300;&#47196;&#51204;&#49436;/&#48288;&#46300;&#47196;&#51204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54616;09&#51109;.pptx" TargetMode="External"/><Relationship Id="rId104" Type="http://schemas.openxmlformats.org/officeDocument/2006/relationships/hyperlink" Target="../12&#50676;&#50773;&#44592;&#54616;/&#50676;&#50773;&#44592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2&#50836;&#45208;/&#50836;&#45208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5&#49888;&#47749;&#44592;/&#49888;&#47749;&#44592;.pptx" TargetMode="External"/><Relationship Id="rId213" Type="http://schemas.openxmlformats.org/officeDocument/2006/relationships/image" Target="../media/image9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54616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27&#45796;&#45768;&#50648;/&#45796;&#45768;&#5064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48%20&#44040;&#46972;&#46356;&#50500;&#49436;/&#44040;&#46972;&#46356;&#50500;&#49436;.pptx" TargetMode="External"/><Relationship Id="rId61" Type="http://schemas.openxmlformats.org/officeDocument/2006/relationships/image" Target="../media/image17.png"/><Relationship Id="rId82" Type="http://schemas.openxmlformats.org/officeDocument/2006/relationships/hyperlink" Target="&#50676;&#50773;&#44592;&#54616;25&#51109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54616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2&#52636;&#50528;&#44413;&#44592;/&#52636;&#50528;&#44413;&#44592;.pptx" TargetMode="External"/><Relationship Id="rId138" Type="http://schemas.openxmlformats.org/officeDocument/2006/relationships/hyperlink" Target="../28&#54840;&#49464;&#50500;/&#54840;&#49464;&#50500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4%20&#49324;&#46020;&#54665;&#51204;/&#49324;&#46020;&#54665;&#51204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54616;21&#51109;.pptx" TargetMode="External"/><Relationship Id="rId128" Type="http://schemas.openxmlformats.org/officeDocument/2006/relationships/hyperlink" Target="../23&#51060;&#49324;&#50556;/&#51060;&#49324;&#50556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39&#47568;&#46972;&#44592;/&#47568;&#46972;&#44592;.pptx" TargetMode="External"/><Relationship Id="rId181" Type="http://schemas.openxmlformats.org/officeDocument/2006/relationships/image" Target="../media/image77.png"/><Relationship Id="rId216" Type="http://schemas.openxmlformats.org/officeDocument/2006/relationships/image" Target="../media/image110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54616;16&#51109;.pptx" TargetMode="External"/><Relationship Id="rId118" Type="http://schemas.openxmlformats.org/officeDocument/2006/relationships/hyperlink" Target="../18&#50853;&#44592;/&#50853;&#44592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4&#45208;&#54996;/&#45208;&#54996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5%20&#46356;&#47784;&#45936;&#54980;&#49436;/&#46356;&#47784;&#45936;&#54980;&#49436;.pptx" TargetMode="External"/><Relationship Id="rId206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3&#50669;&#45824;&#49345;/&#50669;&#45824;&#49345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54616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07&#49324;&#49324;&#44592;/&#49324;&#49324;&#44592;.pptx" TargetMode="External"/><Relationship Id="rId140" Type="http://schemas.openxmlformats.org/officeDocument/2006/relationships/hyperlink" Target="../29&#50836;&#50648;/&#50836;&#5064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54616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&#52285;&#49464;&#44592;.pptx" TargetMode="External"/><Relationship Id="rId130" Type="http://schemas.openxmlformats.org/officeDocument/2006/relationships/hyperlink" Target="../24&#50696;&#47112;&#48120;&#50556;/&#50696;&#47112;&#48120;&#50556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5%20&#47196;&#47560;&#49436;/&#47196;&#4756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54616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54616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19&#49884;&#54200;/&#49884;&#54200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0%20&#47560;&#53468;&#48373;&#51020;/&#47560;&#53468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54616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4&#50669;&#45824;&#54616;/&#50669;&#45824;&#54616;.pptx" TargetMode="External"/><Relationship Id="rId131" Type="http://schemas.openxmlformats.org/officeDocument/2006/relationships/image" Target="../media/image52.png"/><Relationship Id="rId152" Type="http://schemas.openxmlformats.org/officeDocument/2006/relationships/hyperlink" Target="../35&#54616;&#48149;&#44397;/&#54616;&#48149;&#44397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6%20&#46356;&#46020;&#49436;/&#46356;&#46020;&#49436;.pptx" TargetMode="External"/><Relationship Id="rId208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54616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09&#49324;&#47924;&#50648;&#49345;/&#49324;&#47924;&#50648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2&#50500;&#44032;/&#50500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3%20&#50836;&#54620;&#48373;&#51020;/&#50836;&#54620;&#48373;&#51020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54616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08&#47355;&#44592;/&#47355;&#44592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0&#50500;&#47784;&#49828;/&#50500;&#47784;&#49828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1%20&#44264;&#47196;&#49352;&#49436;/&#44264;&#47196;&#49352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6%20&#50836;&#54620;&#44228;&#49884;&#47197;/&#50836;&#54620;&#44228;&#49884;&#47197;.pptx" TargetMode="External"/><Relationship Id="rId25" Type="http://schemas.openxmlformats.org/officeDocument/2006/relationships/slide" Target="slide16.xml"/><Relationship Id="rId46" Type="http://schemas.openxmlformats.org/officeDocument/2006/relationships/hyperlink" Target="&#50676;&#50773;&#44592;&#54616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17&#50640;&#49828;&#45908;/&#50640;&#49828;&#45908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38&#49828;&#44032;&#47028;/&#49828;&#44032;&#47028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54616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3&#47112;&#50948;&#44592;/&#47112;&#50948;&#44592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5&#50696;&#47112;&#48120;&#50556;&#50528;&#44032;/&#50696;&#47112;&#48120;&#50556;&#50528;&#44032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6%20&#44256;&#47536;&#46020;&#51204;&#49436;/&#44256;&#47536;&#46020;&#51204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4%20&#46356;&#47784;&#45936;&#51204;&#49436;/&#46356;&#47784;&#45936;&#51204;&#49436;.pptx" TargetMode="External"/><Relationship Id="rId204" Type="http://schemas.openxmlformats.org/officeDocument/2006/relationships/hyperlink" Target="../../&#49888;&#50557;PPT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54616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1&#50676;&#50773;&#44592;&#49345;/&#50676;&#50773;&#44592;&#49345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54616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&#50676;&#50773;&#44592;&#54616;23&#51109;.pptx" TargetMode="External"/><Relationship Id="rId94" Type="http://schemas.openxmlformats.org/officeDocument/2006/relationships/hyperlink" Target="../06&#50668;&#54840;&#49688;&#50500;/&#50668;&#54840;&#49688;&#50500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0&#51104;&#50616;/&#51104;&#5061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3&#48120;&#44032;/&#48120;&#44032;.pptx" TargetMode="External"/><Relationship Id="rId164" Type="http://schemas.openxmlformats.org/officeDocument/2006/relationships/hyperlink" Target="../../&#49888;&#50557;PPT/41%20&#47560;&#44032;&#48373;&#51020;/&#47560;&#44032;&#48373;&#51020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9%20&#50640;&#48288;&#49548;&#49436;/&#50640;&#48288;&#49548;&#49436;.pptx" TargetMode="External"/><Relationship Id="rId210" Type="http://schemas.openxmlformats.org/officeDocument/2006/relationships/hyperlink" Target="../../&#49888;&#50557;PPT/64%20&#50836;&#54620;&#49340;&#49436;/&#50836;&#54620;&#49340;&#49436;1&#51109;.pptx" TargetMode="External"/><Relationship Id="rId215" Type="http://schemas.openxmlformats.org/officeDocument/2006/relationships/image" Target="../media/image94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54616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5&#50640;&#49828;&#46972;/&#50640;&#49828;&#4697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6&#49828;&#48148;&#45264;/&#49828;&#48148;&#45264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57%20&#48716;&#47112;&#47788;&#49436;/&#48716;&#47112;&#47788;&#49436;1&#51109;.pptx" TargetMode="External"/><Relationship Id="rId200" Type="http://schemas.openxmlformats.org/officeDocument/2006/relationships/hyperlink" Target="../../&#49888;&#50557;PPT/59%20&#50556;&#44256;&#48372;&#49436;/&#50556;&#44256;&#48372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54616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0&#49324;&#47924;&#50648;&#54616;/&#49324;&#47924;&#50648;&#54616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1&#50724;&#48148;&#45852;/&#50724;&#48148;&#45852;1&#51109;.pptx" TargetMode="External"/><Relationship Id="rId90" Type="http://schemas.openxmlformats.org/officeDocument/2006/relationships/hyperlink" Target="../04&#48124;&#49688;&#44592;/&#48124;&#49688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1" Type="http://schemas.openxmlformats.org/officeDocument/2006/relationships/image" Target="../media/image92.png"/><Relationship Id="rId27" Type="http://schemas.openxmlformats.org/officeDocument/2006/relationships/slide" Target="slide18.xml"/><Relationship Id="rId48" Type="http://schemas.openxmlformats.org/officeDocument/2006/relationships/hyperlink" Target="&#50676;&#50773;&#44592;&#54616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6&#50640;&#49828;&#44180;/&#50640;&#49828;&#44180;.pptx" TargetMode="External"/><Relationship Id="rId80" Type="http://schemas.openxmlformats.org/officeDocument/2006/relationships/hyperlink" Target="&#50676;&#50773;&#44592;&#54616;24&#51109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47%20&#44256;&#47536;&#46020;&#54980;&#49436;/&#44256;&#47536;&#46020;&#54980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54616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1&#51204;&#46020;&#49436;/&#51204;&#46020;&#49436;.pptx" TargetMode="External"/><Relationship Id="rId70" Type="http://schemas.openxmlformats.org/officeDocument/2006/relationships/hyperlink" Target="&#50676;&#50773;&#44592;&#54616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2%20&#45572;&#44032;&#48373;&#51020;/&#45572;&#44032;&#48373;&#51020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5%20&#50976;&#45796;&#49436;/&#50976;&#45796;&#49436;1&#51109;.pptx" TargetMode="Externa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6&#45712;&#54756;&#48120;&#50556;/&#45712;&#54756;&#48120;&#50556;.pptx" TargetMode="External"/><Relationship Id="rId60" Type="http://schemas.openxmlformats.org/officeDocument/2006/relationships/hyperlink" Target="&#50676;&#50773;&#44592;&#54616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37&#54617;&#44060;/&#54617;&#4406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58%20&#55176;&#48652;&#47532;&#49436;/&#55176;&#48652;&#47532;&#49436;.pptx" TargetMode="External"/><Relationship Id="rId202" Type="http://schemas.openxmlformats.org/officeDocument/2006/relationships/hyperlink" Target="../../&#49888;&#50557;PPT/60%20&#48288;&#46300;&#47196;&#51204;&#49436;/&#48288;&#46300;&#47196;&#51204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54616;09&#51109;.pptx" TargetMode="External"/><Relationship Id="rId104" Type="http://schemas.openxmlformats.org/officeDocument/2006/relationships/hyperlink" Target="../12&#50676;&#50773;&#44592;&#54616;/&#50676;&#50773;&#44592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2&#50836;&#45208;/&#50836;&#45208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5&#49888;&#47749;&#44592;/&#49888;&#47749;&#44592;.pptx" TargetMode="External"/><Relationship Id="rId213" Type="http://schemas.openxmlformats.org/officeDocument/2006/relationships/image" Target="../media/image9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54616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27&#45796;&#45768;&#50648;/&#45796;&#45768;&#5064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48%20&#44040;&#46972;&#46356;&#50500;&#49436;/&#44040;&#46972;&#46356;&#50500;&#49436;.pptx" TargetMode="External"/><Relationship Id="rId61" Type="http://schemas.openxmlformats.org/officeDocument/2006/relationships/image" Target="../media/image17.png"/><Relationship Id="rId82" Type="http://schemas.openxmlformats.org/officeDocument/2006/relationships/hyperlink" Target="&#50676;&#50773;&#44592;&#54616;25&#51109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54616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2&#52636;&#50528;&#44413;&#44592;/&#52636;&#50528;&#44413;&#44592;.pptx" TargetMode="External"/><Relationship Id="rId138" Type="http://schemas.openxmlformats.org/officeDocument/2006/relationships/hyperlink" Target="../28&#54840;&#49464;&#50500;/&#54840;&#49464;&#50500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4%20&#49324;&#46020;&#54665;&#51204;/&#49324;&#46020;&#54665;&#51204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54616;21&#51109;.pptx" TargetMode="External"/><Relationship Id="rId128" Type="http://schemas.openxmlformats.org/officeDocument/2006/relationships/hyperlink" Target="../23&#51060;&#49324;&#50556;/&#51060;&#49324;&#50556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39&#47568;&#46972;&#44592;/&#47568;&#46972;&#44592;.pptx" TargetMode="External"/><Relationship Id="rId181" Type="http://schemas.openxmlformats.org/officeDocument/2006/relationships/image" Target="../media/image77.png"/><Relationship Id="rId216" Type="http://schemas.openxmlformats.org/officeDocument/2006/relationships/image" Target="../media/image111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54616;16&#51109;.pptx" TargetMode="External"/><Relationship Id="rId118" Type="http://schemas.openxmlformats.org/officeDocument/2006/relationships/hyperlink" Target="../18&#50853;&#44592;/&#50853;&#44592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4&#45208;&#54996;/&#45208;&#54996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5%20&#46356;&#47784;&#45936;&#54980;&#49436;/&#46356;&#47784;&#45936;&#54980;&#49436;.pptx" TargetMode="External"/><Relationship Id="rId206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3&#50669;&#45824;&#49345;/&#50669;&#45824;&#49345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54616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07&#49324;&#49324;&#44592;/&#49324;&#49324;&#44592;.pptx" TargetMode="External"/><Relationship Id="rId140" Type="http://schemas.openxmlformats.org/officeDocument/2006/relationships/hyperlink" Target="../29&#50836;&#50648;/&#50836;&#5064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54616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&#52285;&#49464;&#44592;.pptx" TargetMode="External"/><Relationship Id="rId130" Type="http://schemas.openxmlformats.org/officeDocument/2006/relationships/hyperlink" Target="../24&#50696;&#47112;&#48120;&#50556;/&#50696;&#47112;&#48120;&#50556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5%20&#47196;&#47560;&#49436;/&#47196;&#4756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54616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54616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19&#49884;&#54200;/&#49884;&#54200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0%20&#47560;&#53468;&#48373;&#51020;/&#47560;&#53468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54616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4&#50669;&#45824;&#54616;/&#50669;&#45824;&#54616;.pptx" TargetMode="External"/><Relationship Id="rId131" Type="http://schemas.openxmlformats.org/officeDocument/2006/relationships/image" Target="../media/image52.png"/><Relationship Id="rId152" Type="http://schemas.openxmlformats.org/officeDocument/2006/relationships/hyperlink" Target="../35&#54616;&#48149;&#44397;/&#54616;&#48149;&#44397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6%20&#46356;&#46020;&#49436;/&#46356;&#46020;&#49436;.pptx" TargetMode="External"/><Relationship Id="rId208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54616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09&#49324;&#47924;&#50648;&#49345;/&#49324;&#47924;&#50648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2&#50500;&#44032;/&#50500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3%20&#50836;&#54620;&#48373;&#51020;/&#50836;&#54620;&#48373;&#51020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54616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08&#47355;&#44592;/&#47355;&#44592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0&#50500;&#47784;&#49828;/&#50500;&#47784;&#49828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1%20&#44264;&#47196;&#49352;&#49436;/&#44264;&#47196;&#49352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6%20&#50836;&#54620;&#44228;&#49884;&#47197;/&#50836;&#54620;&#44228;&#49884;&#47197;.pptx" TargetMode="External"/><Relationship Id="rId25" Type="http://schemas.openxmlformats.org/officeDocument/2006/relationships/slide" Target="slide16.xml"/><Relationship Id="rId46" Type="http://schemas.openxmlformats.org/officeDocument/2006/relationships/hyperlink" Target="&#50676;&#50773;&#44592;&#54616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17&#50640;&#49828;&#45908;/&#50640;&#49828;&#45908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38&#49828;&#44032;&#47028;/&#49828;&#44032;&#47028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54616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3&#47112;&#50948;&#44592;/&#47112;&#50948;&#44592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5&#50696;&#47112;&#48120;&#50556;&#50528;&#44032;/&#50696;&#47112;&#48120;&#50556;&#50528;&#44032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6%20&#44256;&#47536;&#46020;&#51204;&#49436;/&#44256;&#47536;&#46020;&#51204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4%20&#46356;&#47784;&#45936;&#51204;&#49436;/&#46356;&#47784;&#45936;&#51204;&#49436;.pptx" TargetMode="External"/><Relationship Id="rId204" Type="http://schemas.openxmlformats.org/officeDocument/2006/relationships/hyperlink" Target="../../&#49888;&#50557;PPT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54616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1&#50676;&#50773;&#44592;&#49345;/&#50676;&#50773;&#44592;&#49345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54616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&#50676;&#50773;&#44592;&#54616;23&#51109;.pptx" TargetMode="External"/><Relationship Id="rId94" Type="http://schemas.openxmlformats.org/officeDocument/2006/relationships/hyperlink" Target="../06&#50668;&#54840;&#49688;&#50500;/&#50668;&#54840;&#49688;&#50500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0&#51104;&#50616;/&#51104;&#5061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3&#48120;&#44032;/&#48120;&#44032;.pptx" TargetMode="External"/><Relationship Id="rId164" Type="http://schemas.openxmlformats.org/officeDocument/2006/relationships/hyperlink" Target="../../&#49888;&#50557;PPT/41%20&#47560;&#44032;&#48373;&#51020;/&#47560;&#44032;&#48373;&#51020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9%20&#50640;&#48288;&#49548;&#49436;/&#50640;&#48288;&#49548;&#49436;.pptx" TargetMode="External"/><Relationship Id="rId210" Type="http://schemas.openxmlformats.org/officeDocument/2006/relationships/hyperlink" Target="../../&#49888;&#50557;PPT/64%20&#50836;&#54620;&#49340;&#49436;/&#50836;&#54620;&#49340;&#49436;1&#51109;.pptx" TargetMode="External"/><Relationship Id="rId215" Type="http://schemas.openxmlformats.org/officeDocument/2006/relationships/image" Target="../media/image94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54616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5&#50640;&#49828;&#46972;/&#50640;&#49828;&#4697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6&#49828;&#48148;&#45264;/&#49828;&#48148;&#45264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57%20&#48716;&#47112;&#47788;&#49436;/&#48716;&#47112;&#47788;&#49436;1&#51109;.pptx" TargetMode="External"/><Relationship Id="rId200" Type="http://schemas.openxmlformats.org/officeDocument/2006/relationships/hyperlink" Target="../../&#49888;&#50557;PPT/59%20&#50556;&#44256;&#48372;&#49436;/&#50556;&#44256;&#48372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54616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0&#49324;&#47924;&#50648;&#54616;/&#49324;&#47924;&#50648;&#54616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1&#50724;&#48148;&#45852;/&#50724;&#48148;&#45852;1&#51109;.pptx" TargetMode="External"/><Relationship Id="rId90" Type="http://schemas.openxmlformats.org/officeDocument/2006/relationships/hyperlink" Target="../04&#48124;&#49688;&#44592;/&#48124;&#49688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1" Type="http://schemas.openxmlformats.org/officeDocument/2006/relationships/image" Target="../media/image92.png"/><Relationship Id="rId27" Type="http://schemas.openxmlformats.org/officeDocument/2006/relationships/slide" Target="slide18.xml"/><Relationship Id="rId48" Type="http://schemas.openxmlformats.org/officeDocument/2006/relationships/hyperlink" Target="&#50676;&#50773;&#44592;&#54616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6&#50640;&#49828;&#44180;/&#50640;&#49828;&#44180;.pptx" TargetMode="External"/><Relationship Id="rId80" Type="http://schemas.openxmlformats.org/officeDocument/2006/relationships/hyperlink" Target="&#50676;&#50773;&#44592;&#54616;24&#51109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47%20&#44256;&#47536;&#46020;&#54980;&#49436;/&#44256;&#47536;&#46020;&#54980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54616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1&#51204;&#46020;&#49436;/&#51204;&#46020;&#49436;.pptx" TargetMode="External"/><Relationship Id="rId70" Type="http://schemas.openxmlformats.org/officeDocument/2006/relationships/hyperlink" Target="&#50676;&#50773;&#44592;&#54616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2%20&#45572;&#44032;&#48373;&#51020;/&#45572;&#44032;&#48373;&#51020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5%20&#50976;&#45796;&#49436;/&#50976;&#45796;&#49436;1&#51109;.pptx" TargetMode="Externa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6&#45712;&#54756;&#48120;&#50556;/&#45712;&#54756;&#48120;&#50556;.pptx" TargetMode="External"/><Relationship Id="rId60" Type="http://schemas.openxmlformats.org/officeDocument/2006/relationships/hyperlink" Target="&#50676;&#50773;&#44592;&#54616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37&#54617;&#44060;/&#54617;&#4406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58%20&#55176;&#48652;&#47532;&#49436;/&#55176;&#48652;&#47532;&#49436;.pptx" TargetMode="External"/><Relationship Id="rId202" Type="http://schemas.openxmlformats.org/officeDocument/2006/relationships/hyperlink" Target="../../&#49888;&#50557;PPT/60%20&#48288;&#46300;&#47196;&#51204;&#49436;/&#48288;&#46300;&#47196;&#51204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54616;09&#51109;.pptx" TargetMode="External"/><Relationship Id="rId104" Type="http://schemas.openxmlformats.org/officeDocument/2006/relationships/hyperlink" Target="../12&#50676;&#50773;&#44592;&#54616;/&#50676;&#50773;&#44592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2&#50836;&#45208;/&#50836;&#45208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5&#49888;&#47749;&#44592;/&#49888;&#47749;&#44592;.pptx" TargetMode="External"/><Relationship Id="rId213" Type="http://schemas.openxmlformats.org/officeDocument/2006/relationships/image" Target="../media/image9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54616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27&#45796;&#45768;&#50648;/&#45796;&#45768;&#5064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48%20&#44040;&#46972;&#46356;&#50500;&#49436;/&#44040;&#46972;&#46356;&#50500;&#49436;.pptx" TargetMode="External"/><Relationship Id="rId61" Type="http://schemas.openxmlformats.org/officeDocument/2006/relationships/image" Target="../media/image17.png"/><Relationship Id="rId82" Type="http://schemas.openxmlformats.org/officeDocument/2006/relationships/hyperlink" Target="&#50676;&#50773;&#44592;&#54616;25&#51109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54616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2&#52636;&#50528;&#44413;&#44592;/&#52636;&#50528;&#44413;&#44592;.pptx" TargetMode="External"/><Relationship Id="rId138" Type="http://schemas.openxmlformats.org/officeDocument/2006/relationships/hyperlink" Target="../28&#54840;&#49464;&#50500;/&#54840;&#49464;&#50500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4%20&#49324;&#46020;&#54665;&#51204;/&#49324;&#46020;&#54665;&#51204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54616;21&#51109;.pptx" TargetMode="External"/><Relationship Id="rId128" Type="http://schemas.openxmlformats.org/officeDocument/2006/relationships/hyperlink" Target="../23&#51060;&#49324;&#50556;/&#51060;&#49324;&#50556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39&#47568;&#46972;&#44592;/&#47568;&#46972;&#44592;.pptx" TargetMode="External"/><Relationship Id="rId181" Type="http://schemas.openxmlformats.org/officeDocument/2006/relationships/image" Target="../media/image77.png"/><Relationship Id="rId216" Type="http://schemas.openxmlformats.org/officeDocument/2006/relationships/image" Target="../media/image112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54616;16&#51109;.pptx" TargetMode="External"/><Relationship Id="rId118" Type="http://schemas.openxmlformats.org/officeDocument/2006/relationships/hyperlink" Target="../18&#50853;&#44592;/&#50853;&#44592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4&#45208;&#54996;/&#45208;&#54996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5%20&#46356;&#47784;&#45936;&#54980;&#49436;/&#46356;&#47784;&#45936;&#54980;&#49436;.pptx" TargetMode="External"/><Relationship Id="rId206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3&#50669;&#45824;&#49345;/&#50669;&#45824;&#49345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54616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07&#49324;&#49324;&#44592;/&#49324;&#49324;&#44592;.pptx" TargetMode="External"/><Relationship Id="rId140" Type="http://schemas.openxmlformats.org/officeDocument/2006/relationships/hyperlink" Target="../29&#50836;&#50648;/&#50836;&#5064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54616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&#52285;&#49464;&#44592;.pptx" TargetMode="External"/><Relationship Id="rId130" Type="http://schemas.openxmlformats.org/officeDocument/2006/relationships/hyperlink" Target="../24&#50696;&#47112;&#48120;&#50556;/&#50696;&#47112;&#48120;&#50556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5%20&#47196;&#47560;&#49436;/&#47196;&#4756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54616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54616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19&#49884;&#54200;/&#49884;&#54200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0%20&#47560;&#53468;&#48373;&#51020;/&#47560;&#53468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54616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4&#50669;&#45824;&#54616;/&#50669;&#45824;&#54616;.pptx" TargetMode="External"/><Relationship Id="rId131" Type="http://schemas.openxmlformats.org/officeDocument/2006/relationships/image" Target="../media/image52.png"/><Relationship Id="rId152" Type="http://schemas.openxmlformats.org/officeDocument/2006/relationships/hyperlink" Target="../35&#54616;&#48149;&#44397;/&#54616;&#48149;&#44397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6%20&#46356;&#46020;&#49436;/&#46356;&#46020;&#49436;.pptx" TargetMode="External"/><Relationship Id="rId208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54616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09&#49324;&#47924;&#50648;&#49345;/&#49324;&#47924;&#50648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2&#50500;&#44032;/&#50500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3%20&#50836;&#54620;&#48373;&#51020;/&#50836;&#54620;&#48373;&#51020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54616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08&#47355;&#44592;/&#47355;&#44592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0&#50500;&#47784;&#49828;/&#50500;&#47784;&#49828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1%20&#44264;&#47196;&#49352;&#49436;/&#44264;&#47196;&#49352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6%20&#50836;&#54620;&#44228;&#49884;&#47197;/&#50836;&#54620;&#44228;&#49884;&#47197;.pptx" TargetMode="External"/><Relationship Id="rId25" Type="http://schemas.openxmlformats.org/officeDocument/2006/relationships/slide" Target="slide16.xml"/><Relationship Id="rId46" Type="http://schemas.openxmlformats.org/officeDocument/2006/relationships/hyperlink" Target="&#50676;&#50773;&#44592;&#54616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17&#50640;&#49828;&#45908;/&#50640;&#49828;&#45908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38&#49828;&#44032;&#47028;/&#49828;&#44032;&#47028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54616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3&#47112;&#50948;&#44592;/&#47112;&#50948;&#44592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5&#50696;&#47112;&#48120;&#50556;&#50528;&#44032;/&#50696;&#47112;&#48120;&#50556;&#50528;&#44032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6%20&#44256;&#47536;&#46020;&#51204;&#49436;/&#44256;&#47536;&#46020;&#51204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4%20&#46356;&#47784;&#45936;&#51204;&#49436;/&#46356;&#47784;&#45936;&#51204;&#49436;.pptx" TargetMode="External"/><Relationship Id="rId204" Type="http://schemas.openxmlformats.org/officeDocument/2006/relationships/hyperlink" Target="../../&#49888;&#50557;PPT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54616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1&#50676;&#50773;&#44592;&#49345;/&#50676;&#50773;&#44592;&#49345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54616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&#50676;&#50773;&#44592;&#54616;23&#51109;.pptx" TargetMode="External"/><Relationship Id="rId94" Type="http://schemas.openxmlformats.org/officeDocument/2006/relationships/hyperlink" Target="../06&#50668;&#54840;&#49688;&#50500;/&#50668;&#54840;&#49688;&#50500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0&#51104;&#50616;/&#51104;&#5061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3&#48120;&#44032;/&#48120;&#44032;.pptx" TargetMode="External"/><Relationship Id="rId164" Type="http://schemas.openxmlformats.org/officeDocument/2006/relationships/hyperlink" Target="../../&#49888;&#50557;PPT/41%20&#47560;&#44032;&#48373;&#51020;/&#47560;&#44032;&#48373;&#51020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9%20&#50640;&#48288;&#49548;&#49436;/&#50640;&#48288;&#49548;&#49436;.pptx" TargetMode="External"/><Relationship Id="rId210" Type="http://schemas.openxmlformats.org/officeDocument/2006/relationships/hyperlink" Target="../../&#49888;&#50557;PPT/64%20&#50836;&#54620;&#49340;&#49436;/&#50836;&#54620;&#49340;&#49436;1&#51109;.pptx" TargetMode="External"/><Relationship Id="rId215" Type="http://schemas.openxmlformats.org/officeDocument/2006/relationships/image" Target="../media/image94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54616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5&#50640;&#49828;&#46972;/&#50640;&#49828;&#4697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6&#49828;&#48148;&#45264;/&#49828;&#48148;&#45264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57%20&#48716;&#47112;&#47788;&#49436;/&#48716;&#47112;&#47788;&#49436;1&#51109;.pptx" TargetMode="External"/><Relationship Id="rId200" Type="http://schemas.openxmlformats.org/officeDocument/2006/relationships/hyperlink" Target="../../&#49888;&#50557;PPT/59%20&#50556;&#44256;&#48372;&#49436;/&#50556;&#44256;&#48372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54616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0&#49324;&#47924;&#50648;&#54616;/&#49324;&#47924;&#50648;&#54616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1&#50724;&#48148;&#45852;/&#50724;&#48148;&#45852;1&#51109;.pptx" TargetMode="External"/><Relationship Id="rId90" Type="http://schemas.openxmlformats.org/officeDocument/2006/relationships/hyperlink" Target="../04&#48124;&#49688;&#44592;/&#48124;&#49688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1" Type="http://schemas.openxmlformats.org/officeDocument/2006/relationships/image" Target="../media/image92.png"/><Relationship Id="rId27" Type="http://schemas.openxmlformats.org/officeDocument/2006/relationships/slide" Target="slide18.xml"/><Relationship Id="rId48" Type="http://schemas.openxmlformats.org/officeDocument/2006/relationships/hyperlink" Target="&#50676;&#50773;&#44592;&#54616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6&#50640;&#49828;&#44180;/&#50640;&#49828;&#44180;.pptx" TargetMode="External"/><Relationship Id="rId80" Type="http://schemas.openxmlformats.org/officeDocument/2006/relationships/hyperlink" Target="&#50676;&#50773;&#44592;&#54616;24&#51109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47%20&#44256;&#47536;&#46020;&#54980;&#49436;/&#44256;&#47536;&#46020;&#54980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54616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1&#51204;&#46020;&#49436;/&#51204;&#46020;&#49436;.pptx" TargetMode="External"/><Relationship Id="rId70" Type="http://schemas.openxmlformats.org/officeDocument/2006/relationships/hyperlink" Target="&#50676;&#50773;&#44592;&#54616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2%20&#45572;&#44032;&#48373;&#51020;/&#45572;&#44032;&#48373;&#51020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5%20&#50976;&#45796;&#49436;/&#50976;&#45796;&#49436;1&#51109;.pptx" TargetMode="Externa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6&#45712;&#54756;&#48120;&#50556;/&#45712;&#54756;&#48120;&#50556;.pptx" TargetMode="External"/><Relationship Id="rId60" Type="http://schemas.openxmlformats.org/officeDocument/2006/relationships/hyperlink" Target="&#50676;&#50773;&#44592;&#54616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37&#54617;&#44060;/&#54617;&#4406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58%20&#55176;&#48652;&#47532;&#49436;/&#55176;&#48652;&#47532;&#49436;.pptx" TargetMode="External"/><Relationship Id="rId202" Type="http://schemas.openxmlformats.org/officeDocument/2006/relationships/hyperlink" Target="../../&#49888;&#50557;PPT/60%20&#48288;&#46300;&#47196;&#51204;&#49436;/&#48288;&#46300;&#47196;&#51204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54616;09&#51109;.pptx" TargetMode="External"/><Relationship Id="rId104" Type="http://schemas.openxmlformats.org/officeDocument/2006/relationships/hyperlink" Target="../12&#50676;&#50773;&#44592;&#54616;/&#50676;&#50773;&#44592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2&#50836;&#45208;/&#50836;&#45208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5&#49888;&#47749;&#44592;/&#49888;&#47749;&#44592;.pptx" TargetMode="External"/><Relationship Id="rId213" Type="http://schemas.openxmlformats.org/officeDocument/2006/relationships/image" Target="../media/image9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54616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27&#45796;&#45768;&#50648;/&#45796;&#45768;&#5064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48%20&#44040;&#46972;&#46356;&#50500;&#49436;/&#44040;&#46972;&#46356;&#50500;&#49436;.pptx" TargetMode="External"/><Relationship Id="rId61" Type="http://schemas.openxmlformats.org/officeDocument/2006/relationships/image" Target="../media/image17.png"/><Relationship Id="rId82" Type="http://schemas.openxmlformats.org/officeDocument/2006/relationships/hyperlink" Target="&#50676;&#50773;&#44592;&#54616;25&#51109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54616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2&#52636;&#50528;&#44413;&#44592;/&#52636;&#50528;&#44413;&#44592;.pptx" TargetMode="External"/><Relationship Id="rId138" Type="http://schemas.openxmlformats.org/officeDocument/2006/relationships/hyperlink" Target="../28&#54840;&#49464;&#50500;/&#54840;&#49464;&#50500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4%20&#49324;&#46020;&#54665;&#51204;/&#49324;&#46020;&#54665;&#51204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54616;21&#51109;.pptx" TargetMode="External"/><Relationship Id="rId128" Type="http://schemas.openxmlformats.org/officeDocument/2006/relationships/hyperlink" Target="../23&#51060;&#49324;&#50556;/&#51060;&#49324;&#50556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39&#47568;&#46972;&#44592;/&#47568;&#46972;&#44592;.pptx" TargetMode="External"/><Relationship Id="rId181" Type="http://schemas.openxmlformats.org/officeDocument/2006/relationships/image" Target="../media/image77.png"/><Relationship Id="rId216" Type="http://schemas.openxmlformats.org/officeDocument/2006/relationships/image" Target="../media/image113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54616;16&#51109;.pptx" TargetMode="External"/><Relationship Id="rId118" Type="http://schemas.openxmlformats.org/officeDocument/2006/relationships/hyperlink" Target="../18&#50853;&#44592;/&#50853;&#44592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4&#45208;&#54996;/&#45208;&#54996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5%20&#46356;&#47784;&#45936;&#54980;&#49436;/&#46356;&#47784;&#45936;&#54980;&#49436;.pptx" TargetMode="External"/><Relationship Id="rId206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3&#50669;&#45824;&#49345;/&#50669;&#45824;&#49345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54616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07&#49324;&#49324;&#44592;/&#49324;&#49324;&#44592;.pptx" TargetMode="External"/><Relationship Id="rId140" Type="http://schemas.openxmlformats.org/officeDocument/2006/relationships/hyperlink" Target="../29&#50836;&#50648;/&#50836;&#5064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54616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&#52285;&#49464;&#44592;.pptx" TargetMode="External"/><Relationship Id="rId130" Type="http://schemas.openxmlformats.org/officeDocument/2006/relationships/hyperlink" Target="../24&#50696;&#47112;&#48120;&#50556;/&#50696;&#47112;&#48120;&#50556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5%20&#47196;&#47560;&#49436;/&#47196;&#4756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54616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54616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19&#49884;&#54200;/&#49884;&#54200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0%20&#47560;&#53468;&#48373;&#51020;/&#47560;&#53468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54616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4&#50669;&#45824;&#54616;/&#50669;&#45824;&#54616;.pptx" TargetMode="External"/><Relationship Id="rId131" Type="http://schemas.openxmlformats.org/officeDocument/2006/relationships/image" Target="../media/image52.png"/><Relationship Id="rId152" Type="http://schemas.openxmlformats.org/officeDocument/2006/relationships/hyperlink" Target="../35&#54616;&#48149;&#44397;/&#54616;&#48149;&#44397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6%20&#46356;&#46020;&#49436;/&#46356;&#46020;&#49436;.pptx" TargetMode="External"/><Relationship Id="rId208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54616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09&#49324;&#47924;&#50648;&#49345;/&#49324;&#47924;&#50648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2&#50500;&#44032;/&#50500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3%20&#50836;&#54620;&#48373;&#51020;/&#50836;&#54620;&#48373;&#51020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54616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08&#47355;&#44592;/&#47355;&#44592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0&#50500;&#47784;&#49828;/&#50500;&#47784;&#49828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1%20&#44264;&#47196;&#49352;&#49436;/&#44264;&#47196;&#49352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6%20&#50836;&#54620;&#44228;&#49884;&#47197;/&#50836;&#54620;&#44228;&#49884;&#47197;.pptx" TargetMode="External"/><Relationship Id="rId25" Type="http://schemas.openxmlformats.org/officeDocument/2006/relationships/slide" Target="slide16.xml"/><Relationship Id="rId46" Type="http://schemas.openxmlformats.org/officeDocument/2006/relationships/hyperlink" Target="&#50676;&#50773;&#44592;&#54616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17&#50640;&#49828;&#45908;/&#50640;&#49828;&#45908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38&#49828;&#44032;&#47028;/&#49828;&#44032;&#47028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54616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3&#47112;&#50948;&#44592;/&#47112;&#50948;&#44592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5&#50696;&#47112;&#48120;&#50556;&#50528;&#44032;/&#50696;&#47112;&#48120;&#50556;&#50528;&#44032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6%20&#44256;&#47536;&#46020;&#51204;&#49436;/&#44256;&#47536;&#46020;&#51204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4%20&#46356;&#47784;&#45936;&#51204;&#49436;/&#46356;&#47784;&#45936;&#51204;&#49436;.pptx" TargetMode="External"/><Relationship Id="rId204" Type="http://schemas.openxmlformats.org/officeDocument/2006/relationships/hyperlink" Target="../../&#49888;&#50557;PPT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54616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1&#50676;&#50773;&#44592;&#49345;/&#50676;&#50773;&#44592;&#49345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54616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&#50676;&#50773;&#44592;&#54616;23&#51109;.pptx" TargetMode="External"/><Relationship Id="rId94" Type="http://schemas.openxmlformats.org/officeDocument/2006/relationships/hyperlink" Target="../06&#50668;&#54840;&#49688;&#50500;/&#50668;&#54840;&#49688;&#50500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0&#51104;&#50616;/&#51104;&#5061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3&#48120;&#44032;/&#48120;&#44032;.pptx" TargetMode="External"/><Relationship Id="rId164" Type="http://schemas.openxmlformats.org/officeDocument/2006/relationships/hyperlink" Target="../../&#49888;&#50557;PPT/41%20&#47560;&#44032;&#48373;&#51020;/&#47560;&#44032;&#48373;&#51020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9%20&#50640;&#48288;&#49548;&#49436;/&#50640;&#48288;&#49548;&#49436;.pptx" TargetMode="External"/><Relationship Id="rId210" Type="http://schemas.openxmlformats.org/officeDocument/2006/relationships/hyperlink" Target="../../&#49888;&#50557;PPT/64%20&#50836;&#54620;&#49340;&#49436;/&#50836;&#54620;&#49340;&#49436;1&#51109;.pptx" TargetMode="External"/><Relationship Id="rId215" Type="http://schemas.openxmlformats.org/officeDocument/2006/relationships/image" Target="../media/image94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54616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5&#50640;&#49828;&#46972;/&#50640;&#49828;&#4697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6&#49828;&#48148;&#45264;/&#49828;&#48148;&#45264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57%20&#48716;&#47112;&#47788;&#49436;/&#48716;&#47112;&#47788;&#49436;1&#51109;.pptx" TargetMode="External"/><Relationship Id="rId200" Type="http://schemas.openxmlformats.org/officeDocument/2006/relationships/hyperlink" Target="../../&#49888;&#50557;PPT/59%20&#50556;&#44256;&#48372;&#49436;/&#50556;&#44256;&#48372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54616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0&#49324;&#47924;&#50648;&#54616;/&#49324;&#47924;&#50648;&#54616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1&#50724;&#48148;&#45852;/&#50724;&#48148;&#45852;1&#51109;.pptx" TargetMode="External"/><Relationship Id="rId90" Type="http://schemas.openxmlformats.org/officeDocument/2006/relationships/hyperlink" Target="../04&#48124;&#49688;&#44592;/&#48124;&#49688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1" Type="http://schemas.openxmlformats.org/officeDocument/2006/relationships/image" Target="../media/image92.png"/><Relationship Id="rId27" Type="http://schemas.openxmlformats.org/officeDocument/2006/relationships/slide" Target="slide18.xml"/><Relationship Id="rId48" Type="http://schemas.openxmlformats.org/officeDocument/2006/relationships/hyperlink" Target="&#50676;&#50773;&#44592;&#54616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6&#50640;&#49828;&#44180;/&#50640;&#49828;&#44180;.pptx" TargetMode="External"/><Relationship Id="rId80" Type="http://schemas.openxmlformats.org/officeDocument/2006/relationships/hyperlink" Target="&#50676;&#50773;&#44592;&#54616;24&#51109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47%20&#44256;&#47536;&#46020;&#54980;&#49436;/&#44256;&#47536;&#46020;&#54980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54616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1&#51204;&#46020;&#49436;/&#51204;&#46020;&#49436;.pptx" TargetMode="External"/><Relationship Id="rId70" Type="http://schemas.openxmlformats.org/officeDocument/2006/relationships/hyperlink" Target="&#50676;&#50773;&#44592;&#54616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2%20&#45572;&#44032;&#48373;&#51020;/&#45572;&#44032;&#48373;&#51020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5%20&#50976;&#45796;&#49436;/&#50976;&#45796;&#49436;1&#51109;.pptx" TargetMode="Externa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6&#45712;&#54756;&#48120;&#50556;/&#45712;&#54756;&#48120;&#50556;.pptx" TargetMode="External"/><Relationship Id="rId60" Type="http://schemas.openxmlformats.org/officeDocument/2006/relationships/hyperlink" Target="&#50676;&#50773;&#44592;&#54616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37&#54617;&#44060;/&#54617;&#4406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58%20&#55176;&#48652;&#47532;&#49436;/&#55176;&#48652;&#47532;&#49436;.pptx" TargetMode="External"/><Relationship Id="rId202" Type="http://schemas.openxmlformats.org/officeDocument/2006/relationships/hyperlink" Target="../../&#49888;&#50557;PPT/60%20&#48288;&#46300;&#47196;&#51204;&#49436;/&#48288;&#46300;&#47196;&#51204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54616;09&#51109;.pptx" TargetMode="External"/><Relationship Id="rId104" Type="http://schemas.openxmlformats.org/officeDocument/2006/relationships/hyperlink" Target="../12&#50676;&#50773;&#44592;&#54616;/&#50676;&#50773;&#44592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2&#50836;&#45208;/&#50836;&#45208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5&#49888;&#47749;&#44592;/&#49888;&#47749;&#44592;.pptx" TargetMode="External"/><Relationship Id="rId213" Type="http://schemas.openxmlformats.org/officeDocument/2006/relationships/image" Target="../media/image9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54616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27&#45796;&#45768;&#50648;/&#45796;&#45768;&#5064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48%20&#44040;&#46972;&#46356;&#50500;&#49436;/&#44040;&#46972;&#46356;&#50500;&#49436;.pptx" TargetMode="External"/><Relationship Id="rId61" Type="http://schemas.openxmlformats.org/officeDocument/2006/relationships/image" Target="../media/image17.png"/><Relationship Id="rId82" Type="http://schemas.openxmlformats.org/officeDocument/2006/relationships/hyperlink" Target="&#50676;&#50773;&#44592;&#54616;25&#51109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54616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2&#52636;&#50528;&#44413;&#44592;/&#52636;&#50528;&#44413;&#44592;.pptx" TargetMode="External"/><Relationship Id="rId138" Type="http://schemas.openxmlformats.org/officeDocument/2006/relationships/hyperlink" Target="../28&#54840;&#49464;&#50500;/&#54840;&#49464;&#50500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4%20&#49324;&#46020;&#54665;&#51204;/&#49324;&#46020;&#54665;&#51204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54616;21&#51109;.pptx" TargetMode="External"/><Relationship Id="rId128" Type="http://schemas.openxmlformats.org/officeDocument/2006/relationships/hyperlink" Target="../23&#51060;&#49324;&#50556;/&#51060;&#49324;&#50556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39&#47568;&#46972;&#44592;/&#47568;&#46972;&#44592;.pptx" TargetMode="External"/><Relationship Id="rId181" Type="http://schemas.openxmlformats.org/officeDocument/2006/relationships/image" Target="../media/image77.png"/><Relationship Id="rId216" Type="http://schemas.openxmlformats.org/officeDocument/2006/relationships/image" Target="../media/image114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54616;16&#51109;.pptx" TargetMode="External"/><Relationship Id="rId118" Type="http://schemas.openxmlformats.org/officeDocument/2006/relationships/hyperlink" Target="../18&#50853;&#44592;/&#50853;&#44592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4&#45208;&#54996;/&#45208;&#54996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5%20&#46356;&#47784;&#45936;&#54980;&#49436;/&#46356;&#47784;&#45936;&#54980;&#49436;.pptx" TargetMode="External"/><Relationship Id="rId206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3&#50669;&#45824;&#49345;/&#50669;&#45824;&#49345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54616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07&#49324;&#49324;&#44592;/&#49324;&#49324;&#44592;.pptx" TargetMode="External"/><Relationship Id="rId140" Type="http://schemas.openxmlformats.org/officeDocument/2006/relationships/hyperlink" Target="../29&#50836;&#50648;/&#50836;&#5064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54616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&#52285;&#49464;&#44592;.pptx" TargetMode="External"/><Relationship Id="rId130" Type="http://schemas.openxmlformats.org/officeDocument/2006/relationships/hyperlink" Target="../24&#50696;&#47112;&#48120;&#50556;/&#50696;&#47112;&#48120;&#50556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5%20&#47196;&#47560;&#49436;/&#47196;&#4756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54616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54616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19&#49884;&#54200;/&#49884;&#54200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0%20&#47560;&#53468;&#48373;&#51020;/&#47560;&#53468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54616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4&#50669;&#45824;&#54616;/&#50669;&#45824;&#54616;.pptx" TargetMode="External"/><Relationship Id="rId131" Type="http://schemas.openxmlformats.org/officeDocument/2006/relationships/image" Target="../media/image52.png"/><Relationship Id="rId152" Type="http://schemas.openxmlformats.org/officeDocument/2006/relationships/hyperlink" Target="../35&#54616;&#48149;&#44397;/&#54616;&#48149;&#44397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6%20&#46356;&#46020;&#49436;/&#46356;&#46020;&#49436;.pptx" TargetMode="External"/><Relationship Id="rId208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54616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09&#49324;&#47924;&#50648;&#49345;/&#49324;&#47924;&#50648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2&#50500;&#44032;/&#50500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3%20&#50836;&#54620;&#48373;&#51020;/&#50836;&#54620;&#48373;&#51020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54616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08&#47355;&#44592;/&#47355;&#44592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0&#50500;&#47784;&#49828;/&#50500;&#47784;&#49828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1%20&#44264;&#47196;&#49352;&#49436;/&#44264;&#47196;&#49352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6%20&#50836;&#54620;&#44228;&#49884;&#47197;/&#50836;&#54620;&#44228;&#49884;&#47197;.pptx" TargetMode="External"/><Relationship Id="rId25" Type="http://schemas.openxmlformats.org/officeDocument/2006/relationships/slide" Target="slide16.xml"/><Relationship Id="rId46" Type="http://schemas.openxmlformats.org/officeDocument/2006/relationships/hyperlink" Target="&#50676;&#50773;&#44592;&#54616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17&#50640;&#49828;&#45908;/&#50640;&#49828;&#45908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38&#49828;&#44032;&#47028;/&#49828;&#44032;&#47028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54616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3&#47112;&#50948;&#44592;/&#47112;&#50948;&#44592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5&#50696;&#47112;&#48120;&#50556;&#50528;&#44032;/&#50696;&#47112;&#48120;&#50556;&#50528;&#44032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6%20&#44256;&#47536;&#46020;&#51204;&#49436;/&#44256;&#47536;&#46020;&#51204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4%20&#46356;&#47784;&#45936;&#51204;&#49436;/&#46356;&#47784;&#45936;&#51204;&#49436;.pptx" TargetMode="External"/><Relationship Id="rId204" Type="http://schemas.openxmlformats.org/officeDocument/2006/relationships/hyperlink" Target="../../&#49888;&#50557;PPT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54616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1&#50676;&#50773;&#44592;&#49345;/&#50676;&#50773;&#44592;&#49345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54616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&#50676;&#50773;&#44592;&#54616;23&#51109;.pptx" TargetMode="External"/><Relationship Id="rId94" Type="http://schemas.openxmlformats.org/officeDocument/2006/relationships/hyperlink" Target="../06&#50668;&#54840;&#49688;&#50500;/&#50668;&#54840;&#49688;&#50500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0&#51104;&#50616;/&#51104;&#5061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3&#48120;&#44032;/&#48120;&#44032;.pptx" TargetMode="External"/><Relationship Id="rId164" Type="http://schemas.openxmlformats.org/officeDocument/2006/relationships/hyperlink" Target="../../&#49888;&#50557;PPT/41%20&#47560;&#44032;&#48373;&#51020;/&#47560;&#44032;&#48373;&#51020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9%20&#50640;&#48288;&#49548;&#49436;/&#50640;&#48288;&#49548;&#49436;.pptx" TargetMode="External"/><Relationship Id="rId210" Type="http://schemas.openxmlformats.org/officeDocument/2006/relationships/hyperlink" Target="../../&#49888;&#50557;PPT/64%20&#50836;&#54620;&#49340;&#49436;/&#50836;&#54620;&#49340;&#49436;1&#51109;.pptx" TargetMode="External"/><Relationship Id="rId215" Type="http://schemas.openxmlformats.org/officeDocument/2006/relationships/image" Target="../media/image94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54616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5&#50640;&#49828;&#46972;/&#50640;&#49828;&#4697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6&#49828;&#48148;&#45264;/&#49828;&#48148;&#45264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57%20&#48716;&#47112;&#47788;&#49436;/&#48716;&#47112;&#47788;&#49436;1&#51109;.pptx" TargetMode="External"/><Relationship Id="rId200" Type="http://schemas.openxmlformats.org/officeDocument/2006/relationships/hyperlink" Target="../../&#49888;&#50557;PPT/59%20&#50556;&#44256;&#48372;&#49436;/&#50556;&#44256;&#48372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54616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0&#49324;&#47924;&#50648;&#54616;/&#49324;&#47924;&#50648;&#54616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1&#50724;&#48148;&#45852;/&#50724;&#48148;&#45852;1&#51109;.pptx" TargetMode="External"/><Relationship Id="rId90" Type="http://schemas.openxmlformats.org/officeDocument/2006/relationships/hyperlink" Target="../04&#48124;&#49688;&#44592;/&#48124;&#49688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1" Type="http://schemas.openxmlformats.org/officeDocument/2006/relationships/image" Target="../media/image92.png"/><Relationship Id="rId27" Type="http://schemas.openxmlformats.org/officeDocument/2006/relationships/slide" Target="slide18.xml"/><Relationship Id="rId48" Type="http://schemas.openxmlformats.org/officeDocument/2006/relationships/hyperlink" Target="&#50676;&#50773;&#44592;&#54616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6&#50640;&#49828;&#44180;/&#50640;&#49828;&#44180;.pptx" TargetMode="External"/><Relationship Id="rId80" Type="http://schemas.openxmlformats.org/officeDocument/2006/relationships/hyperlink" Target="&#50676;&#50773;&#44592;&#54616;24&#51109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47%20&#44256;&#47536;&#46020;&#54980;&#49436;/&#44256;&#47536;&#46020;&#54980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54616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1&#51204;&#46020;&#49436;/&#51204;&#46020;&#49436;.pptx" TargetMode="External"/><Relationship Id="rId70" Type="http://schemas.openxmlformats.org/officeDocument/2006/relationships/hyperlink" Target="&#50676;&#50773;&#44592;&#54616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2%20&#45572;&#44032;&#48373;&#51020;/&#45572;&#44032;&#48373;&#51020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5%20&#50976;&#45796;&#49436;/&#50976;&#45796;&#49436;1&#51109;.pptx" TargetMode="Externa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6&#45712;&#54756;&#48120;&#50556;/&#45712;&#54756;&#48120;&#50556;.pptx" TargetMode="External"/><Relationship Id="rId60" Type="http://schemas.openxmlformats.org/officeDocument/2006/relationships/hyperlink" Target="&#50676;&#50773;&#44592;&#54616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37&#54617;&#44060;/&#54617;&#4406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58%20&#55176;&#48652;&#47532;&#49436;/&#55176;&#48652;&#47532;&#49436;.pptx" TargetMode="External"/><Relationship Id="rId202" Type="http://schemas.openxmlformats.org/officeDocument/2006/relationships/hyperlink" Target="../../&#49888;&#50557;PPT/60%20&#48288;&#46300;&#47196;&#51204;&#49436;/&#48288;&#46300;&#47196;&#51204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54616;09&#51109;.pptx" TargetMode="External"/><Relationship Id="rId104" Type="http://schemas.openxmlformats.org/officeDocument/2006/relationships/hyperlink" Target="../12&#50676;&#50773;&#44592;&#54616;/&#50676;&#50773;&#44592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2&#50836;&#45208;/&#50836;&#45208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5&#49888;&#47749;&#44592;/&#49888;&#47749;&#44592;.pptx" TargetMode="External"/><Relationship Id="rId213" Type="http://schemas.openxmlformats.org/officeDocument/2006/relationships/image" Target="../media/image9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54616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27&#45796;&#45768;&#50648;/&#45796;&#45768;&#5064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48%20&#44040;&#46972;&#46356;&#50500;&#49436;/&#44040;&#46972;&#46356;&#50500;&#49436;.pptx" TargetMode="External"/><Relationship Id="rId61" Type="http://schemas.openxmlformats.org/officeDocument/2006/relationships/image" Target="../media/image17.png"/><Relationship Id="rId82" Type="http://schemas.openxmlformats.org/officeDocument/2006/relationships/hyperlink" Target="&#50676;&#50773;&#44592;&#54616;25&#51109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54616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2&#52636;&#50528;&#44413;&#44592;/&#52636;&#50528;&#44413;&#44592;.pptx" TargetMode="External"/><Relationship Id="rId138" Type="http://schemas.openxmlformats.org/officeDocument/2006/relationships/hyperlink" Target="../28&#54840;&#49464;&#50500;/&#54840;&#49464;&#50500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4%20&#49324;&#46020;&#54665;&#51204;/&#49324;&#46020;&#54665;&#51204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54616;21&#51109;.pptx" TargetMode="External"/><Relationship Id="rId128" Type="http://schemas.openxmlformats.org/officeDocument/2006/relationships/hyperlink" Target="../23&#51060;&#49324;&#50556;/&#51060;&#49324;&#50556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39&#47568;&#46972;&#44592;/&#47568;&#46972;&#44592;.pptx" TargetMode="External"/><Relationship Id="rId181" Type="http://schemas.openxmlformats.org/officeDocument/2006/relationships/image" Target="../media/image77.png"/><Relationship Id="rId216" Type="http://schemas.openxmlformats.org/officeDocument/2006/relationships/image" Target="../media/image115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54616;16&#51109;.pptx" TargetMode="External"/><Relationship Id="rId118" Type="http://schemas.openxmlformats.org/officeDocument/2006/relationships/hyperlink" Target="../18&#50853;&#44592;/&#50853;&#44592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4&#45208;&#54996;/&#45208;&#54996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5%20&#46356;&#47784;&#45936;&#54980;&#49436;/&#46356;&#47784;&#45936;&#54980;&#49436;.pptx" TargetMode="External"/><Relationship Id="rId206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3&#50669;&#45824;&#49345;/&#50669;&#45824;&#49345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54616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07&#49324;&#49324;&#44592;/&#49324;&#49324;&#44592;.pptx" TargetMode="External"/><Relationship Id="rId140" Type="http://schemas.openxmlformats.org/officeDocument/2006/relationships/hyperlink" Target="../29&#50836;&#50648;/&#50836;&#5064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54616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&#52285;&#49464;&#44592;.pptx" TargetMode="External"/><Relationship Id="rId130" Type="http://schemas.openxmlformats.org/officeDocument/2006/relationships/hyperlink" Target="../24&#50696;&#47112;&#48120;&#50556;/&#50696;&#47112;&#48120;&#50556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5%20&#47196;&#47560;&#49436;/&#47196;&#4756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54616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54616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19&#49884;&#54200;/&#49884;&#54200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0%20&#47560;&#53468;&#48373;&#51020;/&#47560;&#53468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54616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4&#50669;&#45824;&#54616;/&#50669;&#45824;&#54616;.pptx" TargetMode="External"/><Relationship Id="rId131" Type="http://schemas.openxmlformats.org/officeDocument/2006/relationships/image" Target="../media/image52.png"/><Relationship Id="rId152" Type="http://schemas.openxmlformats.org/officeDocument/2006/relationships/hyperlink" Target="../35&#54616;&#48149;&#44397;/&#54616;&#48149;&#44397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6%20&#46356;&#46020;&#49436;/&#46356;&#46020;&#49436;.pptx" TargetMode="External"/><Relationship Id="rId208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54616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09&#49324;&#47924;&#50648;&#49345;/&#49324;&#47924;&#50648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2&#50500;&#44032;/&#50500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3%20&#50836;&#54620;&#48373;&#51020;/&#50836;&#54620;&#48373;&#51020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54616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08&#47355;&#44592;/&#47355;&#44592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0&#50500;&#47784;&#49828;/&#50500;&#47784;&#49828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1%20&#44264;&#47196;&#49352;&#49436;/&#44264;&#47196;&#49352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6%20&#50836;&#54620;&#44228;&#49884;&#47197;/&#50836;&#54620;&#44228;&#49884;&#47197;.pptx" TargetMode="External"/><Relationship Id="rId25" Type="http://schemas.openxmlformats.org/officeDocument/2006/relationships/slide" Target="slide16.xml"/><Relationship Id="rId46" Type="http://schemas.openxmlformats.org/officeDocument/2006/relationships/hyperlink" Target="&#50676;&#50773;&#44592;&#54616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17&#50640;&#49828;&#45908;/&#50640;&#49828;&#45908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38&#49828;&#44032;&#47028;/&#49828;&#44032;&#47028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54616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3&#47112;&#50948;&#44592;/&#47112;&#50948;&#44592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5&#50696;&#47112;&#48120;&#50556;&#50528;&#44032;/&#50696;&#47112;&#48120;&#50556;&#50528;&#44032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6%20&#44256;&#47536;&#46020;&#51204;&#49436;/&#44256;&#47536;&#46020;&#51204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4%20&#46356;&#47784;&#45936;&#51204;&#49436;/&#46356;&#47784;&#45936;&#51204;&#49436;.pptx" TargetMode="External"/><Relationship Id="rId204" Type="http://schemas.openxmlformats.org/officeDocument/2006/relationships/hyperlink" Target="../../&#49888;&#50557;PPT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54616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1&#50676;&#50773;&#44592;&#49345;/&#50676;&#50773;&#44592;&#49345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54616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&#50676;&#50773;&#44592;&#54616;23&#51109;.pptx" TargetMode="External"/><Relationship Id="rId94" Type="http://schemas.openxmlformats.org/officeDocument/2006/relationships/hyperlink" Target="../06&#50668;&#54840;&#49688;&#50500;/&#50668;&#54840;&#49688;&#50500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0&#51104;&#50616;/&#51104;&#5061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3&#48120;&#44032;/&#48120;&#44032;.pptx" TargetMode="External"/><Relationship Id="rId164" Type="http://schemas.openxmlformats.org/officeDocument/2006/relationships/hyperlink" Target="../../&#49888;&#50557;PPT/41%20&#47560;&#44032;&#48373;&#51020;/&#47560;&#44032;&#48373;&#51020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9%20&#50640;&#48288;&#49548;&#49436;/&#50640;&#48288;&#49548;&#49436;.pptx" TargetMode="External"/><Relationship Id="rId210" Type="http://schemas.openxmlformats.org/officeDocument/2006/relationships/hyperlink" Target="../../&#49888;&#50557;PPT/64%20&#50836;&#54620;&#49340;&#49436;/&#50836;&#54620;&#49340;&#49436;1&#51109;.pptx" TargetMode="External"/><Relationship Id="rId215" Type="http://schemas.openxmlformats.org/officeDocument/2006/relationships/image" Target="../media/image94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54616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5&#50640;&#49828;&#46972;/&#50640;&#49828;&#4697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6&#49828;&#48148;&#45264;/&#49828;&#48148;&#45264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57%20&#48716;&#47112;&#47788;&#49436;/&#48716;&#47112;&#47788;&#49436;1&#51109;.pptx" TargetMode="External"/><Relationship Id="rId200" Type="http://schemas.openxmlformats.org/officeDocument/2006/relationships/hyperlink" Target="../../&#49888;&#50557;PPT/59%20&#50556;&#44256;&#48372;&#49436;/&#50556;&#44256;&#48372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54616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0&#49324;&#47924;&#50648;&#54616;/&#49324;&#47924;&#50648;&#54616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1&#50724;&#48148;&#45852;/&#50724;&#48148;&#45852;1&#51109;.pptx" TargetMode="External"/><Relationship Id="rId90" Type="http://schemas.openxmlformats.org/officeDocument/2006/relationships/hyperlink" Target="../04&#48124;&#49688;&#44592;/&#48124;&#49688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1" Type="http://schemas.openxmlformats.org/officeDocument/2006/relationships/image" Target="../media/image92.png"/><Relationship Id="rId27" Type="http://schemas.openxmlformats.org/officeDocument/2006/relationships/slide" Target="slide18.xml"/><Relationship Id="rId48" Type="http://schemas.openxmlformats.org/officeDocument/2006/relationships/hyperlink" Target="&#50676;&#50773;&#44592;&#54616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6&#50640;&#49828;&#44180;/&#50640;&#49828;&#44180;.pptx" TargetMode="External"/><Relationship Id="rId80" Type="http://schemas.openxmlformats.org/officeDocument/2006/relationships/hyperlink" Target="&#50676;&#50773;&#44592;&#54616;24&#51109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47%20&#44256;&#47536;&#46020;&#54980;&#49436;/&#44256;&#47536;&#46020;&#54980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54616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1&#51204;&#46020;&#49436;/&#51204;&#46020;&#49436;.pptx" TargetMode="External"/><Relationship Id="rId70" Type="http://schemas.openxmlformats.org/officeDocument/2006/relationships/hyperlink" Target="&#50676;&#50773;&#44592;&#54616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2%20&#45572;&#44032;&#48373;&#51020;/&#45572;&#44032;&#48373;&#51020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5%20&#50976;&#45796;&#49436;/&#50976;&#45796;&#49436;1&#51109;.pptx" TargetMode="Externa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6&#45712;&#54756;&#48120;&#50556;/&#45712;&#54756;&#48120;&#50556;.pptx" TargetMode="External"/><Relationship Id="rId60" Type="http://schemas.openxmlformats.org/officeDocument/2006/relationships/hyperlink" Target="&#50676;&#50773;&#44592;&#54616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37&#54617;&#44060;/&#54617;&#4406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58%20&#55176;&#48652;&#47532;&#49436;/&#55176;&#48652;&#47532;&#49436;.pptx" TargetMode="External"/><Relationship Id="rId202" Type="http://schemas.openxmlformats.org/officeDocument/2006/relationships/hyperlink" Target="../../&#49888;&#50557;PPT/60%20&#48288;&#46300;&#47196;&#51204;&#49436;/&#48288;&#46300;&#47196;&#51204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54616;09&#51109;.pptx" TargetMode="External"/><Relationship Id="rId104" Type="http://schemas.openxmlformats.org/officeDocument/2006/relationships/hyperlink" Target="../12&#50676;&#50773;&#44592;&#54616;/&#50676;&#50773;&#44592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2&#50836;&#45208;/&#50836;&#45208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5&#49888;&#47749;&#44592;/&#49888;&#47749;&#44592;.pptx" TargetMode="External"/><Relationship Id="rId213" Type="http://schemas.openxmlformats.org/officeDocument/2006/relationships/image" Target="../media/image9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54616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27&#45796;&#45768;&#50648;/&#45796;&#45768;&#5064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48%20&#44040;&#46972;&#46356;&#50500;&#49436;/&#44040;&#46972;&#46356;&#50500;&#49436;.pptx" TargetMode="External"/><Relationship Id="rId61" Type="http://schemas.openxmlformats.org/officeDocument/2006/relationships/image" Target="../media/image17.png"/><Relationship Id="rId82" Type="http://schemas.openxmlformats.org/officeDocument/2006/relationships/hyperlink" Target="&#50676;&#50773;&#44592;&#54616;25&#51109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54616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2&#52636;&#50528;&#44413;&#44592;/&#52636;&#50528;&#44413;&#44592;.pptx" TargetMode="External"/><Relationship Id="rId138" Type="http://schemas.openxmlformats.org/officeDocument/2006/relationships/hyperlink" Target="../28&#54840;&#49464;&#50500;/&#54840;&#49464;&#50500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4%20&#49324;&#46020;&#54665;&#51204;/&#49324;&#46020;&#54665;&#51204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54616;21&#51109;.pptx" TargetMode="External"/><Relationship Id="rId128" Type="http://schemas.openxmlformats.org/officeDocument/2006/relationships/hyperlink" Target="../23&#51060;&#49324;&#50556;/&#51060;&#49324;&#50556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39&#47568;&#46972;&#44592;/&#47568;&#46972;&#44592;.pptx" TargetMode="External"/><Relationship Id="rId181" Type="http://schemas.openxmlformats.org/officeDocument/2006/relationships/image" Target="../media/image77.png"/><Relationship Id="rId216" Type="http://schemas.openxmlformats.org/officeDocument/2006/relationships/image" Target="../media/image116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54616;16&#51109;.pptx" TargetMode="External"/><Relationship Id="rId118" Type="http://schemas.openxmlformats.org/officeDocument/2006/relationships/hyperlink" Target="../18&#50853;&#44592;/&#50853;&#44592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4&#45208;&#54996;/&#45208;&#54996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5%20&#46356;&#47784;&#45936;&#54980;&#49436;/&#46356;&#47784;&#45936;&#54980;&#49436;.pptx" TargetMode="External"/><Relationship Id="rId206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3&#50669;&#45824;&#49345;/&#50669;&#45824;&#49345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54616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07&#49324;&#49324;&#44592;/&#49324;&#49324;&#44592;.pptx" TargetMode="External"/><Relationship Id="rId140" Type="http://schemas.openxmlformats.org/officeDocument/2006/relationships/hyperlink" Target="../29&#50836;&#50648;/&#50836;&#5064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54616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&#52285;&#49464;&#44592;.pptx" TargetMode="External"/><Relationship Id="rId130" Type="http://schemas.openxmlformats.org/officeDocument/2006/relationships/hyperlink" Target="../24&#50696;&#47112;&#48120;&#50556;/&#50696;&#47112;&#48120;&#50556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5%20&#47196;&#47560;&#49436;/&#47196;&#4756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54616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54616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19&#49884;&#54200;/&#49884;&#54200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0%20&#47560;&#53468;&#48373;&#51020;/&#47560;&#53468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54616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4&#50669;&#45824;&#54616;/&#50669;&#45824;&#54616;.pptx" TargetMode="External"/><Relationship Id="rId131" Type="http://schemas.openxmlformats.org/officeDocument/2006/relationships/image" Target="../media/image52.png"/><Relationship Id="rId152" Type="http://schemas.openxmlformats.org/officeDocument/2006/relationships/hyperlink" Target="../35&#54616;&#48149;&#44397;/&#54616;&#48149;&#44397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6%20&#46356;&#46020;&#49436;/&#46356;&#46020;&#49436;.pptx" TargetMode="External"/><Relationship Id="rId208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54616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09&#49324;&#47924;&#50648;&#49345;/&#49324;&#47924;&#50648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2&#50500;&#44032;/&#50500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3%20&#50836;&#54620;&#48373;&#51020;/&#50836;&#54620;&#48373;&#51020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54616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08&#47355;&#44592;/&#47355;&#44592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0&#50500;&#47784;&#49828;/&#50500;&#47784;&#49828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1%20&#44264;&#47196;&#49352;&#49436;/&#44264;&#47196;&#49352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6%20&#50836;&#54620;&#44228;&#49884;&#47197;/&#50836;&#54620;&#44228;&#49884;&#47197;.pptx" TargetMode="External"/><Relationship Id="rId25" Type="http://schemas.openxmlformats.org/officeDocument/2006/relationships/slide" Target="slide16.xml"/><Relationship Id="rId46" Type="http://schemas.openxmlformats.org/officeDocument/2006/relationships/hyperlink" Target="&#50676;&#50773;&#44592;&#54616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17&#50640;&#49828;&#45908;/&#50640;&#49828;&#45908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38&#49828;&#44032;&#47028;/&#49828;&#44032;&#47028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54616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3&#47112;&#50948;&#44592;/&#47112;&#50948;&#44592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5&#50696;&#47112;&#48120;&#50556;&#50528;&#44032;/&#50696;&#47112;&#48120;&#50556;&#50528;&#44032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6%20&#44256;&#47536;&#46020;&#51204;&#49436;/&#44256;&#47536;&#46020;&#51204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4%20&#46356;&#47784;&#45936;&#51204;&#49436;/&#46356;&#47784;&#45936;&#51204;&#49436;.pptx" TargetMode="External"/><Relationship Id="rId204" Type="http://schemas.openxmlformats.org/officeDocument/2006/relationships/hyperlink" Target="../../&#49888;&#50557;PPT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54616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1&#50676;&#50773;&#44592;&#49345;/&#50676;&#50773;&#44592;&#49345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54616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&#50676;&#50773;&#44592;&#54616;23&#51109;.pptx" TargetMode="External"/><Relationship Id="rId94" Type="http://schemas.openxmlformats.org/officeDocument/2006/relationships/hyperlink" Target="../06&#50668;&#54840;&#49688;&#50500;/&#50668;&#54840;&#49688;&#50500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0&#51104;&#50616;/&#51104;&#5061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3&#48120;&#44032;/&#48120;&#44032;.pptx" TargetMode="External"/><Relationship Id="rId164" Type="http://schemas.openxmlformats.org/officeDocument/2006/relationships/hyperlink" Target="../../&#49888;&#50557;PPT/41%20&#47560;&#44032;&#48373;&#51020;/&#47560;&#44032;&#48373;&#51020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9%20&#50640;&#48288;&#49548;&#49436;/&#50640;&#48288;&#49548;&#49436;.pptx" TargetMode="External"/><Relationship Id="rId210" Type="http://schemas.openxmlformats.org/officeDocument/2006/relationships/hyperlink" Target="../../&#49888;&#50557;PPT/64%20&#50836;&#54620;&#49340;&#49436;/&#50836;&#54620;&#49340;&#49436;1&#51109;.pptx" TargetMode="External"/><Relationship Id="rId215" Type="http://schemas.openxmlformats.org/officeDocument/2006/relationships/image" Target="../media/image94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54616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5&#50640;&#49828;&#46972;/&#50640;&#49828;&#4697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6&#49828;&#48148;&#45264;/&#49828;&#48148;&#45264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57%20&#48716;&#47112;&#47788;&#49436;/&#48716;&#47112;&#47788;&#49436;1&#51109;.pptx" TargetMode="External"/><Relationship Id="rId200" Type="http://schemas.openxmlformats.org/officeDocument/2006/relationships/hyperlink" Target="../../&#49888;&#50557;PPT/59%20&#50556;&#44256;&#48372;&#49436;/&#50556;&#44256;&#48372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54616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0&#49324;&#47924;&#50648;&#54616;/&#49324;&#47924;&#50648;&#54616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1&#50724;&#48148;&#45852;/&#50724;&#48148;&#45852;1&#51109;.pptx" TargetMode="External"/><Relationship Id="rId90" Type="http://schemas.openxmlformats.org/officeDocument/2006/relationships/hyperlink" Target="../04&#48124;&#49688;&#44592;/&#48124;&#49688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1" Type="http://schemas.openxmlformats.org/officeDocument/2006/relationships/image" Target="../media/image92.png"/><Relationship Id="rId27" Type="http://schemas.openxmlformats.org/officeDocument/2006/relationships/slide" Target="slide18.xml"/><Relationship Id="rId48" Type="http://schemas.openxmlformats.org/officeDocument/2006/relationships/hyperlink" Target="&#50676;&#50773;&#44592;&#54616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6&#50640;&#49828;&#44180;/&#50640;&#49828;&#44180;.pptx" TargetMode="External"/><Relationship Id="rId80" Type="http://schemas.openxmlformats.org/officeDocument/2006/relationships/hyperlink" Target="&#50676;&#50773;&#44592;&#54616;24&#51109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47%20&#44256;&#47536;&#46020;&#54980;&#49436;/&#44256;&#47536;&#46020;&#54980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54616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1&#51204;&#46020;&#49436;/&#51204;&#46020;&#49436;.pptx" TargetMode="External"/><Relationship Id="rId70" Type="http://schemas.openxmlformats.org/officeDocument/2006/relationships/hyperlink" Target="&#50676;&#50773;&#44592;&#54616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2%20&#45572;&#44032;&#48373;&#51020;/&#45572;&#44032;&#48373;&#51020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5%20&#50976;&#45796;&#49436;/&#50976;&#45796;&#49436;1&#51109;.pptx" TargetMode="Externa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6&#45712;&#54756;&#48120;&#50556;/&#45712;&#54756;&#48120;&#50556;.pptx" TargetMode="External"/><Relationship Id="rId60" Type="http://schemas.openxmlformats.org/officeDocument/2006/relationships/hyperlink" Target="&#50676;&#50773;&#44592;&#54616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37&#54617;&#44060;/&#54617;&#4406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58%20&#55176;&#48652;&#47532;&#49436;/&#55176;&#48652;&#47532;&#49436;.pptx" TargetMode="External"/><Relationship Id="rId202" Type="http://schemas.openxmlformats.org/officeDocument/2006/relationships/hyperlink" Target="../../&#49888;&#50557;PPT/60%20&#48288;&#46300;&#47196;&#51204;&#49436;/&#48288;&#46300;&#47196;&#51204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54616;09&#51109;.pptx" TargetMode="External"/><Relationship Id="rId104" Type="http://schemas.openxmlformats.org/officeDocument/2006/relationships/hyperlink" Target="../12&#50676;&#50773;&#44592;&#54616;/&#50676;&#50773;&#44592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2&#50836;&#45208;/&#50836;&#45208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5&#49888;&#47749;&#44592;/&#49888;&#47749;&#44592;.pptx" TargetMode="External"/><Relationship Id="rId213" Type="http://schemas.openxmlformats.org/officeDocument/2006/relationships/image" Target="../media/image9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54616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27&#45796;&#45768;&#50648;/&#45796;&#45768;&#5064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48%20&#44040;&#46972;&#46356;&#50500;&#49436;/&#44040;&#46972;&#46356;&#50500;&#49436;.pptx" TargetMode="External"/><Relationship Id="rId61" Type="http://schemas.openxmlformats.org/officeDocument/2006/relationships/image" Target="../media/image17.png"/><Relationship Id="rId82" Type="http://schemas.openxmlformats.org/officeDocument/2006/relationships/hyperlink" Target="&#50676;&#50773;&#44592;&#54616;25&#51109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54616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2&#52636;&#50528;&#44413;&#44592;/&#52636;&#50528;&#44413;&#44592;.pptx" TargetMode="External"/><Relationship Id="rId138" Type="http://schemas.openxmlformats.org/officeDocument/2006/relationships/hyperlink" Target="../28&#54840;&#49464;&#50500;/&#54840;&#49464;&#50500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4%20&#49324;&#46020;&#54665;&#51204;/&#49324;&#46020;&#54665;&#51204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54616;21&#51109;.pptx" TargetMode="External"/><Relationship Id="rId128" Type="http://schemas.openxmlformats.org/officeDocument/2006/relationships/hyperlink" Target="../23&#51060;&#49324;&#50556;/&#51060;&#49324;&#50556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39&#47568;&#46972;&#44592;/&#47568;&#46972;&#44592;.pptx" TargetMode="External"/><Relationship Id="rId181" Type="http://schemas.openxmlformats.org/officeDocument/2006/relationships/image" Target="../media/image77.png"/><Relationship Id="rId216" Type="http://schemas.openxmlformats.org/officeDocument/2006/relationships/image" Target="../media/image117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54616;16&#51109;.pptx" TargetMode="External"/><Relationship Id="rId118" Type="http://schemas.openxmlformats.org/officeDocument/2006/relationships/hyperlink" Target="../18&#50853;&#44592;/&#50853;&#44592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4&#45208;&#54996;/&#45208;&#54996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5%20&#46356;&#47784;&#45936;&#54980;&#49436;/&#46356;&#47784;&#45936;&#54980;&#49436;.pptx" TargetMode="External"/><Relationship Id="rId206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3&#50669;&#45824;&#49345;/&#50669;&#45824;&#49345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54616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07&#49324;&#49324;&#44592;/&#49324;&#49324;&#44592;.pptx" TargetMode="External"/><Relationship Id="rId140" Type="http://schemas.openxmlformats.org/officeDocument/2006/relationships/hyperlink" Target="../29&#50836;&#50648;/&#50836;&#5064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54616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&#52285;&#49464;&#44592;.pptx" TargetMode="External"/><Relationship Id="rId130" Type="http://schemas.openxmlformats.org/officeDocument/2006/relationships/hyperlink" Target="../24&#50696;&#47112;&#48120;&#50556;/&#50696;&#47112;&#48120;&#50556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5%20&#47196;&#47560;&#49436;/&#47196;&#4756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54616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54616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19&#49884;&#54200;/&#49884;&#54200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0%20&#47560;&#53468;&#48373;&#51020;/&#47560;&#53468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54616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4&#50669;&#45824;&#54616;/&#50669;&#45824;&#54616;.pptx" TargetMode="External"/><Relationship Id="rId131" Type="http://schemas.openxmlformats.org/officeDocument/2006/relationships/image" Target="../media/image52.png"/><Relationship Id="rId152" Type="http://schemas.openxmlformats.org/officeDocument/2006/relationships/hyperlink" Target="../35&#54616;&#48149;&#44397;/&#54616;&#48149;&#44397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6%20&#46356;&#46020;&#49436;/&#46356;&#46020;&#49436;.pptx" TargetMode="External"/><Relationship Id="rId208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54616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09&#49324;&#47924;&#50648;&#49345;/&#49324;&#47924;&#50648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2&#50500;&#44032;/&#50500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3%20&#50836;&#54620;&#48373;&#51020;/&#50836;&#54620;&#48373;&#51020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54616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08&#47355;&#44592;/&#47355;&#44592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0&#50500;&#47784;&#49828;/&#50500;&#47784;&#49828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1%20&#44264;&#47196;&#49352;&#49436;/&#44264;&#47196;&#49352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6%20&#50836;&#54620;&#44228;&#49884;&#47197;/&#50836;&#54620;&#44228;&#49884;&#47197;.pptx" TargetMode="External"/><Relationship Id="rId25" Type="http://schemas.openxmlformats.org/officeDocument/2006/relationships/slide" Target="slide16.xml"/><Relationship Id="rId46" Type="http://schemas.openxmlformats.org/officeDocument/2006/relationships/hyperlink" Target="&#50676;&#50773;&#44592;&#54616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17&#50640;&#49828;&#45908;/&#50640;&#49828;&#45908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38&#49828;&#44032;&#47028;/&#49828;&#44032;&#47028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54616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3&#47112;&#50948;&#44592;/&#47112;&#50948;&#44592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5&#50696;&#47112;&#48120;&#50556;&#50528;&#44032;/&#50696;&#47112;&#48120;&#50556;&#50528;&#44032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6%20&#44256;&#47536;&#46020;&#51204;&#49436;/&#44256;&#47536;&#46020;&#51204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4%20&#46356;&#47784;&#45936;&#51204;&#49436;/&#46356;&#47784;&#45936;&#51204;&#49436;.pptx" TargetMode="External"/><Relationship Id="rId204" Type="http://schemas.openxmlformats.org/officeDocument/2006/relationships/hyperlink" Target="../../&#49888;&#50557;PPT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54616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1&#50676;&#50773;&#44592;&#49345;/&#50676;&#50773;&#44592;&#49345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54616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&#50676;&#50773;&#44592;&#54616;23&#51109;.pptx" TargetMode="External"/><Relationship Id="rId94" Type="http://schemas.openxmlformats.org/officeDocument/2006/relationships/hyperlink" Target="../06&#50668;&#54840;&#49688;&#50500;/&#50668;&#54840;&#49688;&#50500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0&#51104;&#50616;/&#51104;&#5061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3&#48120;&#44032;/&#48120;&#44032;.pptx" TargetMode="External"/><Relationship Id="rId164" Type="http://schemas.openxmlformats.org/officeDocument/2006/relationships/hyperlink" Target="../../&#49888;&#50557;PPT/41%20&#47560;&#44032;&#48373;&#51020;/&#47560;&#44032;&#48373;&#51020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9%20&#50640;&#48288;&#49548;&#49436;/&#50640;&#48288;&#49548;&#49436;.pptx" TargetMode="External"/><Relationship Id="rId210" Type="http://schemas.openxmlformats.org/officeDocument/2006/relationships/hyperlink" Target="../../&#49888;&#50557;PPT/64%20&#50836;&#54620;&#49340;&#49436;/&#50836;&#54620;&#49340;&#49436;1&#51109;.pptx" TargetMode="External"/><Relationship Id="rId215" Type="http://schemas.openxmlformats.org/officeDocument/2006/relationships/image" Target="../media/image94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54616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5&#50640;&#49828;&#46972;/&#50640;&#49828;&#4697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6&#49828;&#48148;&#45264;/&#49828;&#48148;&#45264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57%20&#48716;&#47112;&#47788;&#49436;/&#48716;&#47112;&#47788;&#49436;1&#51109;.pptx" TargetMode="External"/><Relationship Id="rId200" Type="http://schemas.openxmlformats.org/officeDocument/2006/relationships/hyperlink" Target="../../&#49888;&#50557;PPT/59%20&#50556;&#44256;&#48372;&#49436;/&#50556;&#44256;&#48372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54616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0&#49324;&#47924;&#50648;&#54616;/&#49324;&#47924;&#50648;&#54616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1&#50724;&#48148;&#45852;/&#50724;&#48148;&#45852;1&#51109;.pptx" TargetMode="External"/><Relationship Id="rId90" Type="http://schemas.openxmlformats.org/officeDocument/2006/relationships/hyperlink" Target="../04&#48124;&#49688;&#44592;/&#48124;&#49688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1" Type="http://schemas.openxmlformats.org/officeDocument/2006/relationships/image" Target="../media/image92.png"/><Relationship Id="rId27" Type="http://schemas.openxmlformats.org/officeDocument/2006/relationships/slide" Target="slide18.xml"/><Relationship Id="rId48" Type="http://schemas.openxmlformats.org/officeDocument/2006/relationships/hyperlink" Target="&#50676;&#50773;&#44592;&#54616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6&#50640;&#49828;&#44180;/&#50640;&#49828;&#44180;.pptx" TargetMode="External"/><Relationship Id="rId80" Type="http://schemas.openxmlformats.org/officeDocument/2006/relationships/hyperlink" Target="&#50676;&#50773;&#44592;&#54616;24&#51109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47%20&#44256;&#47536;&#46020;&#54980;&#49436;/&#44256;&#47536;&#46020;&#54980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54616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1&#51204;&#46020;&#49436;/&#51204;&#46020;&#49436;.pptx" TargetMode="External"/><Relationship Id="rId70" Type="http://schemas.openxmlformats.org/officeDocument/2006/relationships/hyperlink" Target="&#50676;&#50773;&#44592;&#54616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2%20&#45572;&#44032;&#48373;&#51020;/&#45572;&#44032;&#48373;&#51020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5%20&#50976;&#45796;&#49436;/&#50976;&#45796;&#49436;1&#51109;.pptx" TargetMode="Externa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6&#45712;&#54756;&#48120;&#50556;/&#45712;&#54756;&#48120;&#50556;.pptx" TargetMode="External"/><Relationship Id="rId60" Type="http://schemas.openxmlformats.org/officeDocument/2006/relationships/hyperlink" Target="&#50676;&#50773;&#44592;&#54616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37&#54617;&#44060;/&#54617;&#4406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58%20&#55176;&#48652;&#47532;&#49436;/&#55176;&#48652;&#47532;&#49436;.pptx" TargetMode="External"/><Relationship Id="rId202" Type="http://schemas.openxmlformats.org/officeDocument/2006/relationships/hyperlink" Target="../../&#49888;&#50557;PPT/60%20&#48288;&#46300;&#47196;&#51204;&#49436;/&#48288;&#46300;&#47196;&#51204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54616;09&#51109;.pptx" TargetMode="External"/><Relationship Id="rId104" Type="http://schemas.openxmlformats.org/officeDocument/2006/relationships/hyperlink" Target="../12&#50676;&#50773;&#44592;&#54616;/&#50676;&#50773;&#44592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2&#50836;&#45208;/&#50836;&#45208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5&#49888;&#47749;&#44592;/&#49888;&#47749;&#44592;.pptx" TargetMode="External"/><Relationship Id="rId213" Type="http://schemas.openxmlformats.org/officeDocument/2006/relationships/image" Target="../media/image9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54616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27&#45796;&#45768;&#50648;/&#45796;&#45768;&#5064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48%20&#44040;&#46972;&#46356;&#50500;&#49436;/&#44040;&#46972;&#46356;&#50500;&#49436;.pptx" TargetMode="External"/><Relationship Id="rId61" Type="http://schemas.openxmlformats.org/officeDocument/2006/relationships/image" Target="../media/image17.png"/><Relationship Id="rId82" Type="http://schemas.openxmlformats.org/officeDocument/2006/relationships/hyperlink" Target="&#50676;&#50773;&#44592;&#54616;25&#51109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54616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2&#52636;&#50528;&#44413;&#44592;/&#52636;&#50528;&#44413;&#44592;.pptx" TargetMode="External"/><Relationship Id="rId138" Type="http://schemas.openxmlformats.org/officeDocument/2006/relationships/hyperlink" Target="../28&#54840;&#49464;&#50500;/&#54840;&#49464;&#50500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4%20&#49324;&#46020;&#54665;&#51204;/&#49324;&#46020;&#54665;&#51204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54616;21&#51109;.pptx" TargetMode="External"/><Relationship Id="rId128" Type="http://schemas.openxmlformats.org/officeDocument/2006/relationships/hyperlink" Target="../23&#51060;&#49324;&#50556;/&#51060;&#49324;&#50556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39&#47568;&#46972;&#44592;/&#47568;&#46972;&#44592;.pptx" TargetMode="External"/><Relationship Id="rId181" Type="http://schemas.openxmlformats.org/officeDocument/2006/relationships/image" Target="../media/image77.png"/><Relationship Id="rId216" Type="http://schemas.openxmlformats.org/officeDocument/2006/relationships/image" Target="../media/image118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54616;16&#51109;.pptx" TargetMode="External"/><Relationship Id="rId118" Type="http://schemas.openxmlformats.org/officeDocument/2006/relationships/hyperlink" Target="../18&#50853;&#44592;/&#50853;&#44592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4&#45208;&#54996;/&#45208;&#54996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5%20&#46356;&#47784;&#45936;&#54980;&#49436;/&#46356;&#47784;&#45936;&#54980;&#49436;.pptx" TargetMode="External"/><Relationship Id="rId206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3&#50669;&#45824;&#49345;/&#50669;&#45824;&#49345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54616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07&#49324;&#49324;&#44592;/&#49324;&#49324;&#44592;.pptx" TargetMode="External"/><Relationship Id="rId140" Type="http://schemas.openxmlformats.org/officeDocument/2006/relationships/hyperlink" Target="../29&#50836;&#50648;/&#50836;&#5064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54616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&#52285;&#49464;&#44592;.pptx" TargetMode="External"/><Relationship Id="rId130" Type="http://schemas.openxmlformats.org/officeDocument/2006/relationships/hyperlink" Target="../24&#50696;&#47112;&#48120;&#50556;/&#50696;&#47112;&#48120;&#50556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5%20&#47196;&#47560;&#49436;/&#47196;&#4756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54616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54616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19&#49884;&#54200;/&#49884;&#54200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0%20&#47560;&#53468;&#48373;&#51020;/&#47560;&#53468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54616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4&#50669;&#45824;&#54616;/&#50669;&#45824;&#54616;.pptx" TargetMode="External"/><Relationship Id="rId131" Type="http://schemas.openxmlformats.org/officeDocument/2006/relationships/image" Target="../media/image52.png"/><Relationship Id="rId152" Type="http://schemas.openxmlformats.org/officeDocument/2006/relationships/hyperlink" Target="../35&#54616;&#48149;&#44397;/&#54616;&#48149;&#44397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6%20&#46356;&#46020;&#49436;/&#46356;&#46020;&#49436;.pptx" TargetMode="External"/><Relationship Id="rId208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54616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09&#49324;&#47924;&#50648;&#49345;/&#49324;&#47924;&#50648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2&#50500;&#44032;/&#50500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3%20&#50836;&#54620;&#48373;&#51020;/&#50836;&#54620;&#48373;&#51020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54616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08&#47355;&#44592;/&#47355;&#44592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0&#50500;&#47784;&#49828;/&#50500;&#47784;&#49828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1%20&#44264;&#47196;&#49352;&#49436;/&#44264;&#47196;&#49352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6%20&#50836;&#54620;&#44228;&#49884;&#47197;/&#50836;&#54620;&#44228;&#49884;&#47197;.pptx" TargetMode="External"/><Relationship Id="rId25" Type="http://schemas.openxmlformats.org/officeDocument/2006/relationships/slide" Target="slide16.xml"/><Relationship Id="rId46" Type="http://schemas.openxmlformats.org/officeDocument/2006/relationships/hyperlink" Target="&#50676;&#50773;&#44592;&#54616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17&#50640;&#49828;&#45908;/&#50640;&#49828;&#45908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38&#49828;&#44032;&#47028;/&#49828;&#44032;&#47028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54616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3&#47112;&#50948;&#44592;/&#47112;&#50948;&#44592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5&#50696;&#47112;&#48120;&#50556;&#50528;&#44032;/&#50696;&#47112;&#48120;&#50556;&#50528;&#44032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6%20&#44256;&#47536;&#46020;&#51204;&#49436;/&#44256;&#47536;&#46020;&#51204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4%20&#46356;&#47784;&#45936;&#51204;&#49436;/&#46356;&#47784;&#45936;&#51204;&#49436;.pptx" TargetMode="External"/><Relationship Id="rId204" Type="http://schemas.openxmlformats.org/officeDocument/2006/relationships/hyperlink" Target="../../&#49888;&#50557;PPT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54616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1&#50676;&#50773;&#44592;&#49345;/&#50676;&#50773;&#44592;&#49345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54616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&#50676;&#50773;&#44592;&#54616;23&#51109;.pptx" TargetMode="External"/><Relationship Id="rId94" Type="http://schemas.openxmlformats.org/officeDocument/2006/relationships/hyperlink" Target="../06&#50668;&#54840;&#49688;&#50500;/&#50668;&#54840;&#49688;&#50500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0&#51104;&#50616;/&#51104;&#5061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3&#48120;&#44032;/&#48120;&#44032;.pptx" TargetMode="External"/><Relationship Id="rId164" Type="http://schemas.openxmlformats.org/officeDocument/2006/relationships/hyperlink" Target="../../&#49888;&#50557;PPT/41%20&#47560;&#44032;&#48373;&#51020;/&#47560;&#44032;&#48373;&#51020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9%20&#50640;&#48288;&#49548;&#49436;/&#50640;&#48288;&#49548;&#49436;.pptx" TargetMode="External"/><Relationship Id="rId210" Type="http://schemas.openxmlformats.org/officeDocument/2006/relationships/hyperlink" Target="../../&#49888;&#50557;PPT/64%20&#50836;&#54620;&#49340;&#49436;/&#50836;&#54620;&#49340;&#49436;1&#51109;.pptx" TargetMode="External"/><Relationship Id="rId215" Type="http://schemas.openxmlformats.org/officeDocument/2006/relationships/image" Target="../media/image94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54616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5&#50640;&#49828;&#46972;/&#50640;&#49828;&#4697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6&#49828;&#48148;&#45264;/&#49828;&#48148;&#45264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57%20&#48716;&#47112;&#47788;&#49436;/&#48716;&#47112;&#47788;&#49436;1&#51109;.pptx" TargetMode="External"/><Relationship Id="rId200" Type="http://schemas.openxmlformats.org/officeDocument/2006/relationships/hyperlink" Target="../../&#49888;&#50557;PPT/59%20&#50556;&#44256;&#48372;&#49436;/&#50556;&#44256;&#48372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54616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0&#49324;&#47924;&#50648;&#54616;/&#49324;&#47924;&#50648;&#54616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1&#50724;&#48148;&#45852;/&#50724;&#48148;&#45852;1&#51109;.pptx" TargetMode="External"/><Relationship Id="rId90" Type="http://schemas.openxmlformats.org/officeDocument/2006/relationships/hyperlink" Target="../04&#48124;&#49688;&#44592;/&#48124;&#49688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1" Type="http://schemas.openxmlformats.org/officeDocument/2006/relationships/image" Target="../media/image92.png"/><Relationship Id="rId27" Type="http://schemas.openxmlformats.org/officeDocument/2006/relationships/slide" Target="slide18.xml"/><Relationship Id="rId48" Type="http://schemas.openxmlformats.org/officeDocument/2006/relationships/hyperlink" Target="&#50676;&#50773;&#44592;&#54616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6&#50640;&#49828;&#44180;/&#50640;&#49828;&#44180;.pptx" TargetMode="External"/><Relationship Id="rId80" Type="http://schemas.openxmlformats.org/officeDocument/2006/relationships/hyperlink" Target="&#50676;&#50773;&#44592;&#54616;24&#51109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47%20&#44256;&#47536;&#46020;&#54980;&#49436;/&#44256;&#47536;&#46020;&#54980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54616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1&#51204;&#46020;&#49436;/&#51204;&#46020;&#49436;.pptx" TargetMode="External"/><Relationship Id="rId70" Type="http://schemas.openxmlformats.org/officeDocument/2006/relationships/hyperlink" Target="&#50676;&#50773;&#44592;&#54616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2%20&#45572;&#44032;&#48373;&#51020;/&#45572;&#44032;&#48373;&#51020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5%20&#50976;&#45796;&#49436;/&#50976;&#45796;&#49436;1&#51109;.pptx" TargetMode="Externa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6&#45712;&#54756;&#48120;&#50556;/&#45712;&#54756;&#48120;&#50556;.pptx" TargetMode="External"/><Relationship Id="rId60" Type="http://schemas.openxmlformats.org/officeDocument/2006/relationships/hyperlink" Target="&#50676;&#50773;&#44592;&#54616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37&#54617;&#44060;/&#54617;&#4406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58%20&#55176;&#48652;&#47532;&#49436;/&#55176;&#48652;&#47532;&#49436;.pptx" TargetMode="External"/><Relationship Id="rId202" Type="http://schemas.openxmlformats.org/officeDocument/2006/relationships/hyperlink" Target="../../&#49888;&#50557;PPT/60%20&#48288;&#46300;&#47196;&#51204;&#49436;/&#48288;&#46300;&#47196;&#51204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54616;09&#51109;.pptx" TargetMode="External"/><Relationship Id="rId104" Type="http://schemas.openxmlformats.org/officeDocument/2006/relationships/hyperlink" Target="../12&#50676;&#50773;&#44592;&#54616;/&#50676;&#50773;&#44592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2&#50836;&#45208;/&#50836;&#45208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5&#49888;&#47749;&#44592;/&#49888;&#47749;&#44592;.pptx" TargetMode="External"/><Relationship Id="rId213" Type="http://schemas.openxmlformats.org/officeDocument/2006/relationships/image" Target="../media/image9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54616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27&#45796;&#45768;&#50648;/&#45796;&#45768;&#5064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48%20&#44040;&#46972;&#46356;&#50500;&#49436;/&#44040;&#46972;&#46356;&#50500;&#49436;.pptx" TargetMode="External"/><Relationship Id="rId61" Type="http://schemas.openxmlformats.org/officeDocument/2006/relationships/image" Target="../media/image17.png"/><Relationship Id="rId82" Type="http://schemas.openxmlformats.org/officeDocument/2006/relationships/hyperlink" Target="&#50676;&#50773;&#44592;&#54616;25&#51109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54616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2&#52636;&#50528;&#44413;&#44592;/&#52636;&#50528;&#44413;&#44592;.pptx" TargetMode="External"/><Relationship Id="rId138" Type="http://schemas.openxmlformats.org/officeDocument/2006/relationships/hyperlink" Target="../28&#54840;&#49464;&#50500;/&#54840;&#49464;&#50500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4%20&#49324;&#46020;&#54665;&#51204;/&#49324;&#46020;&#54665;&#51204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54616;21&#51109;.pptx" TargetMode="External"/><Relationship Id="rId128" Type="http://schemas.openxmlformats.org/officeDocument/2006/relationships/hyperlink" Target="../23&#51060;&#49324;&#50556;/&#51060;&#49324;&#50556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39&#47568;&#46972;&#44592;/&#47568;&#46972;&#44592;.pptx" TargetMode="External"/><Relationship Id="rId181" Type="http://schemas.openxmlformats.org/officeDocument/2006/relationships/image" Target="../media/image77.png"/><Relationship Id="rId216" Type="http://schemas.openxmlformats.org/officeDocument/2006/relationships/image" Target="../media/image119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54616;16&#51109;.pptx" TargetMode="External"/><Relationship Id="rId118" Type="http://schemas.openxmlformats.org/officeDocument/2006/relationships/hyperlink" Target="../18&#50853;&#44592;/&#50853;&#44592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4&#45208;&#54996;/&#45208;&#54996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5%20&#46356;&#47784;&#45936;&#54980;&#49436;/&#46356;&#47784;&#45936;&#54980;&#49436;.pptx" TargetMode="External"/><Relationship Id="rId206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3&#50669;&#45824;&#49345;/&#50669;&#45824;&#49345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54616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07&#49324;&#49324;&#44592;/&#49324;&#49324;&#44592;.pptx" TargetMode="External"/><Relationship Id="rId140" Type="http://schemas.openxmlformats.org/officeDocument/2006/relationships/hyperlink" Target="../29&#50836;&#50648;/&#50836;&#5064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54616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&#52285;&#49464;&#44592;.pptx" TargetMode="External"/><Relationship Id="rId130" Type="http://schemas.openxmlformats.org/officeDocument/2006/relationships/hyperlink" Target="../24&#50696;&#47112;&#48120;&#50556;/&#50696;&#47112;&#48120;&#50556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5%20&#47196;&#47560;&#49436;/&#47196;&#4756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54616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54616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19&#49884;&#54200;/&#49884;&#54200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0%20&#47560;&#53468;&#48373;&#51020;/&#47560;&#53468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54616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4&#50669;&#45824;&#54616;/&#50669;&#45824;&#54616;.pptx" TargetMode="External"/><Relationship Id="rId131" Type="http://schemas.openxmlformats.org/officeDocument/2006/relationships/image" Target="../media/image52.png"/><Relationship Id="rId152" Type="http://schemas.openxmlformats.org/officeDocument/2006/relationships/hyperlink" Target="../35&#54616;&#48149;&#44397;/&#54616;&#48149;&#44397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6%20&#46356;&#46020;&#49436;/&#46356;&#46020;&#49436;.pptx" TargetMode="External"/><Relationship Id="rId208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54616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09&#49324;&#47924;&#50648;&#49345;/&#49324;&#47924;&#50648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2&#50500;&#44032;/&#50500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3%20&#50836;&#54620;&#48373;&#51020;/&#50836;&#54620;&#48373;&#51020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54616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08&#47355;&#44592;/&#47355;&#44592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0&#50500;&#47784;&#49828;/&#50500;&#47784;&#49828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1%20&#44264;&#47196;&#49352;&#49436;/&#44264;&#47196;&#49352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6%20&#50836;&#54620;&#44228;&#49884;&#47197;/&#50836;&#54620;&#44228;&#49884;&#47197;.pptx" TargetMode="External"/><Relationship Id="rId25" Type="http://schemas.openxmlformats.org/officeDocument/2006/relationships/slide" Target="slide16.xml"/><Relationship Id="rId46" Type="http://schemas.openxmlformats.org/officeDocument/2006/relationships/hyperlink" Target="&#50676;&#50773;&#44592;&#54616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17&#50640;&#49828;&#45908;/&#50640;&#49828;&#45908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38&#49828;&#44032;&#47028;/&#49828;&#44032;&#47028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54616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3&#47112;&#50948;&#44592;/&#47112;&#50948;&#44592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5&#50696;&#47112;&#48120;&#50556;&#50528;&#44032;/&#50696;&#47112;&#48120;&#50556;&#50528;&#44032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6%20&#44256;&#47536;&#46020;&#51204;&#49436;/&#44256;&#47536;&#46020;&#51204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4%20&#46356;&#47784;&#45936;&#51204;&#49436;/&#46356;&#47784;&#45936;&#51204;&#49436;.pptx" TargetMode="External"/><Relationship Id="rId204" Type="http://schemas.openxmlformats.org/officeDocument/2006/relationships/hyperlink" Target="../../&#49888;&#50557;PPT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54616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1&#50676;&#50773;&#44592;&#49345;/&#50676;&#50773;&#44592;&#49345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54616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&#50676;&#50773;&#44592;&#54616;23&#51109;.pptx" TargetMode="External"/><Relationship Id="rId94" Type="http://schemas.openxmlformats.org/officeDocument/2006/relationships/hyperlink" Target="../06&#50668;&#54840;&#49688;&#50500;/&#50668;&#54840;&#49688;&#50500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0&#51104;&#50616;/&#51104;&#5061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3&#48120;&#44032;/&#48120;&#44032;.pptx" TargetMode="External"/><Relationship Id="rId164" Type="http://schemas.openxmlformats.org/officeDocument/2006/relationships/hyperlink" Target="../../&#49888;&#50557;PPT/41%20&#47560;&#44032;&#48373;&#51020;/&#47560;&#44032;&#48373;&#51020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9%20&#50640;&#48288;&#49548;&#49436;/&#50640;&#48288;&#49548;&#49436;.pptx" TargetMode="External"/><Relationship Id="rId210" Type="http://schemas.openxmlformats.org/officeDocument/2006/relationships/hyperlink" Target="../../&#49888;&#50557;PPT/64%20&#50836;&#54620;&#49340;&#49436;/&#50836;&#54620;&#49340;&#49436;1&#51109;.pptx" TargetMode="External"/><Relationship Id="rId215" Type="http://schemas.openxmlformats.org/officeDocument/2006/relationships/image" Target="../media/image94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54616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5&#50640;&#49828;&#46972;/&#50640;&#49828;&#4697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6&#49828;&#48148;&#45264;/&#49828;&#48148;&#45264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57%20&#48716;&#47112;&#47788;&#49436;/&#48716;&#47112;&#47788;&#49436;1&#51109;.pptx" TargetMode="External"/><Relationship Id="rId200" Type="http://schemas.openxmlformats.org/officeDocument/2006/relationships/hyperlink" Target="../../&#49888;&#50557;PPT/59%20&#50556;&#44256;&#48372;&#49436;/&#50556;&#44256;&#48372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54616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0&#49324;&#47924;&#50648;&#54616;/&#49324;&#47924;&#50648;&#54616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1&#50724;&#48148;&#45852;/&#50724;&#48148;&#45852;1&#51109;.pptx" TargetMode="External"/><Relationship Id="rId90" Type="http://schemas.openxmlformats.org/officeDocument/2006/relationships/hyperlink" Target="../04&#48124;&#49688;&#44592;/&#48124;&#49688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1" Type="http://schemas.openxmlformats.org/officeDocument/2006/relationships/image" Target="../media/image92.png"/><Relationship Id="rId27" Type="http://schemas.openxmlformats.org/officeDocument/2006/relationships/slide" Target="slide18.xml"/><Relationship Id="rId48" Type="http://schemas.openxmlformats.org/officeDocument/2006/relationships/hyperlink" Target="&#50676;&#50773;&#44592;&#54616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6&#50640;&#49828;&#44180;/&#50640;&#49828;&#44180;.pptx" TargetMode="External"/><Relationship Id="rId80" Type="http://schemas.openxmlformats.org/officeDocument/2006/relationships/hyperlink" Target="&#50676;&#50773;&#44592;&#54616;24&#51109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47%20&#44256;&#47536;&#46020;&#54980;&#49436;/&#44256;&#47536;&#46020;&#54980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54616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1&#51204;&#46020;&#49436;/&#51204;&#46020;&#49436;.pptx" TargetMode="External"/><Relationship Id="rId70" Type="http://schemas.openxmlformats.org/officeDocument/2006/relationships/hyperlink" Target="&#50676;&#50773;&#44592;&#54616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2%20&#45572;&#44032;&#48373;&#51020;/&#45572;&#44032;&#48373;&#51020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5%20&#50976;&#45796;&#49436;/&#50976;&#45796;&#49436;1&#51109;.pptx" TargetMode="Externa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6&#45712;&#54756;&#48120;&#50556;/&#45712;&#54756;&#48120;&#50556;.pptx" TargetMode="External"/><Relationship Id="rId60" Type="http://schemas.openxmlformats.org/officeDocument/2006/relationships/hyperlink" Target="&#50676;&#50773;&#44592;&#54616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37&#54617;&#44060;/&#54617;&#4406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58%20&#55176;&#48652;&#47532;&#49436;/&#55176;&#48652;&#47532;&#49436;.pptx" TargetMode="External"/><Relationship Id="rId202" Type="http://schemas.openxmlformats.org/officeDocument/2006/relationships/hyperlink" Target="../../&#49888;&#50557;PPT/60%20&#48288;&#46300;&#47196;&#51204;&#49436;/&#48288;&#46300;&#47196;&#51204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54616;09&#51109;.pptx" TargetMode="External"/><Relationship Id="rId104" Type="http://schemas.openxmlformats.org/officeDocument/2006/relationships/hyperlink" Target="../12&#50676;&#50773;&#44592;&#54616;/&#50676;&#50773;&#44592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2&#50836;&#45208;/&#50836;&#45208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5&#49888;&#47749;&#44592;/&#49888;&#47749;&#44592;.pptx" TargetMode="External"/><Relationship Id="rId213" Type="http://schemas.openxmlformats.org/officeDocument/2006/relationships/image" Target="../media/image9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54616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27&#45796;&#45768;&#50648;/&#45796;&#45768;&#5064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48%20&#44040;&#46972;&#46356;&#50500;&#49436;/&#44040;&#46972;&#46356;&#50500;&#49436;.pptx" TargetMode="External"/><Relationship Id="rId61" Type="http://schemas.openxmlformats.org/officeDocument/2006/relationships/image" Target="../media/image17.png"/><Relationship Id="rId82" Type="http://schemas.openxmlformats.org/officeDocument/2006/relationships/hyperlink" Target="&#50676;&#50773;&#44592;&#54616;25&#51109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/Relationships>
</file>

<file path=ppt/slides/_rels/slide2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54616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2&#52636;&#50528;&#44413;&#44592;/&#52636;&#50528;&#44413;&#44592;.pptx" TargetMode="External"/><Relationship Id="rId138" Type="http://schemas.openxmlformats.org/officeDocument/2006/relationships/hyperlink" Target="../28&#54840;&#49464;&#50500;/&#54840;&#49464;&#50500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4%20&#49324;&#46020;&#54665;&#51204;/&#49324;&#46020;&#54665;&#51204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54616;21&#51109;.pptx" TargetMode="External"/><Relationship Id="rId128" Type="http://schemas.openxmlformats.org/officeDocument/2006/relationships/hyperlink" Target="../23&#51060;&#49324;&#50556;/&#51060;&#49324;&#50556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39&#47568;&#46972;&#44592;/&#47568;&#46972;&#44592;.pptx" TargetMode="External"/><Relationship Id="rId181" Type="http://schemas.openxmlformats.org/officeDocument/2006/relationships/image" Target="../media/image77.png"/><Relationship Id="rId216" Type="http://schemas.openxmlformats.org/officeDocument/2006/relationships/image" Target="../media/image120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54616;16&#51109;.pptx" TargetMode="External"/><Relationship Id="rId118" Type="http://schemas.openxmlformats.org/officeDocument/2006/relationships/hyperlink" Target="../18&#50853;&#44592;/&#50853;&#44592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4&#45208;&#54996;/&#45208;&#54996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5%20&#46356;&#47784;&#45936;&#54980;&#49436;/&#46356;&#47784;&#45936;&#54980;&#49436;.pptx" TargetMode="External"/><Relationship Id="rId206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3&#50669;&#45824;&#49345;/&#50669;&#45824;&#49345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54616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07&#49324;&#49324;&#44592;/&#49324;&#49324;&#44592;.pptx" TargetMode="External"/><Relationship Id="rId140" Type="http://schemas.openxmlformats.org/officeDocument/2006/relationships/hyperlink" Target="../29&#50836;&#50648;/&#50836;&#5064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54616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&#52285;&#49464;&#44592;.pptx" TargetMode="External"/><Relationship Id="rId130" Type="http://schemas.openxmlformats.org/officeDocument/2006/relationships/hyperlink" Target="../24&#50696;&#47112;&#48120;&#50556;/&#50696;&#47112;&#48120;&#50556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5%20&#47196;&#47560;&#49436;/&#47196;&#4756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54616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54616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19&#49884;&#54200;/&#49884;&#54200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0%20&#47560;&#53468;&#48373;&#51020;/&#47560;&#53468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54616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4&#50669;&#45824;&#54616;/&#50669;&#45824;&#54616;.pptx" TargetMode="External"/><Relationship Id="rId131" Type="http://schemas.openxmlformats.org/officeDocument/2006/relationships/image" Target="../media/image52.png"/><Relationship Id="rId152" Type="http://schemas.openxmlformats.org/officeDocument/2006/relationships/hyperlink" Target="../35&#54616;&#48149;&#44397;/&#54616;&#48149;&#44397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6%20&#46356;&#46020;&#49436;/&#46356;&#46020;&#49436;.pptx" TargetMode="External"/><Relationship Id="rId208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54616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09&#49324;&#47924;&#50648;&#49345;/&#49324;&#47924;&#50648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2&#50500;&#44032;/&#50500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3%20&#50836;&#54620;&#48373;&#51020;/&#50836;&#54620;&#48373;&#51020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54616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08&#47355;&#44592;/&#47355;&#44592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0&#50500;&#47784;&#49828;/&#50500;&#47784;&#49828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1%20&#44264;&#47196;&#49352;&#49436;/&#44264;&#47196;&#49352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6%20&#50836;&#54620;&#44228;&#49884;&#47197;/&#50836;&#54620;&#44228;&#49884;&#47197;.pptx" TargetMode="External"/><Relationship Id="rId25" Type="http://schemas.openxmlformats.org/officeDocument/2006/relationships/slide" Target="slide16.xml"/><Relationship Id="rId46" Type="http://schemas.openxmlformats.org/officeDocument/2006/relationships/hyperlink" Target="&#50676;&#50773;&#44592;&#54616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17&#50640;&#49828;&#45908;/&#50640;&#49828;&#45908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38&#49828;&#44032;&#47028;/&#49828;&#44032;&#47028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54616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3&#47112;&#50948;&#44592;/&#47112;&#50948;&#44592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5&#50696;&#47112;&#48120;&#50556;&#50528;&#44032;/&#50696;&#47112;&#48120;&#50556;&#50528;&#44032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6%20&#44256;&#47536;&#46020;&#51204;&#49436;/&#44256;&#47536;&#46020;&#51204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4%20&#46356;&#47784;&#45936;&#51204;&#49436;/&#46356;&#47784;&#45936;&#51204;&#49436;.pptx" TargetMode="External"/><Relationship Id="rId204" Type="http://schemas.openxmlformats.org/officeDocument/2006/relationships/hyperlink" Target="../../&#49888;&#50557;PPT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54616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1&#50676;&#50773;&#44592;&#49345;/&#50676;&#50773;&#44592;&#49345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54616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&#50676;&#50773;&#44592;&#54616;23&#51109;.pptx" TargetMode="External"/><Relationship Id="rId94" Type="http://schemas.openxmlformats.org/officeDocument/2006/relationships/hyperlink" Target="../06&#50668;&#54840;&#49688;&#50500;/&#50668;&#54840;&#49688;&#50500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0&#51104;&#50616;/&#51104;&#5061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3&#48120;&#44032;/&#48120;&#44032;.pptx" TargetMode="External"/><Relationship Id="rId164" Type="http://schemas.openxmlformats.org/officeDocument/2006/relationships/hyperlink" Target="../../&#49888;&#50557;PPT/41%20&#47560;&#44032;&#48373;&#51020;/&#47560;&#44032;&#48373;&#51020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9%20&#50640;&#48288;&#49548;&#49436;/&#50640;&#48288;&#49548;&#49436;.pptx" TargetMode="External"/><Relationship Id="rId210" Type="http://schemas.openxmlformats.org/officeDocument/2006/relationships/hyperlink" Target="../../&#49888;&#50557;PPT/64%20&#50836;&#54620;&#49340;&#49436;/&#50836;&#54620;&#49340;&#49436;1&#51109;.pptx" TargetMode="External"/><Relationship Id="rId215" Type="http://schemas.openxmlformats.org/officeDocument/2006/relationships/image" Target="../media/image94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54616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5&#50640;&#49828;&#46972;/&#50640;&#49828;&#4697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6&#49828;&#48148;&#45264;/&#49828;&#48148;&#45264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57%20&#48716;&#47112;&#47788;&#49436;/&#48716;&#47112;&#47788;&#49436;1&#51109;.pptx" TargetMode="External"/><Relationship Id="rId200" Type="http://schemas.openxmlformats.org/officeDocument/2006/relationships/hyperlink" Target="../../&#49888;&#50557;PPT/59%20&#50556;&#44256;&#48372;&#49436;/&#50556;&#44256;&#48372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54616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0&#49324;&#47924;&#50648;&#54616;/&#49324;&#47924;&#50648;&#54616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1&#50724;&#48148;&#45852;/&#50724;&#48148;&#45852;1&#51109;.pptx" TargetMode="External"/><Relationship Id="rId90" Type="http://schemas.openxmlformats.org/officeDocument/2006/relationships/hyperlink" Target="../04&#48124;&#49688;&#44592;/&#48124;&#49688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1" Type="http://schemas.openxmlformats.org/officeDocument/2006/relationships/image" Target="../media/image92.png"/><Relationship Id="rId27" Type="http://schemas.openxmlformats.org/officeDocument/2006/relationships/slide" Target="slide18.xml"/><Relationship Id="rId48" Type="http://schemas.openxmlformats.org/officeDocument/2006/relationships/hyperlink" Target="&#50676;&#50773;&#44592;&#54616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6&#50640;&#49828;&#44180;/&#50640;&#49828;&#44180;.pptx" TargetMode="External"/><Relationship Id="rId80" Type="http://schemas.openxmlformats.org/officeDocument/2006/relationships/hyperlink" Target="&#50676;&#50773;&#44592;&#54616;24&#51109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47%20&#44256;&#47536;&#46020;&#54980;&#49436;/&#44256;&#47536;&#46020;&#54980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54616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1&#51204;&#46020;&#49436;/&#51204;&#46020;&#49436;.pptx" TargetMode="External"/><Relationship Id="rId70" Type="http://schemas.openxmlformats.org/officeDocument/2006/relationships/hyperlink" Target="&#50676;&#50773;&#44592;&#54616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2%20&#45572;&#44032;&#48373;&#51020;/&#45572;&#44032;&#48373;&#51020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5%20&#50976;&#45796;&#49436;/&#50976;&#45796;&#49436;1&#51109;.pptx" TargetMode="Externa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6&#45712;&#54756;&#48120;&#50556;/&#45712;&#54756;&#48120;&#50556;.pptx" TargetMode="External"/><Relationship Id="rId60" Type="http://schemas.openxmlformats.org/officeDocument/2006/relationships/hyperlink" Target="&#50676;&#50773;&#44592;&#54616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37&#54617;&#44060;/&#54617;&#4406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58%20&#55176;&#48652;&#47532;&#49436;/&#55176;&#48652;&#47532;&#49436;.pptx" TargetMode="External"/><Relationship Id="rId202" Type="http://schemas.openxmlformats.org/officeDocument/2006/relationships/hyperlink" Target="../../&#49888;&#50557;PPT/60%20&#48288;&#46300;&#47196;&#51204;&#49436;/&#48288;&#46300;&#47196;&#51204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54616;09&#51109;.pptx" TargetMode="External"/><Relationship Id="rId104" Type="http://schemas.openxmlformats.org/officeDocument/2006/relationships/hyperlink" Target="../12&#50676;&#50773;&#44592;&#54616;/&#50676;&#50773;&#44592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2&#50836;&#45208;/&#50836;&#45208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5&#49888;&#47749;&#44592;/&#49888;&#47749;&#44592;.pptx" TargetMode="External"/><Relationship Id="rId213" Type="http://schemas.openxmlformats.org/officeDocument/2006/relationships/image" Target="../media/image9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54616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27&#45796;&#45768;&#50648;/&#45796;&#45768;&#5064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48%20&#44040;&#46972;&#46356;&#50500;&#49436;/&#44040;&#46972;&#46356;&#50500;&#49436;.pptx" TargetMode="External"/><Relationship Id="rId61" Type="http://schemas.openxmlformats.org/officeDocument/2006/relationships/image" Target="../media/image17.png"/><Relationship Id="rId82" Type="http://schemas.openxmlformats.org/officeDocument/2006/relationships/hyperlink" Target="&#50676;&#50773;&#44592;&#54616;25&#51109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/Relationships>
</file>

<file path=ppt/slides/_rels/slide2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54616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2&#52636;&#50528;&#44413;&#44592;/&#52636;&#50528;&#44413;&#44592;.pptx" TargetMode="External"/><Relationship Id="rId138" Type="http://schemas.openxmlformats.org/officeDocument/2006/relationships/hyperlink" Target="../28&#54840;&#49464;&#50500;/&#54840;&#49464;&#50500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4%20&#49324;&#46020;&#54665;&#51204;/&#49324;&#46020;&#54665;&#51204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54616;21&#51109;.pptx" TargetMode="External"/><Relationship Id="rId128" Type="http://schemas.openxmlformats.org/officeDocument/2006/relationships/hyperlink" Target="../23&#51060;&#49324;&#50556;/&#51060;&#49324;&#50556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39&#47568;&#46972;&#44592;/&#47568;&#46972;&#44592;.pptx" TargetMode="External"/><Relationship Id="rId181" Type="http://schemas.openxmlformats.org/officeDocument/2006/relationships/image" Target="../media/image77.png"/><Relationship Id="rId216" Type="http://schemas.openxmlformats.org/officeDocument/2006/relationships/image" Target="../media/image121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54616;16&#51109;.pptx" TargetMode="External"/><Relationship Id="rId118" Type="http://schemas.openxmlformats.org/officeDocument/2006/relationships/hyperlink" Target="../18&#50853;&#44592;/&#50853;&#44592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4&#45208;&#54996;/&#45208;&#54996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5%20&#46356;&#47784;&#45936;&#54980;&#49436;/&#46356;&#47784;&#45936;&#54980;&#49436;.pptx" TargetMode="External"/><Relationship Id="rId206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3&#50669;&#45824;&#49345;/&#50669;&#45824;&#49345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54616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07&#49324;&#49324;&#44592;/&#49324;&#49324;&#44592;.pptx" TargetMode="External"/><Relationship Id="rId140" Type="http://schemas.openxmlformats.org/officeDocument/2006/relationships/hyperlink" Target="../29&#50836;&#50648;/&#50836;&#5064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54616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&#52285;&#49464;&#44592;.pptx" TargetMode="External"/><Relationship Id="rId130" Type="http://schemas.openxmlformats.org/officeDocument/2006/relationships/hyperlink" Target="../24&#50696;&#47112;&#48120;&#50556;/&#50696;&#47112;&#48120;&#50556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5%20&#47196;&#47560;&#49436;/&#47196;&#4756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54616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54616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19&#49884;&#54200;/&#49884;&#54200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0%20&#47560;&#53468;&#48373;&#51020;/&#47560;&#53468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54616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4&#50669;&#45824;&#54616;/&#50669;&#45824;&#54616;.pptx" TargetMode="External"/><Relationship Id="rId131" Type="http://schemas.openxmlformats.org/officeDocument/2006/relationships/image" Target="../media/image52.png"/><Relationship Id="rId152" Type="http://schemas.openxmlformats.org/officeDocument/2006/relationships/hyperlink" Target="../35&#54616;&#48149;&#44397;/&#54616;&#48149;&#44397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6%20&#46356;&#46020;&#49436;/&#46356;&#46020;&#49436;.pptx" TargetMode="External"/><Relationship Id="rId208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54616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09&#49324;&#47924;&#50648;&#49345;/&#49324;&#47924;&#50648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2&#50500;&#44032;/&#50500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3%20&#50836;&#54620;&#48373;&#51020;/&#50836;&#54620;&#48373;&#51020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54616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08&#47355;&#44592;/&#47355;&#44592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0&#50500;&#47784;&#49828;/&#50500;&#47784;&#49828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1%20&#44264;&#47196;&#49352;&#49436;/&#44264;&#47196;&#49352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6%20&#50836;&#54620;&#44228;&#49884;&#47197;/&#50836;&#54620;&#44228;&#49884;&#47197;.pptx" TargetMode="External"/><Relationship Id="rId25" Type="http://schemas.openxmlformats.org/officeDocument/2006/relationships/slide" Target="slide16.xml"/><Relationship Id="rId46" Type="http://schemas.openxmlformats.org/officeDocument/2006/relationships/hyperlink" Target="&#50676;&#50773;&#44592;&#54616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17&#50640;&#49828;&#45908;/&#50640;&#49828;&#45908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38&#49828;&#44032;&#47028;/&#49828;&#44032;&#47028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54616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3&#47112;&#50948;&#44592;/&#47112;&#50948;&#44592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5&#50696;&#47112;&#48120;&#50556;&#50528;&#44032;/&#50696;&#47112;&#48120;&#50556;&#50528;&#44032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6%20&#44256;&#47536;&#46020;&#51204;&#49436;/&#44256;&#47536;&#46020;&#51204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4%20&#46356;&#47784;&#45936;&#51204;&#49436;/&#46356;&#47784;&#45936;&#51204;&#49436;.pptx" TargetMode="External"/><Relationship Id="rId204" Type="http://schemas.openxmlformats.org/officeDocument/2006/relationships/hyperlink" Target="../../&#49888;&#50557;PPT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54616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1&#50676;&#50773;&#44592;&#49345;/&#50676;&#50773;&#44592;&#49345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54616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&#50676;&#50773;&#44592;&#54616;23&#51109;.pptx" TargetMode="External"/><Relationship Id="rId94" Type="http://schemas.openxmlformats.org/officeDocument/2006/relationships/hyperlink" Target="../06&#50668;&#54840;&#49688;&#50500;/&#50668;&#54840;&#49688;&#50500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0&#51104;&#50616;/&#51104;&#5061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3&#48120;&#44032;/&#48120;&#44032;.pptx" TargetMode="External"/><Relationship Id="rId164" Type="http://schemas.openxmlformats.org/officeDocument/2006/relationships/hyperlink" Target="../../&#49888;&#50557;PPT/41%20&#47560;&#44032;&#48373;&#51020;/&#47560;&#44032;&#48373;&#51020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9%20&#50640;&#48288;&#49548;&#49436;/&#50640;&#48288;&#49548;&#49436;.pptx" TargetMode="External"/><Relationship Id="rId210" Type="http://schemas.openxmlformats.org/officeDocument/2006/relationships/hyperlink" Target="../../&#49888;&#50557;PPT/64%20&#50836;&#54620;&#49340;&#49436;/&#50836;&#54620;&#49340;&#49436;1&#51109;.pptx" TargetMode="External"/><Relationship Id="rId215" Type="http://schemas.openxmlformats.org/officeDocument/2006/relationships/image" Target="../media/image94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54616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5&#50640;&#49828;&#46972;/&#50640;&#49828;&#4697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6&#49828;&#48148;&#45264;/&#49828;&#48148;&#45264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57%20&#48716;&#47112;&#47788;&#49436;/&#48716;&#47112;&#47788;&#49436;1&#51109;.pptx" TargetMode="External"/><Relationship Id="rId200" Type="http://schemas.openxmlformats.org/officeDocument/2006/relationships/hyperlink" Target="../../&#49888;&#50557;PPT/59%20&#50556;&#44256;&#48372;&#49436;/&#50556;&#44256;&#48372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54616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0&#49324;&#47924;&#50648;&#54616;/&#49324;&#47924;&#50648;&#54616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1&#50724;&#48148;&#45852;/&#50724;&#48148;&#45852;1&#51109;.pptx" TargetMode="External"/><Relationship Id="rId90" Type="http://schemas.openxmlformats.org/officeDocument/2006/relationships/hyperlink" Target="../04&#48124;&#49688;&#44592;/&#48124;&#49688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1" Type="http://schemas.openxmlformats.org/officeDocument/2006/relationships/image" Target="../media/image92.png"/><Relationship Id="rId27" Type="http://schemas.openxmlformats.org/officeDocument/2006/relationships/slide" Target="slide18.xml"/><Relationship Id="rId48" Type="http://schemas.openxmlformats.org/officeDocument/2006/relationships/hyperlink" Target="&#50676;&#50773;&#44592;&#54616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6&#50640;&#49828;&#44180;/&#50640;&#49828;&#44180;.pptx" TargetMode="External"/><Relationship Id="rId80" Type="http://schemas.openxmlformats.org/officeDocument/2006/relationships/hyperlink" Target="&#50676;&#50773;&#44592;&#54616;24&#51109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47%20&#44256;&#47536;&#46020;&#54980;&#49436;/&#44256;&#47536;&#46020;&#54980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54616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1&#51204;&#46020;&#49436;/&#51204;&#46020;&#49436;.pptx" TargetMode="External"/><Relationship Id="rId70" Type="http://schemas.openxmlformats.org/officeDocument/2006/relationships/hyperlink" Target="&#50676;&#50773;&#44592;&#54616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2%20&#45572;&#44032;&#48373;&#51020;/&#45572;&#44032;&#48373;&#51020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5%20&#50976;&#45796;&#49436;/&#50976;&#45796;&#49436;1&#51109;.pptx" TargetMode="Externa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6&#45712;&#54756;&#48120;&#50556;/&#45712;&#54756;&#48120;&#50556;.pptx" TargetMode="External"/><Relationship Id="rId60" Type="http://schemas.openxmlformats.org/officeDocument/2006/relationships/hyperlink" Target="&#50676;&#50773;&#44592;&#54616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37&#54617;&#44060;/&#54617;&#4406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58%20&#55176;&#48652;&#47532;&#49436;/&#55176;&#48652;&#47532;&#49436;.pptx" TargetMode="External"/><Relationship Id="rId202" Type="http://schemas.openxmlformats.org/officeDocument/2006/relationships/hyperlink" Target="../../&#49888;&#50557;PPT/60%20&#48288;&#46300;&#47196;&#51204;&#49436;/&#48288;&#46300;&#47196;&#51204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54616;09&#51109;.pptx" TargetMode="External"/><Relationship Id="rId104" Type="http://schemas.openxmlformats.org/officeDocument/2006/relationships/hyperlink" Target="../12&#50676;&#50773;&#44592;&#54616;/&#50676;&#50773;&#44592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2&#50836;&#45208;/&#50836;&#45208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5&#49888;&#47749;&#44592;/&#49888;&#47749;&#44592;.pptx" TargetMode="External"/><Relationship Id="rId213" Type="http://schemas.openxmlformats.org/officeDocument/2006/relationships/image" Target="../media/image9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54616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27&#45796;&#45768;&#50648;/&#45796;&#45768;&#5064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48%20&#44040;&#46972;&#46356;&#50500;&#49436;/&#44040;&#46972;&#46356;&#50500;&#49436;.pptx" TargetMode="External"/><Relationship Id="rId61" Type="http://schemas.openxmlformats.org/officeDocument/2006/relationships/image" Target="../media/image17.png"/><Relationship Id="rId82" Type="http://schemas.openxmlformats.org/officeDocument/2006/relationships/hyperlink" Target="&#50676;&#50773;&#44592;&#54616;25&#51109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/Relationships>
</file>

<file path=ppt/slides/_rels/slide2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54616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2&#52636;&#50528;&#44413;&#44592;/&#52636;&#50528;&#44413;&#44592;.pptx" TargetMode="External"/><Relationship Id="rId138" Type="http://schemas.openxmlformats.org/officeDocument/2006/relationships/hyperlink" Target="../28&#54840;&#49464;&#50500;/&#54840;&#49464;&#50500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4%20&#49324;&#46020;&#54665;&#51204;/&#49324;&#46020;&#54665;&#51204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54616;21&#51109;.pptx" TargetMode="External"/><Relationship Id="rId128" Type="http://schemas.openxmlformats.org/officeDocument/2006/relationships/hyperlink" Target="../23&#51060;&#49324;&#50556;/&#51060;&#49324;&#50556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39&#47568;&#46972;&#44592;/&#47568;&#46972;&#44592;.pptx" TargetMode="External"/><Relationship Id="rId181" Type="http://schemas.openxmlformats.org/officeDocument/2006/relationships/image" Target="../media/image77.png"/><Relationship Id="rId216" Type="http://schemas.openxmlformats.org/officeDocument/2006/relationships/image" Target="../media/image122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54616;16&#51109;.pptx" TargetMode="External"/><Relationship Id="rId118" Type="http://schemas.openxmlformats.org/officeDocument/2006/relationships/hyperlink" Target="../18&#50853;&#44592;/&#50853;&#44592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4&#45208;&#54996;/&#45208;&#54996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5%20&#46356;&#47784;&#45936;&#54980;&#49436;/&#46356;&#47784;&#45936;&#54980;&#49436;.pptx" TargetMode="External"/><Relationship Id="rId206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3&#50669;&#45824;&#49345;/&#50669;&#45824;&#49345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54616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07&#49324;&#49324;&#44592;/&#49324;&#49324;&#44592;.pptx" TargetMode="External"/><Relationship Id="rId140" Type="http://schemas.openxmlformats.org/officeDocument/2006/relationships/hyperlink" Target="../29&#50836;&#50648;/&#50836;&#5064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54616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&#52285;&#49464;&#44592;.pptx" TargetMode="External"/><Relationship Id="rId130" Type="http://schemas.openxmlformats.org/officeDocument/2006/relationships/hyperlink" Target="../24&#50696;&#47112;&#48120;&#50556;/&#50696;&#47112;&#48120;&#50556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5%20&#47196;&#47560;&#49436;/&#47196;&#4756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54616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54616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19&#49884;&#54200;/&#49884;&#54200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0%20&#47560;&#53468;&#48373;&#51020;/&#47560;&#53468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54616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4&#50669;&#45824;&#54616;/&#50669;&#45824;&#54616;.pptx" TargetMode="External"/><Relationship Id="rId131" Type="http://schemas.openxmlformats.org/officeDocument/2006/relationships/image" Target="../media/image52.png"/><Relationship Id="rId152" Type="http://schemas.openxmlformats.org/officeDocument/2006/relationships/hyperlink" Target="../35&#54616;&#48149;&#44397;/&#54616;&#48149;&#44397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6%20&#46356;&#46020;&#49436;/&#46356;&#46020;&#49436;.pptx" TargetMode="External"/><Relationship Id="rId208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54616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09&#49324;&#47924;&#50648;&#49345;/&#49324;&#47924;&#50648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2&#50500;&#44032;/&#50500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3%20&#50836;&#54620;&#48373;&#51020;/&#50836;&#54620;&#48373;&#51020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54616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08&#47355;&#44592;/&#47355;&#44592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0&#50500;&#47784;&#49828;/&#50500;&#47784;&#49828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1%20&#44264;&#47196;&#49352;&#49436;/&#44264;&#47196;&#49352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6%20&#50836;&#54620;&#44228;&#49884;&#47197;/&#50836;&#54620;&#44228;&#49884;&#47197;.pptx" TargetMode="External"/><Relationship Id="rId25" Type="http://schemas.openxmlformats.org/officeDocument/2006/relationships/slide" Target="slide16.xml"/><Relationship Id="rId46" Type="http://schemas.openxmlformats.org/officeDocument/2006/relationships/hyperlink" Target="&#50676;&#50773;&#44592;&#54616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17&#50640;&#49828;&#45908;/&#50640;&#49828;&#45908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38&#49828;&#44032;&#47028;/&#49828;&#44032;&#47028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54616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3&#47112;&#50948;&#44592;/&#47112;&#50948;&#44592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5&#50696;&#47112;&#48120;&#50556;&#50528;&#44032;/&#50696;&#47112;&#48120;&#50556;&#50528;&#44032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6%20&#44256;&#47536;&#46020;&#51204;&#49436;/&#44256;&#47536;&#46020;&#51204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4%20&#46356;&#47784;&#45936;&#51204;&#49436;/&#46356;&#47784;&#45936;&#51204;&#49436;.pptx" TargetMode="External"/><Relationship Id="rId204" Type="http://schemas.openxmlformats.org/officeDocument/2006/relationships/hyperlink" Target="../../&#49888;&#50557;PPT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54616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1&#50676;&#50773;&#44592;&#49345;/&#50676;&#50773;&#44592;&#49345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54616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&#50676;&#50773;&#44592;&#54616;23&#51109;.pptx" TargetMode="External"/><Relationship Id="rId94" Type="http://schemas.openxmlformats.org/officeDocument/2006/relationships/hyperlink" Target="../06&#50668;&#54840;&#49688;&#50500;/&#50668;&#54840;&#49688;&#50500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0&#51104;&#50616;/&#51104;&#5061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3&#48120;&#44032;/&#48120;&#44032;.pptx" TargetMode="External"/><Relationship Id="rId164" Type="http://schemas.openxmlformats.org/officeDocument/2006/relationships/hyperlink" Target="../../&#49888;&#50557;PPT/41%20&#47560;&#44032;&#48373;&#51020;/&#47560;&#44032;&#48373;&#51020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9%20&#50640;&#48288;&#49548;&#49436;/&#50640;&#48288;&#49548;&#49436;.pptx" TargetMode="External"/><Relationship Id="rId210" Type="http://schemas.openxmlformats.org/officeDocument/2006/relationships/hyperlink" Target="../../&#49888;&#50557;PPT/64%20&#50836;&#54620;&#49340;&#49436;/&#50836;&#54620;&#49340;&#49436;1&#51109;.pptx" TargetMode="External"/><Relationship Id="rId215" Type="http://schemas.openxmlformats.org/officeDocument/2006/relationships/image" Target="../media/image94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54616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5&#50640;&#49828;&#46972;/&#50640;&#49828;&#4697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6&#49828;&#48148;&#45264;/&#49828;&#48148;&#45264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57%20&#48716;&#47112;&#47788;&#49436;/&#48716;&#47112;&#47788;&#49436;1&#51109;.pptx" TargetMode="External"/><Relationship Id="rId200" Type="http://schemas.openxmlformats.org/officeDocument/2006/relationships/hyperlink" Target="../../&#49888;&#50557;PPT/59%20&#50556;&#44256;&#48372;&#49436;/&#50556;&#44256;&#48372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54616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0&#49324;&#47924;&#50648;&#54616;/&#49324;&#47924;&#50648;&#54616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1&#50724;&#48148;&#45852;/&#50724;&#48148;&#45852;1&#51109;.pptx" TargetMode="External"/><Relationship Id="rId90" Type="http://schemas.openxmlformats.org/officeDocument/2006/relationships/hyperlink" Target="../04&#48124;&#49688;&#44592;/&#48124;&#49688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1" Type="http://schemas.openxmlformats.org/officeDocument/2006/relationships/image" Target="../media/image92.png"/><Relationship Id="rId27" Type="http://schemas.openxmlformats.org/officeDocument/2006/relationships/slide" Target="slide18.xml"/><Relationship Id="rId48" Type="http://schemas.openxmlformats.org/officeDocument/2006/relationships/hyperlink" Target="&#50676;&#50773;&#44592;&#54616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6&#50640;&#49828;&#44180;/&#50640;&#49828;&#44180;.pptx" TargetMode="External"/><Relationship Id="rId80" Type="http://schemas.openxmlformats.org/officeDocument/2006/relationships/hyperlink" Target="&#50676;&#50773;&#44592;&#54616;24&#51109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47%20&#44256;&#47536;&#46020;&#54980;&#49436;/&#44256;&#47536;&#46020;&#54980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54616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1&#51204;&#46020;&#49436;/&#51204;&#46020;&#49436;.pptx" TargetMode="External"/><Relationship Id="rId70" Type="http://schemas.openxmlformats.org/officeDocument/2006/relationships/hyperlink" Target="&#50676;&#50773;&#44592;&#54616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2%20&#45572;&#44032;&#48373;&#51020;/&#45572;&#44032;&#48373;&#51020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5%20&#50976;&#45796;&#49436;/&#50976;&#45796;&#49436;1&#51109;.pptx" TargetMode="Externa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6&#45712;&#54756;&#48120;&#50556;/&#45712;&#54756;&#48120;&#50556;.pptx" TargetMode="External"/><Relationship Id="rId60" Type="http://schemas.openxmlformats.org/officeDocument/2006/relationships/hyperlink" Target="&#50676;&#50773;&#44592;&#54616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37&#54617;&#44060;/&#54617;&#4406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58%20&#55176;&#48652;&#47532;&#49436;/&#55176;&#48652;&#47532;&#49436;.pptx" TargetMode="External"/><Relationship Id="rId202" Type="http://schemas.openxmlformats.org/officeDocument/2006/relationships/hyperlink" Target="../../&#49888;&#50557;PPT/60%20&#48288;&#46300;&#47196;&#51204;&#49436;/&#48288;&#46300;&#47196;&#51204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54616;09&#51109;.pptx" TargetMode="External"/><Relationship Id="rId104" Type="http://schemas.openxmlformats.org/officeDocument/2006/relationships/hyperlink" Target="../12&#50676;&#50773;&#44592;&#54616;/&#50676;&#50773;&#44592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2&#50836;&#45208;/&#50836;&#45208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5&#49888;&#47749;&#44592;/&#49888;&#47749;&#44592;.pptx" TargetMode="External"/><Relationship Id="rId213" Type="http://schemas.openxmlformats.org/officeDocument/2006/relationships/image" Target="../media/image9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54616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27&#45796;&#45768;&#50648;/&#45796;&#45768;&#5064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48%20&#44040;&#46972;&#46356;&#50500;&#49436;/&#44040;&#46972;&#46356;&#50500;&#49436;.pptx" TargetMode="External"/><Relationship Id="rId61" Type="http://schemas.openxmlformats.org/officeDocument/2006/relationships/image" Target="../media/image17.png"/><Relationship Id="rId82" Type="http://schemas.openxmlformats.org/officeDocument/2006/relationships/hyperlink" Target="&#50676;&#50773;&#44592;&#54616;25&#51109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/Relationships>
</file>

<file path=ppt/slides/_rels/slide2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54616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2&#52636;&#50528;&#44413;&#44592;/&#52636;&#50528;&#44413;&#44592;.pptx" TargetMode="External"/><Relationship Id="rId138" Type="http://schemas.openxmlformats.org/officeDocument/2006/relationships/hyperlink" Target="../28&#54840;&#49464;&#50500;/&#54840;&#49464;&#50500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4%20&#49324;&#46020;&#54665;&#51204;/&#49324;&#46020;&#54665;&#51204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54616;21&#51109;.pptx" TargetMode="External"/><Relationship Id="rId128" Type="http://schemas.openxmlformats.org/officeDocument/2006/relationships/hyperlink" Target="../23&#51060;&#49324;&#50556;/&#51060;&#49324;&#50556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39&#47568;&#46972;&#44592;/&#47568;&#46972;&#44592;.pptx" TargetMode="External"/><Relationship Id="rId181" Type="http://schemas.openxmlformats.org/officeDocument/2006/relationships/image" Target="../media/image77.png"/><Relationship Id="rId216" Type="http://schemas.openxmlformats.org/officeDocument/2006/relationships/image" Target="../media/image123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54616;16&#51109;.pptx" TargetMode="External"/><Relationship Id="rId118" Type="http://schemas.openxmlformats.org/officeDocument/2006/relationships/hyperlink" Target="../18&#50853;&#44592;/&#50853;&#44592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4&#45208;&#54996;/&#45208;&#54996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5%20&#46356;&#47784;&#45936;&#54980;&#49436;/&#46356;&#47784;&#45936;&#54980;&#49436;.pptx" TargetMode="External"/><Relationship Id="rId206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3&#50669;&#45824;&#49345;/&#50669;&#45824;&#49345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54616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07&#49324;&#49324;&#44592;/&#49324;&#49324;&#44592;.pptx" TargetMode="External"/><Relationship Id="rId140" Type="http://schemas.openxmlformats.org/officeDocument/2006/relationships/hyperlink" Target="../29&#50836;&#50648;/&#50836;&#5064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54616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&#52285;&#49464;&#44592;.pptx" TargetMode="External"/><Relationship Id="rId130" Type="http://schemas.openxmlformats.org/officeDocument/2006/relationships/hyperlink" Target="../24&#50696;&#47112;&#48120;&#50556;/&#50696;&#47112;&#48120;&#50556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5%20&#47196;&#47560;&#49436;/&#47196;&#4756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54616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54616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19&#49884;&#54200;/&#49884;&#54200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0%20&#47560;&#53468;&#48373;&#51020;/&#47560;&#53468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54616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4&#50669;&#45824;&#54616;/&#50669;&#45824;&#54616;.pptx" TargetMode="External"/><Relationship Id="rId131" Type="http://schemas.openxmlformats.org/officeDocument/2006/relationships/image" Target="../media/image52.png"/><Relationship Id="rId152" Type="http://schemas.openxmlformats.org/officeDocument/2006/relationships/hyperlink" Target="../35&#54616;&#48149;&#44397;/&#54616;&#48149;&#44397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6%20&#46356;&#46020;&#49436;/&#46356;&#46020;&#49436;.pptx" TargetMode="External"/><Relationship Id="rId208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54616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09&#49324;&#47924;&#50648;&#49345;/&#49324;&#47924;&#50648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2&#50500;&#44032;/&#50500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3%20&#50836;&#54620;&#48373;&#51020;/&#50836;&#54620;&#48373;&#51020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54616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08&#47355;&#44592;/&#47355;&#44592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0&#50500;&#47784;&#49828;/&#50500;&#47784;&#49828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1%20&#44264;&#47196;&#49352;&#49436;/&#44264;&#47196;&#49352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6%20&#50836;&#54620;&#44228;&#49884;&#47197;/&#50836;&#54620;&#44228;&#49884;&#47197;.pptx" TargetMode="External"/><Relationship Id="rId25" Type="http://schemas.openxmlformats.org/officeDocument/2006/relationships/slide" Target="slide16.xml"/><Relationship Id="rId46" Type="http://schemas.openxmlformats.org/officeDocument/2006/relationships/hyperlink" Target="&#50676;&#50773;&#44592;&#54616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17&#50640;&#49828;&#45908;/&#50640;&#49828;&#45908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38&#49828;&#44032;&#47028;/&#49828;&#44032;&#47028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54616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3&#47112;&#50948;&#44592;/&#47112;&#50948;&#44592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5&#50696;&#47112;&#48120;&#50556;&#50528;&#44032;/&#50696;&#47112;&#48120;&#50556;&#50528;&#44032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6%20&#44256;&#47536;&#46020;&#51204;&#49436;/&#44256;&#47536;&#46020;&#51204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4%20&#46356;&#47784;&#45936;&#51204;&#49436;/&#46356;&#47784;&#45936;&#51204;&#49436;.pptx" TargetMode="External"/><Relationship Id="rId204" Type="http://schemas.openxmlformats.org/officeDocument/2006/relationships/hyperlink" Target="../../&#49888;&#50557;PPT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54616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1&#50676;&#50773;&#44592;&#49345;/&#50676;&#50773;&#44592;&#49345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54616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&#50676;&#50773;&#44592;&#54616;23&#51109;.pptx" TargetMode="External"/><Relationship Id="rId94" Type="http://schemas.openxmlformats.org/officeDocument/2006/relationships/hyperlink" Target="../06&#50668;&#54840;&#49688;&#50500;/&#50668;&#54840;&#49688;&#50500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0&#51104;&#50616;/&#51104;&#5061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3&#48120;&#44032;/&#48120;&#44032;.pptx" TargetMode="External"/><Relationship Id="rId164" Type="http://schemas.openxmlformats.org/officeDocument/2006/relationships/hyperlink" Target="../../&#49888;&#50557;PPT/41%20&#47560;&#44032;&#48373;&#51020;/&#47560;&#44032;&#48373;&#51020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9%20&#50640;&#48288;&#49548;&#49436;/&#50640;&#48288;&#49548;&#49436;.pptx" TargetMode="External"/><Relationship Id="rId210" Type="http://schemas.openxmlformats.org/officeDocument/2006/relationships/hyperlink" Target="../../&#49888;&#50557;PPT/64%20&#50836;&#54620;&#49340;&#49436;/&#50836;&#54620;&#49340;&#49436;1&#51109;.pptx" TargetMode="External"/><Relationship Id="rId215" Type="http://schemas.openxmlformats.org/officeDocument/2006/relationships/image" Target="../media/image94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54616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5&#50640;&#49828;&#46972;/&#50640;&#49828;&#4697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6&#49828;&#48148;&#45264;/&#49828;&#48148;&#45264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57%20&#48716;&#47112;&#47788;&#49436;/&#48716;&#47112;&#47788;&#49436;1&#51109;.pptx" TargetMode="External"/><Relationship Id="rId200" Type="http://schemas.openxmlformats.org/officeDocument/2006/relationships/hyperlink" Target="../../&#49888;&#50557;PPT/59%20&#50556;&#44256;&#48372;&#49436;/&#50556;&#44256;&#48372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54616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0&#49324;&#47924;&#50648;&#54616;/&#49324;&#47924;&#50648;&#54616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1&#50724;&#48148;&#45852;/&#50724;&#48148;&#45852;1&#51109;.pptx" TargetMode="External"/><Relationship Id="rId90" Type="http://schemas.openxmlformats.org/officeDocument/2006/relationships/hyperlink" Target="../04&#48124;&#49688;&#44592;/&#48124;&#49688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1" Type="http://schemas.openxmlformats.org/officeDocument/2006/relationships/image" Target="../media/image92.png"/><Relationship Id="rId27" Type="http://schemas.openxmlformats.org/officeDocument/2006/relationships/slide" Target="slide18.xml"/><Relationship Id="rId48" Type="http://schemas.openxmlformats.org/officeDocument/2006/relationships/hyperlink" Target="&#50676;&#50773;&#44592;&#54616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6&#50640;&#49828;&#44180;/&#50640;&#49828;&#44180;.pptx" TargetMode="External"/><Relationship Id="rId80" Type="http://schemas.openxmlformats.org/officeDocument/2006/relationships/hyperlink" Target="&#50676;&#50773;&#44592;&#54616;24&#51109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47%20&#44256;&#47536;&#46020;&#54980;&#49436;/&#44256;&#47536;&#46020;&#54980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54616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1&#51204;&#46020;&#49436;/&#51204;&#46020;&#49436;.pptx" TargetMode="External"/><Relationship Id="rId70" Type="http://schemas.openxmlformats.org/officeDocument/2006/relationships/hyperlink" Target="&#50676;&#50773;&#44592;&#54616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2%20&#45572;&#44032;&#48373;&#51020;/&#45572;&#44032;&#48373;&#51020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5%20&#50976;&#45796;&#49436;/&#50976;&#45796;&#49436;1&#51109;.pptx" TargetMode="Externa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6&#45712;&#54756;&#48120;&#50556;/&#45712;&#54756;&#48120;&#50556;.pptx" TargetMode="External"/><Relationship Id="rId60" Type="http://schemas.openxmlformats.org/officeDocument/2006/relationships/hyperlink" Target="&#50676;&#50773;&#44592;&#54616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37&#54617;&#44060;/&#54617;&#4406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58%20&#55176;&#48652;&#47532;&#49436;/&#55176;&#48652;&#47532;&#49436;.pptx" TargetMode="External"/><Relationship Id="rId202" Type="http://schemas.openxmlformats.org/officeDocument/2006/relationships/hyperlink" Target="../../&#49888;&#50557;PPT/60%20&#48288;&#46300;&#47196;&#51204;&#49436;/&#48288;&#46300;&#47196;&#51204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54616;09&#51109;.pptx" TargetMode="External"/><Relationship Id="rId104" Type="http://schemas.openxmlformats.org/officeDocument/2006/relationships/hyperlink" Target="../12&#50676;&#50773;&#44592;&#54616;/&#50676;&#50773;&#44592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2&#50836;&#45208;/&#50836;&#45208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5&#49888;&#47749;&#44592;/&#49888;&#47749;&#44592;.pptx" TargetMode="External"/><Relationship Id="rId213" Type="http://schemas.openxmlformats.org/officeDocument/2006/relationships/image" Target="../media/image9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54616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27&#45796;&#45768;&#50648;/&#45796;&#45768;&#5064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48%20&#44040;&#46972;&#46356;&#50500;&#49436;/&#44040;&#46972;&#46356;&#50500;&#49436;.pptx" TargetMode="External"/><Relationship Id="rId61" Type="http://schemas.openxmlformats.org/officeDocument/2006/relationships/image" Target="../media/image17.png"/><Relationship Id="rId82" Type="http://schemas.openxmlformats.org/officeDocument/2006/relationships/hyperlink" Target="&#50676;&#50773;&#44592;&#54616;25&#51109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52" name="AutoShape 1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3" name="AutoShape 1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5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5" name="AutoShape 1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56" name="AutoShape 1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7" name="AutoShape 116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058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9" name="AutoShape 11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060" name="AutoShape 1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61" name="AutoShape 1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062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63" name="AutoShape 122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064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65" name="AutoShape 1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066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67" name="AutoShape 1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068" name="AutoShape 1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69" name="AutoShape 12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70" name="AutoShape 1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71" name="AutoShape 13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72" name="AutoShape 135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73" name="AutoShape 13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74" name="AutoShape 13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75" name="AutoShape 14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76" name="AutoShape 14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77" name="AutoShape 14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078" name="AutoShape 14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pic>
        <p:nvPicPr>
          <p:cNvPr id="2081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8" name="그룹 127"/>
          <p:cNvGrpSpPr/>
          <p:nvPr/>
        </p:nvGrpSpPr>
        <p:grpSpPr>
          <a:xfrm>
            <a:off x="246108" y="71439"/>
            <a:ext cx="11322500" cy="5878584"/>
            <a:chOff x="246108" y="71439"/>
            <a:chExt cx="11322500" cy="5878584"/>
          </a:xfrm>
        </p:grpSpPr>
        <p:pic>
          <p:nvPicPr>
            <p:cNvPr id="129" name="그림 128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108" y="234005"/>
              <a:ext cx="1181100" cy="390525"/>
            </a:xfrm>
            <a:prstGeom prst="rect">
              <a:avLst/>
            </a:prstGeom>
          </p:spPr>
        </p:pic>
        <p:grpSp>
          <p:nvGrpSpPr>
            <p:cNvPr id="130" name="그룹 129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98" name="Picture 222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23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24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2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2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2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2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2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3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3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3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3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3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3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3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4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4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4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4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4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4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4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1" name="그룹 130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2" name="그림 131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2" name="직선 연결선 22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3" name="직선 연결선 22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0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076" name="AutoShape 3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7" name="AutoShape 3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078" name="AutoShape 3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9" name="AutoShape 3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080" name="AutoShape 3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81" name="AutoShape 3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082" name="AutoShape 3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83" name="AutoShape 3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084" name="AutoShape 3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5" name="AutoShape 3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086" name="AutoShape 3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7" name="AutoShape 3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088" name="AutoShape 3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089" name="AutoShape 3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90" name="AutoShape 3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091" name="AutoShape 3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92" name="AutoShape 328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93" name="AutoShape 3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94" name="AutoShape 332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95" name="AutoShape 33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096" name="AutoShape 336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097" name="AutoShape 33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098" name="AutoShape 34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099" name="AutoShape 34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100" name="AutoShape 34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101" name="AutoShape 34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102" name="AutoShape 39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105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8" name="그룹 127"/>
          <p:cNvGrpSpPr/>
          <p:nvPr/>
        </p:nvGrpSpPr>
        <p:grpSpPr>
          <a:xfrm>
            <a:off x="246108" y="71439"/>
            <a:ext cx="11322500" cy="5878584"/>
            <a:chOff x="246108" y="71439"/>
            <a:chExt cx="11322500" cy="5878584"/>
          </a:xfrm>
        </p:grpSpPr>
        <p:pic>
          <p:nvPicPr>
            <p:cNvPr id="129" name="그림 128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108" y="234005"/>
              <a:ext cx="1181100" cy="390525"/>
            </a:xfrm>
            <a:prstGeom prst="rect">
              <a:avLst/>
            </a:prstGeom>
          </p:spPr>
        </p:pic>
        <p:grpSp>
          <p:nvGrpSpPr>
            <p:cNvPr id="130" name="그룹 129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98" name="Picture 222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23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24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2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2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2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2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2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3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3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3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3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3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3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3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4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4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4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4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4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4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4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1" name="그룹 130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2" name="그림 131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0" name="직선 연결선 21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1" name="직선 연결선 22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410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410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410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410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410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411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1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411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411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1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411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16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117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118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119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120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121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122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123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4124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4125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4126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4129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8" name="그룹 127"/>
          <p:cNvGrpSpPr/>
          <p:nvPr/>
        </p:nvGrpSpPr>
        <p:grpSpPr>
          <a:xfrm>
            <a:off x="246108" y="71439"/>
            <a:ext cx="11322500" cy="5878584"/>
            <a:chOff x="246108" y="71439"/>
            <a:chExt cx="11322500" cy="5878584"/>
          </a:xfrm>
        </p:grpSpPr>
        <p:pic>
          <p:nvPicPr>
            <p:cNvPr id="129" name="그림 128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108" y="234005"/>
              <a:ext cx="1181100" cy="390525"/>
            </a:xfrm>
            <a:prstGeom prst="rect">
              <a:avLst/>
            </a:prstGeom>
          </p:spPr>
        </p:pic>
        <p:grpSp>
          <p:nvGrpSpPr>
            <p:cNvPr id="130" name="그룹 129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98" name="Picture 222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23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24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2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2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2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2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2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3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3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3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3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3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3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3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4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4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4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4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4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4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4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1" name="그룹 130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2" name="그림 131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0" name="직선 연결선 21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1" name="직선 연결선 22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512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512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512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513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3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513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3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513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3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513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513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513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40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5141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5142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5143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5144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5145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5146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5147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5148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5149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5150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5153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8" name="그룹 127"/>
          <p:cNvGrpSpPr/>
          <p:nvPr/>
        </p:nvGrpSpPr>
        <p:grpSpPr>
          <a:xfrm>
            <a:off x="246108" y="71439"/>
            <a:ext cx="11322500" cy="5878584"/>
            <a:chOff x="246108" y="71439"/>
            <a:chExt cx="11322500" cy="5878584"/>
          </a:xfrm>
        </p:grpSpPr>
        <p:pic>
          <p:nvPicPr>
            <p:cNvPr id="129" name="그림 128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108" y="234005"/>
              <a:ext cx="1181100" cy="390525"/>
            </a:xfrm>
            <a:prstGeom prst="rect">
              <a:avLst/>
            </a:prstGeom>
          </p:spPr>
        </p:pic>
        <p:grpSp>
          <p:nvGrpSpPr>
            <p:cNvPr id="130" name="그룹 129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98" name="Picture 222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23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24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2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2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2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2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2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3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3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3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3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3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3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3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4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4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4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4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4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4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4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1" name="그룹 130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2" name="그림 131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0" name="직선 연결선 21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1" name="직선 연결선 22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614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615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5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615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615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615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615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616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616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6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616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64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6165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6166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6167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6168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6169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6170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6171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6172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6173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6174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6177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8" name="그룹 127"/>
          <p:cNvGrpSpPr/>
          <p:nvPr/>
        </p:nvGrpSpPr>
        <p:grpSpPr>
          <a:xfrm>
            <a:off x="246108" y="71439"/>
            <a:ext cx="11322500" cy="5878584"/>
            <a:chOff x="246108" y="71439"/>
            <a:chExt cx="11322500" cy="5878584"/>
          </a:xfrm>
        </p:grpSpPr>
        <p:pic>
          <p:nvPicPr>
            <p:cNvPr id="129" name="그림 128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108" y="234005"/>
              <a:ext cx="1181100" cy="390525"/>
            </a:xfrm>
            <a:prstGeom prst="rect">
              <a:avLst/>
            </a:prstGeom>
          </p:spPr>
        </p:pic>
        <p:grpSp>
          <p:nvGrpSpPr>
            <p:cNvPr id="130" name="그룹 129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98" name="Picture 222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23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24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2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2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2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2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2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3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3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3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3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3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3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3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4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4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4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4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4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4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4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1" name="그룹 130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2" name="그림 131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0" name="직선 연결선 21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1" name="직선 연결선 22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717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717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717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717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718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8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718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8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718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718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8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718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88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7189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7190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7191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7192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7193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7194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7195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7196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7197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7198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7201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8" name="그룹 127"/>
          <p:cNvGrpSpPr/>
          <p:nvPr/>
        </p:nvGrpSpPr>
        <p:grpSpPr>
          <a:xfrm>
            <a:off x="246108" y="71439"/>
            <a:ext cx="11322500" cy="5878584"/>
            <a:chOff x="246108" y="71439"/>
            <a:chExt cx="11322500" cy="5878584"/>
          </a:xfrm>
        </p:grpSpPr>
        <p:pic>
          <p:nvPicPr>
            <p:cNvPr id="129" name="그림 128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108" y="234005"/>
              <a:ext cx="1181100" cy="390525"/>
            </a:xfrm>
            <a:prstGeom prst="rect">
              <a:avLst/>
            </a:prstGeom>
          </p:spPr>
        </p:pic>
        <p:grpSp>
          <p:nvGrpSpPr>
            <p:cNvPr id="130" name="그룹 129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98" name="Picture 222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23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24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2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2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2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2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2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3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3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3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3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3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3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3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4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4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4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4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4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4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4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1" name="그룹 130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2" name="그림 131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0" name="직선 연결선 21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1" name="직선 연결선 22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819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819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820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20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820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20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820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820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820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820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1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821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8212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8213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8214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8215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8216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8217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8218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8219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8220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8221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8222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8225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8" name="그룹 127"/>
          <p:cNvGrpSpPr/>
          <p:nvPr/>
        </p:nvGrpSpPr>
        <p:grpSpPr>
          <a:xfrm>
            <a:off x="246108" y="71439"/>
            <a:ext cx="11322500" cy="5878584"/>
            <a:chOff x="246108" y="71439"/>
            <a:chExt cx="11322500" cy="5878584"/>
          </a:xfrm>
        </p:grpSpPr>
        <p:pic>
          <p:nvPicPr>
            <p:cNvPr id="129" name="그림 128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108" y="234005"/>
              <a:ext cx="1181100" cy="390525"/>
            </a:xfrm>
            <a:prstGeom prst="rect">
              <a:avLst/>
            </a:prstGeom>
          </p:spPr>
        </p:pic>
        <p:grpSp>
          <p:nvGrpSpPr>
            <p:cNvPr id="130" name="그룹 129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98" name="Picture 222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23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24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2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2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2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2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2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3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3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3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3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3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3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3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4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4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4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4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4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4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4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1" name="그룹 130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2" name="그림 131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0" name="직선 연결선 21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1" name="직선 연결선 22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922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922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922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922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922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923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3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923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923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3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923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36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9237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9238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9239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9240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9241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9242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9243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9244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9245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9246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pic>
        <p:nvPicPr>
          <p:cNvPr id="9249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8" name="그룹 127"/>
          <p:cNvGrpSpPr/>
          <p:nvPr/>
        </p:nvGrpSpPr>
        <p:grpSpPr>
          <a:xfrm>
            <a:off x="246108" y="71439"/>
            <a:ext cx="11322500" cy="5878584"/>
            <a:chOff x="246108" y="71439"/>
            <a:chExt cx="11322500" cy="5878584"/>
          </a:xfrm>
        </p:grpSpPr>
        <p:pic>
          <p:nvPicPr>
            <p:cNvPr id="129" name="그림 128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108" y="234005"/>
              <a:ext cx="1181100" cy="390525"/>
            </a:xfrm>
            <a:prstGeom prst="rect">
              <a:avLst/>
            </a:prstGeom>
          </p:spPr>
        </p:pic>
        <p:grpSp>
          <p:nvGrpSpPr>
            <p:cNvPr id="130" name="그룹 129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98" name="Picture 222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23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24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2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2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2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2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2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3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3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3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3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3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3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3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4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4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4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4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4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4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4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1" name="그룹 130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2" name="그림 131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0" name="직선 연결선 21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1" name="직선 연결선 22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024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024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024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025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5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025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5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025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5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025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025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025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60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0261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0262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0263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0264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0265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0266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0267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0268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0269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0270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0273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8" name="그룹 127"/>
          <p:cNvGrpSpPr/>
          <p:nvPr/>
        </p:nvGrpSpPr>
        <p:grpSpPr>
          <a:xfrm>
            <a:off x="246108" y="71439"/>
            <a:ext cx="11322500" cy="5878584"/>
            <a:chOff x="246108" y="71439"/>
            <a:chExt cx="11322500" cy="5878584"/>
          </a:xfrm>
        </p:grpSpPr>
        <p:pic>
          <p:nvPicPr>
            <p:cNvPr id="129" name="그림 128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108" y="234005"/>
              <a:ext cx="1181100" cy="390525"/>
            </a:xfrm>
            <a:prstGeom prst="rect">
              <a:avLst/>
            </a:prstGeom>
          </p:spPr>
        </p:pic>
        <p:grpSp>
          <p:nvGrpSpPr>
            <p:cNvPr id="130" name="그룹 129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98" name="Picture 222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23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24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2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2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2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2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2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3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3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3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3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3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3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3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4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4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4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4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4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4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4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1" name="그룹 130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2" name="그림 131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0" name="직선 연결선 21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1" name="직선 연결선 22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126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127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7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127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127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127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127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128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128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128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128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1284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1285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1286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1287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1288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1289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1290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1291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1292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1293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1294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1297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8" name="그룹 127"/>
          <p:cNvGrpSpPr/>
          <p:nvPr/>
        </p:nvGrpSpPr>
        <p:grpSpPr>
          <a:xfrm>
            <a:off x="246108" y="71439"/>
            <a:ext cx="11322500" cy="5878584"/>
            <a:chOff x="246108" y="71439"/>
            <a:chExt cx="11322500" cy="5878584"/>
          </a:xfrm>
        </p:grpSpPr>
        <p:pic>
          <p:nvPicPr>
            <p:cNvPr id="129" name="그림 128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108" y="234005"/>
              <a:ext cx="1181100" cy="390525"/>
            </a:xfrm>
            <a:prstGeom prst="rect">
              <a:avLst/>
            </a:prstGeom>
          </p:spPr>
        </p:pic>
        <p:grpSp>
          <p:nvGrpSpPr>
            <p:cNvPr id="130" name="그룹 129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98" name="Picture 222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23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24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2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2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2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2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2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3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3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3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3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3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3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3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4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4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4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4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4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4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4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1" name="그룹 130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2" name="그림 131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0" name="직선 연결선 21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1" name="직선 연결선 22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229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229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229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229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229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229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229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229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229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230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230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230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230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230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230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230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230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2308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12309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2310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2311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2312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2313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2314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2315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2316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2317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2318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2321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8" name="그룹 127"/>
          <p:cNvGrpSpPr/>
          <p:nvPr/>
        </p:nvGrpSpPr>
        <p:grpSpPr>
          <a:xfrm>
            <a:off x="246108" y="71439"/>
            <a:ext cx="11322500" cy="5878584"/>
            <a:chOff x="246108" y="71439"/>
            <a:chExt cx="11322500" cy="5878584"/>
          </a:xfrm>
        </p:grpSpPr>
        <p:pic>
          <p:nvPicPr>
            <p:cNvPr id="129" name="그림 128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108" y="234005"/>
              <a:ext cx="1181100" cy="390525"/>
            </a:xfrm>
            <a:prstGeom prst="rect">
              <a:avLst/>
            </a:prstGeom>
          </p:spPr>
        </p:pic>
        <p:grpSp>
          <p:nvGrpSpPr>
            <p:cNvPr id="130" name="그룹 129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98" name="Picture 222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23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24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2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2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2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2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2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3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3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3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3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3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3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3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4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4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4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4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4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4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4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1" name="그룹 130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2" name="그림 131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0" name="직선 연결선 21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1" name="직선 연결선 22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331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331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331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331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331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332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332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332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332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332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332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332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332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332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332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333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333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3332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3333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13334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3335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3336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3337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3338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3339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3340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3341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3342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3345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8" name="그룹 127"/>
          <p:cNvGrpSpPr/>
          <p:nvPr/>
        </p:nvGrpSpPr>
        <p:grpSpPr>
          <a:xfrm>
            <a:off x="246108" y="71439"/>
            <a:ext cx="11322500" cy="5878584"/>
            <a:chOff x="246108" y="71439"/>
            <a:chExt cx="11322500" cy="5878584"/>
          </a:xfrm>
        </p:grpSpPr>
        <p:pic>
          <p:nvPicPr>
            <p:cNvPr id="129" name="그림 128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108" y="234005"/>
              <a:ext cx="1181100" cy="390525"/>
            </a:xfrm>
            <a:prstGeom prst="rect">
              <a:avLst/>
            </a:prstGeom>
          </p:spPr>
        </p:pic>
        <p:grpSp>
          <p:nvGrpSpPr>
            <p:cNvPr id="130" name="그룹 129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98" name="Picture 222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23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24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2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2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2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2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2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3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3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3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3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3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3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3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4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4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4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4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4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4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4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1" name="그룹 130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2" name="그림 131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0" name="직선 연결선 21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1" name="직선 연결선 22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433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434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434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434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434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434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434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434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434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434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434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435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435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435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435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435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435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4356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4357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4358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13</a:t>
            </a:r>
          </a:p>
        </p:txBody>
      </p:sp>
      <p:sp>
        <p:nvSpPr>
          <p:cNvPr id="14359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4360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4361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4362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4363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4364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4365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4366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4369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8" name="그룹 127"/>
          <p:cNvGrpSpPr/>
          <p:nvPr/>
        </p:nvGrpSpPr>
        <p:grpSpPr>
          <a:xfrm>
            <a:off x="246108" y="71439"/>
            <a:ext cx="11322500" cy="5878584"/>
            <a:chOff x="246108" y="71439"/>
            <a:chExt cx="11322500" cy="5878584"/>
          </a:xfrm>
        </p:grpSpPr>
        <p:pic>
          <p:nvPicPr>
            <p:cNvPr id="129" name="그림 128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108" y="234005"/>
              <a:ext cx="1181100" cy="390525"/>
            </a:xfrm>
            <a:prstGeom prst="rect">
              <a:avLst/>
            </a:prstGeom>
          </p:spPr>
        </p:pic>
        <p:grpSp>
          <p:nvGrpSpPr>
            <p:cNvPr id="130" name="그룹 129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98" name="Picture 222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23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24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2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2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2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2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2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3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3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3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3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3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3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3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4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4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4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4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4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4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4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1" name="그룹 130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2" name="그림 131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0" name="직선 연결선 21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1" name="직선 연결선 22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536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536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536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536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536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536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536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537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537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537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537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537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537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537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537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537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537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5380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5381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5382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5383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14</a:t>
            </a:r>
          </a:p>
        </p:txBody>
      </p:sp>
      <p:sp>
        <p:nvSpPr>
          <p:cNvPr id="15384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5385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5386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5387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5388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5389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5390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5393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8" name="그룹 127"/>
          <p:cNvGrpSpPr/>
          <p:nvPr/>
        </p:nvGrpSpPr>
        <p:grpSpPr>
          <a:xfrm>
            <a:off x="246108" y="71439"/>
            <a:ext cx="11322500" cy="5878584"/>
            <a:chOff x="246108" y="71439"/>
            <a:chExt cx="11322500" cy="5878584"/>
          </a:xfrm>
        </p:grpSpPr>
        <p:pic>
          <p:nvPicPr>
            <p:cNvPr id="129" name="그림 128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108" y="234005"/>
              <a:ext cx="1181100" cy="390525"/>
            </a:xfrm>
            <a:prstGeom prst="rect">
              <a:avLst/>
            </a:prstGeom>
          </p:spPr>
        </p:pic>
        <p:grpSp>
          <p:nvGrpSpPr>
            <p:cNvPr id="130" name="그룹 129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98" name="Picture 222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23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24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2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2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2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2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2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3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3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3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3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3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3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3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4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4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4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4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4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4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4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1" name="그룹 130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2" name="그림 131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0" name="직선 연결선 21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1" name="직선 연결선 22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638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638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638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639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639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639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639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639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639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639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639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639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639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640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640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640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640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6404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6405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6406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6407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6408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15</a:t>
            </a:r>
          </a:p>
        </p:txBody>
      </p:sp>
      <p:sp>
        <p:nvSpPr>
          <p:cNvPr id="16409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6410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6411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6412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6413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6414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6417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8" name="그룹 127"/>
          <p:cNvGrpSpPr/>
          <p:nvPr/>
        </p:nvGrpSpPr>
        <p:grpSpPr>
          <a:xfrm>
            <a:off x="246108" y="71439"/>
            <a:ext cx="11322500" cy="5878584"/>
            <a:chOff x="246108" y="71439"/>
            <a:chExt cx="11322500" cy="5878584"/>
          </a:xfrm>
        </p:grpSpPr>
        <p:pic>
          <p:nvPicPr>
            <p:cNvPr id="129" name="그림 128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108" y="234005"/>
              <a:ext cx="1181100" cy="390525"/>
            </a:xfrm>
            <a:prstGeom prst="rect">
              <a:avLst/>
            </a:prstGeom>
          </p:spPr>
        </p:pic>
        <p:grpSp>
          <p:nvGrpSpPr>
            <p:cNvPr id="130" name="그룹 129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98" name="Picture 222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23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24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2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2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2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2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2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3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3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3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3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3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3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3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4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4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4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4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4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4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4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1" name="그룹 130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2" name="그림 131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0" name="직선 연결선 21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1" name="직선 연결선 22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741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741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741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741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741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741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741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741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741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742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742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742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742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742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742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742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742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7428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7429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7430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7431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7432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7433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16</a:t>
            </a:r>
          </a:p>
        </p:txBody>
      </p:sp>
      <p:sp>
        <p:nvSpPr>
          <p:cNvPr id="17434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7435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7436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7437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7438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7441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8" name="그룹 127"/>
          <p:cNvGrpSpPr/>
          <p:nvPr/>
        </p:nvGrpSpPr>
        <p:grpSpPr>
          <a:xfrm>
            <a:off x="246108" y="71439"/>
            <a:ext cx="11322500" cy="5878584"/>
            <a:chOff x="246108" y="71439"/>
            <a:chExt cx="11322500" cy="5878584"/>
          </a:xfrm>
        </p:grpSpPr>
        <p:pic>
          <p:nvPicPr>
            <p:cNvPr id="129" name="그림 128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108" y="234005"/>
              <a:ext cx="1181100" cy="390525"/>
            </a:xfrm>
            <a:prstGeom prst="rect">
              <a:avLst/>
            </a:prstGeom>
          </p:spPr>
        </p:pic>
        <p:grpSp>
          <p:nvGrpSpPr>
            <p:cNvPr id="130" name="그룹 129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98" name="Picture 222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23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24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2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2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2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2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2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3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3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3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3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3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3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3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4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4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4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4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4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4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4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1" name="그룹 130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2" name="그림 131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0" name="직선 연결선 21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1" name="직선 연결선 22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843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843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843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843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843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844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844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844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844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844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844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844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844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844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844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845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845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8452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8453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8454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8455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8456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8457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8458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17</a:t>
            </a:r>
          </a:p>
        </p:txBody>
      </p:sp>
      <p:sp>
        <p:nvSpPr>
          <p:cNvPr id="18459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8460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8461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8462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8465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8" name="그룹 127"/>
          <p:cNvGrpSpPr/>
          <p:nvPr/>
        </p:nvGrpSpPr>
        <p:grpSpPr>
          <a:xfrm>
            <a:off x="246108" y="71439"/>
            <a:ext cx="11322500" cy="5878584"/>
            <a:chOff x="246108" y="71439"/>
            <a:chExt cx="11322500" cy="5878584"/>
          </a:xfrm>
        </p:grpSpPr>
        <p:pic>
          <p:nvPicPr>
            <p:cNvPr id="129" name="그림 128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108" y="234005"/>
              <a:ext cx="1181100" cy="390525"/>
            </a:xfrm>
            <a:prstGeom prst="rect">
              <a:avLst/>
            </a:prstGeom>
          </p:spPr>
        </p:pic>
        <p:grpSp>
          <p:nvGrpSpPr>
            <p:cNvPr id="130" name="그룹 129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98" name="Picture 222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23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24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2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2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2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2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2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3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3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3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3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3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3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3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4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4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4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4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4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4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4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1" name="그룹 130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2" name="그림 131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0" name="직선 연결선 21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1" name="직선 연결선 22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945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946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946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946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946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946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946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946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946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946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946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947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947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947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947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947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947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9476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9477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9478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9479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9480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9481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9482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9483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18</a:t>
            </a:r>
          </a:p>
        </p:txBody>
      </p:sp>
      <p:sp>
        <p:nvSpPr>
          <p:cNvPr id="19484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9485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9486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9489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8" name="그룹 127"/>
          <p:cNvGrpSpPr/>
          <p:nvPr/>
        </p:nvGrpSpPr>
        <p:grpSpPr>
          <a:xfrm>
            <a:off x="246108" y="71439"/>
            <a:ext cx="11322500" cy="5878584"/>
            <a:chOff x="246108" y="71439"/>
            <a:chExt cx="11322500" cy="5878584"/>
          </a:xfrm>
        </p:grpSpPr>
        <p:pic>
          <p:nvPicPr>
            <p:cNvPr id="129" name="그림 128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108" y="234005"/>
              <a:ext cx="1181100" cy="390525"/>
            </a:xfrm>
            <a:prstGeom prst="rect">
              <a:avLst/>
            </a:prstGeom>
          </p:spPr>
        </p:pic>
        <p:grpSp>
          <p:nvGrpSpPr>
            <p:cNvPr id="130" name="그룹 129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98" name="Picture 222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23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24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2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2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2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2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2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3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3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3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3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3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3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3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4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4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4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4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4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4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4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1" name="그룹 130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2" name="그림 131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0" name="직선 연결선 21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1" name="직선 연결선 22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048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48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48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48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48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48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48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049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49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049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49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049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49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049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049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49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049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500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501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502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503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504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505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506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507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508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19</a:t>
            </a:r>
          </a:p>
        </p:txBody>
      </p:sp>
      <p:sp>
        <p:nvSpPr>
          <p:cNvPr id="20509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0510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0513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8" name="그룹 127"/>
          <p:cNvGrpSpPr/>
          <p:nvPr/>
        </p:nvGrpSpPr>
        <p:grpSpPr>
          <a:xfrm>
            <a:off x="246108" y="71439"/>
            <a:ext cx="11322500" cy="5878584"/>
            <a:chOff x="246108" y="71439"/>
            <a:chExt cx="11322500" cy="5878584"/>
          </a:xfrm>
        </p:grpSpPr>
        <p:pic>
          <p:nvPicPr>
            <p:cNvPr id="129" name="그림 128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108" y="234005"/>
              <a:ext cx="1181100" cy="390525"/>
            </a:xfrm>
            <a:prstGeom prst="rect">
              <a:avLst/>
            </a:prstGeom>
          </p:spPr>
        </p:pic>
        <p:grpSp>
          <p:nvGrpSpPr>
            <p:cNvPr id="130" name="그룹 129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98" name="Picture 222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23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24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2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2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2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2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2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3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3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3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3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3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3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3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4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4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4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4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4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4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4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1" name="그룹 130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2" name="그림 131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0" name="직선 연결선 21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1" name="직선 연결선 22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150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150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150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151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151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151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151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151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151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151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151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151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151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152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152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152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152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1524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1525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1526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1527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1528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1529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1530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1531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1532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1533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20</a:t>
            </a:r>
          </a:p>
        </p:txBody>
      </p:sp>
      <p:sp>
        <p:nvSpPr>
          <p:cNvPr id="21534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1537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8" name="그룹 127"/>
          <p:cNvGrpSpPr/>
          <p:nvPr/>
        </p:nvGrpSpPr>
        <p:grpSpPr>
          <a:xfrm>
            <a:off x="246108" y="71439"/>
            <a:ext cx="11322500" cy="5878584"/>
            <a:chOff x="246108" y="71439"/>
            <a:chExt cx="11322500" cy="5878584"/>
          </a:xfrm>
        </p:grpSpPr>
        <p:pic>
          <p:nvPicPr>
            <p:cNvPr id="129" name="그림 128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108" y="234005"/>
              <a:ext cx="1181100" cy="390525"/>
            </a:xfrm>
            <a:prstGeom prst="rect">
              <a:avLst/>
            </a:prstGeom>
          </p:spPr>
        </p:pic>
        <p:grpSp>
          <p:nvGrpSpPr>
            <p:cNvPr id="130" name="그룹 129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98" name="Picture 222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23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24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2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2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2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2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2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3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3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3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3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3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3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3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4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4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4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4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4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4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4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1" name="그룹 130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2" name="그림 131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0" name="직선 연결선 21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1" name="직선 연결선 22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253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21</a:t>
            </a:r>
          </a:p>
        </p:txBody>
      </p:sp>
      <p:sp>
        <p:nvSpPr>
          <p:cNvPr id="2253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253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253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253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253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253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253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253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254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254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254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254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254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254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254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254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2548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2549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2550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2551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2552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2553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2554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2555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2556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2557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2558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2561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8" name="그룹 127"/>
          <p:cNvGrpSpPr/>
          <p:nvPr/>
        </p:nvGrpSpPr>
        <p:grpSpPr>
          <a:xfrm>
            <a:off x="246108" y="71439"/>
            <a:ext cx="11322500" cy="5878584"/>
            <a:chOff x="246108" y="71439"/>
            <a:chExt cx="11322500" cy="5878584"/>
          </a:xfrm>
        </p:grpSpPr>
        <p:pic>
          <p:nvPicPr>
            <p:cNvPr id="129" name="그림 128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108" y="234005"/>
              <a:ext cx="1181100" cy="390525"/>
            </a:xfrm>
            <a:prstGeom prst="rect">
              <a:avLst/>
            </a:prstGeom>
          </p:spPr>
        </p:pic>
        <p:grpSp>
          <p:nvGrpSpPr>
            <p:cNvPr id="130" name="그룹 129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98" name="Picture 222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23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24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2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2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2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2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2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3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3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3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3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3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3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3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4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4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4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4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4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4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4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1" name="그룹 130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2" name="그림 131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0" name="직선 연결선 21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1" name="직선 연결선 22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355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355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355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22</a:t>
            </a:r>
          </a:p>
        </p:txBody>
      </p:sp>
      <p:sp>
        <p:nvSpPr>
          <p:cNvPr id="2355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355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356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356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356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356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356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356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356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356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356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356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357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357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3572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3573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3574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3575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3576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3577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3578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3579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3580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3581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3582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3585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8" name="그룹 127"/>
          <p:cNvGrpSpPr/>
          <p:nvPr/>
        </p:nvGrpSpPr>
        <p:grpSpPr>
          <a:xfrm>
            <a:off x="246108" y="71439"/>
            <a:ext cx="11322500" cy="5878584"/>
            <a:chOff x="246108" y="71439"/>
            <a:chExt cx="11322500" cy="5878584"/>
          </a:xfrm>
        </p:grpSpPr>
        <p:pic>
          <p:nvPicPr>
            <p:cNvPr id="129" name="그림 128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108" y="234005"/>
              <a:ext cx="1181100" cy="390525"/>
            </a:xfrm>
            <a:prstGeom prst="rect">
              <a:avLst/>
            </a:prstGeom>
          </p:spPr>
        </p:pic>
        <p:grpSp>
          <p:nvGrpSpPr>
            <p:cNvPr id="130" name="그룹 129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98" name="Picture 222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23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24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2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2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2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2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2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3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3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3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3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3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3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3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4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4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4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4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4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4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4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1" name="그룹 130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2" name="그림 131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0" name="직선 연결선 21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1" name="직선 연결선 22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457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458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458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458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458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23</a:t>
            </a:r>
          </a:p>
        </p:txBody>
      </p:sp>
      <p:sp>
        <p:nvSpPr>
          <p:cNvPr id="2458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458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458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458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458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458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459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459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459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459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459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459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4596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4597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4598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4599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4600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4601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4602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4603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4604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4605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4606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4609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8" name="그룹 127"/>
          <p:cNvGrpSpPr/>
          <p:nvPr/>
        </p:nvGrpSpPr>
        <p:grpSpPr>
          <a:xfrm>
            <a:off x="246108" y="71439"/>
            <a:ext cx="11322500" cy="5878584"/>
            <a:chOff x="246108" y="71439"/>
            <a:chExt cx="11322500" cy="5878584"/>
          </a:xfrm>
        </p:grpSpPr>
        <p:pic>
          <p:nvPicPr>
            <p:cNvPr id="129" name="그림 128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108" y="234005"/>
              <a:ext cx="1181100" cy="390525"/>
            </a:xfrm>
            <a:prstGeom prst="rect">
              <a:avLst/>
            </a:prstGeom>
          </p:spPr>
        </p:pic>
        <p:grpSp>
          <p:nvGrpSpPr>
            <p:cNvPr id="130" name="그룹 129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98" name="Picture 222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23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24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2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2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2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2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2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3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3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3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3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3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3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3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4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4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4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4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4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4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4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1" name="그룹 130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2" name="그림 131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0" name="직선 연결선 21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1" name="직선 연결선 22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560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560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560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560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560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560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560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24</a:t>
            </a:r>
          </a:p>
        </p:txBody>
      </p:sp>
      <p:sp>
        <p:nvSpPr>
          <p:cNvPr id="2561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561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561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561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561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561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561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561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561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561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5620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5621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5622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5623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5624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5625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5626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5627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5628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5629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5630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5633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8" name="그룹 127"/>
          <p:cNvGrpSpPr/>
          <p:nvPr/>
        </p:nvGrpSpPr>
        <p:grpSpPr>
          <a:xfrm>
            <a:off x="246108" y="71439"/>
            <a:ext cx="11322500" cy="5878584"/>
            <a:chOff x="246108" y="71439"/>
            <a:chExt cx="11322500" cy="5878584"/>
          </a:xfrm>
        </p:grpSpPr>
        <p:pic>
          <p:nvPicPr>
            <p:cNvPr id="129" name="그림 128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108" y="234005"/>
              <a:ext cx="1181100" cy="390525"/>
            </a:xfrm>
            <a:prstGeom prst="rect">
              <a:avLst/>
            </a:prstGeom>
          </p:spPr>
        </p:pic>
        <p:grpSp>
          <p:nvGrpSpPr>
            <p:cNvPr id="130" name="그룹 129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98" name="Picture 222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23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24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2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2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2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2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2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3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3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3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3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3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3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3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4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4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4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4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4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4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4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1" name="그룹 130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2" name="그림 131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0" name="직선 연결선 21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1" name="직선 연결선 22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662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662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662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663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663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663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663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663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663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25</a:t>
            </a:r>
          </a:p>
        </p:txBody>
      </p:sp>
      <p:sp>
        <p:nvSpPr>
          <p:cNvPr id="2663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663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663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663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664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664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664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664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6644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6645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6646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6647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6648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6649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6650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6651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6652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6653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6654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6657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8" name="그룹 127"/>
          <p:cNvGrpSpPr/>
          <p:nvPr/>
        </p:nvGrpSpPr>
        <p:grpSpPr>
          <a:xfrm>
            <a:off x="246108" y="71439"/>
            <a:ext cx="11322500" cy="5878584"/>
            <a:chOff x="246108" y="71439"/>
            <a:chExt cx="11322500" cy="5878584"/>
          </a:xfrm>
        </p:grpSpPr>
        <p:pic>
          <p:nvPicPr>
            <p:cNvPr id="129" name="그림 128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108" y="234005"/>
              <a:ext cx="1181100" cy="390525"/>
            </a:xfrm>
            <a:prstGeom prst="rect">
              <a:avLst/>
            </a:prstGeom>
          </p:spPr>
        </p:pic>
        <p:grpSp>
          <p:nvGrpSpPr>
            <p:cNvPr id="130" name="그룹 129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98" name="Picture 222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23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24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2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2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2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2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2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3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3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3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3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3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3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3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4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4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4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4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4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4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4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1" name="그룹 130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2" name="그림 131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0" name="직선 연결선 21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1" name="직선 연결선 22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765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765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765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765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765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765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765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765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765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766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766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26</a:t>
            </a:r>
          </a:p>
        </p:txBody>
      </p:sp>
      <p:sp>
        <p:nvSpPr>
          <p:cNvPr id="2766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766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766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766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766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766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7668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7669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7670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7671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7672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7673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7674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7675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7676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7677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7678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7681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8" name="그룹 127"/>
          <p:cNvGrpSpPr/>
          <p:nvPr/>
        </p:nvGrpSpPr>
        <p:grpSpPr>
          <a:xfrm>
            <a:off x="246108" y="71439"/>
            <a:ext cx="11322500" cy="5878584"/>
            <a:chOff x="246108" y="71439"/>
            <a:chExt cx="11322500" cy="5878584"/>
          </a:xfrm>
        </p:grpSpPr>
        <p:pic>
          <p:nvPicPr>
            <p:cNvPr id="129" name="그림 128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108" y="234005"/>
              <a:ext cx="1181100" cy="390525"/>
            </a:xfrm>
            <a:prstGeom prst="rect">
              <a:avLst/>
            </a:prstGeom>
          </p:spPr>
        </p:pic>
        <p:grpSp>
          <p:nvGrpSpPr>
            <p:cNvPr id="130" name="그룹 129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98" name="Picture 222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23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24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2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2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2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2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2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3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3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3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3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3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3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3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4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4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4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4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4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4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4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1" name="그룹 130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2" name="그림 131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0" name="직선 연결선 21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1" name="직선 연결선 22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867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867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867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867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867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868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868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868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868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868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868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868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868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27</a:t>
            </a:r>
          </a:p>
        </p:txBody>
      </p:sp>
      <p:sp>
        <p:nvSpPr>
          <p:cNvPr id="2868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868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869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869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8692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8693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8694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8695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8696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8697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8698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8699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8700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8701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8702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8705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8" name="그룹 127"/>
          <p:cNvGrpSpPr/>
          <p:nvPr/>
        </p:nvGrpSpPr>
        <p:grpSpPr>
          <a:xfrm>
            <a:off x="246108" y="71439"/>
            <a:ext cx="11322500" cy="5878584"/>
            <a:chOff x="246108" y="71439"/>
            <a:chExt cx="11322500" cy="5878584"/>
          </a:xfrm>
        </p:grpSpPr>
        <p:pic>
          <p:nvPicPr>
            <p:cNvPr id="129" name="그림 128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108" y="234005"/>
              <a:ext cx="1181100" cy="390525"/>
            </a:xfrm>
            <a:prstGeom prst="rect">
              <a:avLst/>
            </a:prstGeom>
          </p:spPr>
        </p:pic>
        <p:grpSp>
          <p:nvGrpSpPr>
            <p:cNvPr id="130" name="그룹 129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98" name="Picture 222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23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24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2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2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2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2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2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3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3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3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3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3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3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3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4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4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4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4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4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4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4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1" name="그룹 130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2" name="그림 131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0" name="직선 연결선 21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1" name="직선 연결선 22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969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970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970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970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970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970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970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970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970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970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970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971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971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971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28</a:t>
            </a:r>
          </a:p>
        </p:txBody>
      </p:sp>
      <p:sp>
        <p:nvSpPr>
          <p:cNvPr id="2971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971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971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9716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9717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9718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9719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9720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9721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9722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9723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9724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9725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9726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9729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8" name="그룹 127"/>
          <p:cNvGrpSpPr/>
          <p:nvPr/>
        </p:nvGrpSpPr>
        <p:grpSpPr>
          <a:xfrm>
            <a:off x="246108" y="71439"/>
            <a:ext cx="11322500" cy="5878584"/>
            <a:chOff x="246108" y="71439"/>
            <a:chExt cx="11322500" cy="5878584"/>
          </a:xfrm>
        </p:grpSpPr>
        <p:pic>
          <p:nvPicPr>
            <p:cNvPr id="129" name="그림 128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108" y="234005"/>
              <a:ext cx="1181100" cy="390525"/>
            </a:xfrm>
            <a:prstGeom prst="rect">
              <a:avLst/>
            </a:prstGeom>
          </p:spPr>
        </p:pic>
        <p:grpSp>
          <p:nvGrpSpPr>
            <p:cNvPr id="130" name="그룹 129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98" name="Picture 222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23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24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2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2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2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2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2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3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3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3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3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3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3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3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4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4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4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4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4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4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4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1" name="그룹 130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2" name="그림 131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0" name="직선 연결선 21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1" name="직선 연결선 22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2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072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072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072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2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072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72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073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73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073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73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073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73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073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073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73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29</a:t>
            </a:r>
          </a:p>
        </p:txBody>
      </p:sp>
      <p:sp>
        <p:nvSpPr>
          <p:cNvPr id="3073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740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741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742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743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0744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0745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0746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0747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0748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0749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0750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0753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8" name="그룹 127"/>
          <p:cNvGrpSpPr/>
          <p:nvPr/>
        </p:nvGrpSpPr>
        <p:grpSpPr>
          <a:xfrm>
            <a:off x="246108" y="71439"/>
            <a:ext cx="11322500" cy="5878584"/>
            <a:chOff x="246108" y="71439"/>
            <a:chExt cx="11322500" cy="5878584"/>
          </a:xfrm>
        </p:grpSpPr>
        <p:pic>
          <p:nvPicPr>
            <p:cNvPr id="129" name="그림 128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108" y="234005"/>
              <a:ext cx="1181100" cy="390525"/>
            </a:xfrm>
            <a:prstGeom prst="rect">
              <a:avLst/>
            </a:prstGeom>
          </p:spPr>
        </p:pic>
        <p:grpSp>
          <p:nvGrpSpPr>
            <p:cNvPr id="130" name="그룹 129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98" name="Picture 222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23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24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25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26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27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28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29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0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31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32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33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34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35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36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37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8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9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40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41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42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43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44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45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46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1" name="그룹 130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32" name="그림 131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0" name="직선 연결선 21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1" name="직선 연결선 22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0058400" cy="31140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</TotalTime>
  <Words>841</Words>
  <Application>Microsoft Office PowerPoint</Application>
  <PresentationFormat>와이드스크린</PresentationFormat>
  <Paragraphs>841</Paragraphs>
  <Slides>29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29</vt:i4>
      </vt:variant>
    </vt:vector>
  </HeadingPairs>
  <TitlesOfParts>
    <vt:vector size="35" baseType="lpstr">
      <vt:lpstr>굴림</vt:lpstr>
      <vt:lpstr>맑은 고딕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10</cp:revision>
  <dcterms:modified xsi:type="dcterms:W3CDTF">2019-07-09T04:33:56Z</dcterms:modified>
</cp:coreProperties>
</file>