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5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4" autoAdjust="0"/>
    <p:restoredTop sz="94660"/>
  </p:normalViewPr>
  <p:slideViewPr>
    <p:cSldViewPr>
      <p:cViewPr varScale="1">
        <p:scale>
          <a:sx n="43" d="100"/>
          <a:sy n="43" d="100"/>
        </p:scale>
        <p:origin x="54" y="7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36996A83-955B-4C04-9426-7B561413D51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32301-0EA4-4A2D-AA1B-CB24EDDB8FC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4533694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E9D0C-805A-40AE-8F64-15AE22FBAA2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0206057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D8F97-4DF9-4E79-8D74-277DA7D4EA2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5776910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0C4AF-D345-4A87-A282-3A55A9904A0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3029647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B8B40-51BB-43AB-B23A-088A2F15F72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8331846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BC642-1DF4-45A9-95A5-2B4081DA61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1202660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3516C-D3E4-41F7-8946-128DCE302EF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8678750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B8B9E-EB5B-48BC-9105-5A3E34DF9C3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0849848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AEEB9-3119-4A84-AD46-43CDA270024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8108116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44108-45C9-4E3E-B87E-49384B3AA87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002939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6E834-5DD5-4A10-AEDC-9480BD6291B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396114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8149F9C0-30C7-41EA-8A64-6133D07B27E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84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85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86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87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88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89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90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91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92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93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94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95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96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97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98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99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100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101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102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103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104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105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&#54840;&#49464;&#50500;09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15&#50640;&#49828;&#46972;/&#50640;&#49828;&#46972;.pptx" TargetMode="External"/><Relationship Id="rId138" Type="http://schemas.openxmlformats.org/officeDocument/2006/relationships/hyperlink" Target="../../&#49888;&#50557;PPT/42%20&#45572;&#44032;&#48373;&#51020;/&#45572;&#44032;&#48373;&#51020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../&#49888;&#50557;PPT/58%20&#55176;&#48652;&#47532;&#49436;/&#55176;&#48652;&#4753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&#54840;&#49464;&#50500;04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10&#49324;&#47924;&#50648;&#54616;/&#49324;&#47924;&#50648;&#54616;.pptx" TargetMode="External"/><Relationship Id="rId128" Type="http://schemas.openxmlformats.org/officeDocument/2006/relationships/hyperlink" Target="../37&#54617;&#44060;/&#54617;&#44060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1" Type="http://schemas.openxmlformats.org/officeDocument/2006/relationships/image" Target="../media/image80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05&#49888;&#47749;&#44592;/&#49888;&#47749;&#44592;.pptx" TargetMode="External"/><Relationship Id="rId118" Type="http://schemas.openxmlformats.org/officeDocument/2006/relationships/hyperlink" Target="../32&#50836;&#45208;/&#50836;&#45208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48%20&#44040;&#46972;&#46356;&#50500;&#49436;/&#44040;&#46972;&#46356;&#50500;&#49436;.pptx" TargetMode="External"/><Relationship Id="rId171" Type="http://schemas.openxmlformats.org/officeDocument/2006/relationships/image" Target="../media/image75.png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27&#45796;&#45768;&#50648;/&#45796;&#45768;&#50648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../&#44396;-&#49888;&#50557;%20&#49457;&#44221;&#47785;&#47197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21&#51204;&#46020;&#49436;/&#51204;&#46020;&#49436;.pptx" TargetMode="External"/><Relationship Id="rId140" Type="http://schemas.openxmlformats.org/officeDocument/2006/relationships/hyperlink" Target="../../&#49888;&#50557;PPT/43%20&#50836;&#54620;&#48373;&#51020;/&#50836;&#54620;&#48373;&#51020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../&#49888;&#50557;PPT/64%20&#50836;&#54620;&#49340;&#49436;/&#50836;&#54620;&#49340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&#54840;&#49464;&#50500;10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16&#45712;&#54756;&#48120;&#50556;/&#45712;&#54756;&#48120;&#50556;.pptx" TargetMode="External"/><Relationship Id="rId130" Type="http://schemas.openxmlformats.org/officeDocument/2006/relationships/hyperlink" Target="../38&#49828;&#44032;&#47028;/&#49828;&#44032;&#47028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../&#49888;&#50557;PPT/59%20&#50556;&#44256;&#48372;&#49436;/&#50556;&#44256;&#48372;&#49436;.pptx" TargetMode="External"/><Relationship Id="rId13" Type="http://schemas.openxmlformats.org/officeDocument/2006/relationships/slide" Target="slide9.xm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109" Type="http://schemas.openxmlformats.org/officeDocument/2006/relationships/image" Target="../media/image44.png"/><Relationship Id="rId34" Type="http://schemas.openxmlformats.org/officeDocument/2006/relationships/hyperlink" Target="&#54840;&#49464;&#50500;05&#51109;.pptx" TargetMode="External"/><Relationship Id="rId50" Type="http://schemas.openxmlformats.org/officeDocument/2006/relationships/hyperlink" Target="&#54840;&#49464;&#50500;13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12&#50676;&#50773;&#44592;&#54616;/&#50676;&#50773;&#44592;&#54616;.pptx" TargetMode="External"/><Relationship Id="rId97" Type="http://schemas.openxmlformats.org/officeDocument/2006/relationships/image" Target="../media/image38.png"/><Relationship Id="rId104" Type="http://schemas.openxmlformats.org/officeDocument/2006/relationships/hyperlink" Target="../25&#50696;&#47112;&#48120;&#50556;&#50528;&#44032;/&#50696;&#47112;&#48120;&#50556;&#50528;&#44032;.pptx" TargetMode="External"/><Relationship Id="rId120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52.png"/><Relationship Id="rId141" Type="http://schemas.openxmlformats.org/officeDocument/2006/relationships/image" Target="../media/image60.png"/><Relationship Id="rId146" Type="http://schemas.openxmlformats.org/officeDocument/2006/relationships/hyperlink" Target="../../&#49888;&#50557;PPT/46%20&#44256;&#47536;&#46020;&#51204;&#49436;/&#44256;&#47536;&#46020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image" Target="../media/image106.png"/><Relationship Id="rId7" Type="http://schemas.openxmlformats.org/officeDocument/2006/relationships/slide" Target="slide23.xml"/><Relationship Id="rId71" Type="http://schemas.openxmlformats.org/officeDocument/2006/relationships/image" Target="../media/image25.png"/><Relationship Id="rId92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../../&#49888;&#50557;PPT/54%20&#46356;&#47784;&#45936;&#51204;&#49436;/&#46356;&#47784;&#45936;&#51204;&#49436;.pptx" TargetMode="External"/><Relationship Id="rId183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4" Type="http://schemas.openxmlformats.org/officeDocument/2006/relationships/slide" Target="slide20.xml"/><Relationship Id="rId40" Type="http://schemas.openxmlformats.org/officeDocument/2006/relationships/hyperlink" Target="&#54840;&#49464;&#50500;08&#51109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../06&#50668;&#54840;&#49688;&#50500;/&#50668;&#54840;&#49688;&#50500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28&#54840;&#49464;&#50500;/&#54840;&#49464;&#50500;.pptx" TargetMode="External"/><Relationship Id="rId115" Type="http://schemas.openxmlformats.org/officeDocument/2006/relationships/image" Target="../media/image47.png"/><Relationship Id="rId131" Type="http://schemas.openxmlformats.org/officeDocument/2006/relationships/image" Target="../media/image55.png"/><Relationship Id="rId136" Type="http://schemas.openxmlformats.org/officeDocument/2006/relationships/hyperlink" Target="../../&#49888;&#50557;PPT/41%20&#47560;&#44032;&#48373;&#51020;/&#47560;&#44032;&#48373;&#5102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../&#49888;&#50557;PPT/62%20&#50836;&#54620;&#51068;&#49436;/&#50836;&#54620;&#51068;&#4943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../../&#49888;&#50557;PPT/49%20&#50640;&#48288;&#49548;&#49436;/&#50640;&#48288;&#49548;&#49436;.pptx" TargetMode="External"/><Relationship Id="rId173" Type="http://schemas.openxmlformats.org/officeDocument/2006/relationships/image" Target="../media/image76.png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hyperlink" Target="&#54840;&#49464;&#50500;03&#51109;.pptx" TargetMode="External"/><Relationship Id="rId35" Type="http://schemas.openxmlformats.org/officeDocument/2006/relationships/image" Target="../media/image7.png"/><Relationship Id="rId56" Type="http://schemas.openxmlformats.org/officeDocument/2006/relationships/hyperlink" Target="../02&#52636;&#50528;&#44413;&#44592;/&#52636;&#50528;&#44413;&#4459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23&#51060;&#49324;&#50556;/&#51060;&#49324;&#50556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36&#49828;&#48148;&#45264;/&#49828;&#48148;&#45264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../&#49888;&#50557;PPT/57%20&#48716;&#47112;&#47788;&#49436;/&#48716;&#47112;&#47788;&#49436;1&#51109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5.png"/><Relationship Id="rId72" Type="http://schemas.openxmlformats.org/officeDocument/2006/relationships/hyperlink" Target="../09&#49324;&#47924;&#50648;&#49345;/&#49324;&#47924;&#50648;&#49345;.pptx" TargetMode="External"/><Relationship Id="rId93" Type="http://schemas.openxmlformats.org/officeDocument/2006/relationships/image" Target="../media/image36.png"/><Relationship Id="rId98" Type="http://schemas.openxmlformats.org/officeDocument/2006/relationships/hyperlink" Target="../22&#50500;&#44032;/&#50500;&#44032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44%20&#49324;&#46020;&#54665;&#51204;/&#49324;&#46020;&#54665;&#51204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../&#49888;&#50557;PPT/65%20&#50976;&#45796;&#49436;/&#50976;&#45796;&#49436;1&#51109;.pptx" TargetMode="External"/><Relationship Id="rId3" Type="http://schemas.openxmlformats.org/officeDocument/2006/relationships/slide" Target="slide21.xml"/><Relationship Id="rId25" Type="http://schemas.openxmlformats.org/officeDocument/2006/relationships/image" Target="../media/image2.png"/><Relationship Id="rId46" Type="http://schemas.openxmlformats.org/officeDocument/2006/relationships/hyperlink" Target="&#54840;&#49464;&#50500;11&#51109;.pptx" TargetMode="External"/><Relationship Id="rId67" Type="http://schemas.openxmlformats.org/officeDocument/2006/relationships/image" Target="../media/image23.png"/><Relationship Id="rId116" Type="http://schemas.openxmlformats.org/officeDocument/2006/relationships/hyperlink" Target="../31&#50724;&#48148;&#45852;/&#50724;&#48148;&#45852;1&#51109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04&#48124;&#49688;&#44592;/&#48124;&#49688;&#44592;.pptx" TargetMode="External"/><Relationship Id="rId83" Type="http://schemas.openxmlformats.org/officeDocument/2006/relationships/image" Target="../media/image31.png"/><Relationship Id="rId88" Type="http://schemas.openxmlformats.org/officeDocument/2006/relationships/hyperlink" Target="../17&#50640;&#49828;&#45908;/&#50640;&#49828;&#45908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39&#47568;&#46972;&#44592;/&#47568;&#46972;&#44592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../&#49888;&#50557;PPT/60%20&#48288;&#46300;&#47196;&#51204;&#49436;/&#48288;&#46300;&#47196;&#51204;&#49436;.pptx" TargetMode="External"/><Relationship Id="rId179" Type="http://schemas.openxmlformats.org/officeDocument/2006/relationships/image" Target="../media/image79.png"/><Relationship Id="rId15" Type="http://schemas.openxmlformats.org/officeDocument/2006/relationships/slide" Target="slide11.xml"/><Relationship Id="rId36" Type="http://schemas.openxmlformats.org/officeDocument/2006/relationships/hyperlink" Target="&#54840;&#49464;&#50500;06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../26&#50640;&#49828;&#44180;/&#50640;&#49828;&#4418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&#54840;&#49464;&#50500;14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../11&#50676;&#50773;&#44592;&#49345;/&#50676;&#50773;&#44592;&#49345;.pptx" TargetMode="External"/><Relationship Id="rId94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34&#45208;&#54996;/&#45208;&#54996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../&#49888;&#50557;PPT/47%20&#44256;&#47536;&#46020;&#54980;&#49436;/&#44256;&#47536;&#46020;&#54980;&#49436;.pptx" TargetMode="External"/><Relationship Id="rId164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hyperlink" Target="../../&#49888;&#50557;PPT/63%20&#50836;&#54620;&#51060;&#49436;/&#50836;&#54620;&#51060;&#49436;1&#51109;.pptx" TargetMode="External"/><Relationship Id="rId26" Type="http://schemas.openxmlformats.org/officeDocument/2006/relationships/hyperlink" Target="&#54840;&#49464;&#50500;0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07&#49324;&#49324;&#44592;/&#49324;&#49324;&#44592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29&#50836;&#50648;/&#50836;&#50648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50%20&#48716;&#47549;&#48372;&#49436;/&#48716;&#47549;&#48372;&#49436;.pptx" TargetMode="External"/><Relationship Id="rId175" Type="http://schemas.openxmlformats.org/officeDocument/2006/relationships/image" Target="../media/image77.png"/><Relationship Id="rId16" Type="http://schemas.openxmlformats.org/officeDocument/2006/relationships/slide" Target="slide12.xml"/><Relationship Id="rId37" Type="http://schemas.openxmlformats.org/officeDocument/2006/relationships/image" Target="../media/image8.png"/><Relationship Id="rId58" Type="http://schemas.openxmlformats.org/officeDocument/2006/relationships/hyperlink" Target="&#52285;&#49464;&#44592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24&#50696;&#47112;&#48120;&#50556;/&#50696;&#47112;&#48120;&#50556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45%20&#47196;&#47560;&#49436;/&#47196;&#47560;&#49436;.pptx" TargetMode="External"/><Relationship Id="rId90" Type="http://schemas.openxmlformats.org/officeDocument/2006/relationships/hyperlink" Target="../18&#50853;&#44592;/&#50853;&#44592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4840;&#49464;&#50500;12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40%20&#47560;&#53468;&#48373;&#51020;/&#47560;&#53468;&#48373;&#51020;.pptx" TargetMode="External"/><Relationship Id="rId80" Type="http://schemas.openxmlformats.org/officeDocument/2006/relationships/hyperlink" Target="../13&#50669;&#45824;&#49345;/&#50669;&#45824;&#49345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13.xml"/><Relationship Id="rId38" Type="http://schemas.openxmlformats.org/officeDocument/2006/relationships/hyperlink" Target="&#54840;&#49464;&#50500;07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35&#54616;&#48149;&#44397;/&#54616;&#48149;&#44397;.pptx" TargetMode="External"/><Relationship Id="rId70" Type="http://schemas.openxmlformats.org/officeDocument/2006/relationships/hyperlink" Target="../08&#47355;&#44592;/&#47355;&#4459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../&#49888;&#50557;PPT/56%20&#46356;&#46020;&#49436;/&#46356;&#46020;&#49436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54840;&#49464;&#50500;02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30&#50500;&#47784;&#49828;/&#50500;&#47784;&#49828;.pptx" TargetMode="External"/><Relationship Id="rId60" Type="http://schemas.openxmlformats.org/officeDocument/2006/relationships/hyperlink" Target="../03&#47112;&#50948;&#44592;/&#47112;&#50948;&#44592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51%20&#44264;&#47196;&#49352;&#49436;/&#44264;&#47196;&#49352;&#49436;.pptx" TargetMode="External"/><Relationship Id="rId177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7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8" name="AutoShape 2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9" name="AutoShape 2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0" name="AutoShape 2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1" name="AutoShape 2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2" name="AutoShape 2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3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4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5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16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17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18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19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0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8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2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4" name="직선 연결선 1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직선 연결선 1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1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3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4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5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6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7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8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39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0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1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2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3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4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5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7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8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9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0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1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2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3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4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5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66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67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68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9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1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2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3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4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5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6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7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88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89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0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1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2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3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5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6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7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8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9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0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1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2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3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4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5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16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7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9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0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1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2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3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4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5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36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37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38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39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0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1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3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4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5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6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7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8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59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0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1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2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3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4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5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7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8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9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0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1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2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3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4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5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86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87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88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9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1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2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3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4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5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6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7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08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09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0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1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2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3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5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6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7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8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9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0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1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2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3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4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5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36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7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9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0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1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2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3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4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5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56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57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58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59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0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1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3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4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5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6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7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8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79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0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1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2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3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4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5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7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8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9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0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1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2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3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4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5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06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07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08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9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1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2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3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4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5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6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7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28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29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0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1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2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3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5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6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7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8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49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0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1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2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3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4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5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56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7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6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69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0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1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2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3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4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5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76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77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78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79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0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1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3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4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5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496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497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498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499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0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1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2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3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4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5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17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18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19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0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1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2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3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4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5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26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27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28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39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1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2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3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4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5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46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47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48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49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0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1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2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3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5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66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67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68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69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0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1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2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3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4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5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76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7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8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89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0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1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2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3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4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5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596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597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598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599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0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1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3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4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15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16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17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18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19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0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1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2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3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24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5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37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38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39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0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1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42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43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44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45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46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47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48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87095" y="-26988"/>
            <a:ext cx="10976304" cy="5977011"/>
            <a:chOff x="387095" y="-26988"/>
            <a:chExt cx="1097630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95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7" name="Picture 200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1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2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0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0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0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0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20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0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21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21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21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21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그룹 29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" name="그림 85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6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7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8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9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0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1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2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3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4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5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6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7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8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9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0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1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2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3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4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5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6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7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8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9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0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1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2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3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4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5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6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7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8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9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0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1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2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3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0058400" cy="3114080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88</TotalTime>
  <Words>529</Words>
  <Application>Microsoft Office PowerPoint</Application>
  <PresentationFormat>와이드스크린</PresentationFormat>
  <Paragraphs>529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9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호세아02장</dc:title>
  <dc:creator>김창운</dc:creator>
  <cp:lastModifiedBy>kim ch w</cp:lastModifiedBy>
  <cp:revision>35</cp:revision>
  <dcterms:created xsi:type="dcterms:W3CDTF">2007-06-27T16:46:10Z</dcterms:created>
  <dcterms:modified xsi:type="dcterms:W3CDTF">2019-11-13T04:05:09Z</dcterms:modified>
</cp:coreProperties>
</file>