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77275-795A-4922-B364-6AC57153F3A0}" type="datetimeFigureOut">
              <a:rPr lang="ko-KR" altLang="en-US" smtClean="0"/>
              <a:pPr/>
              <a:t>2018-06-21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8C74-2676-43D9-A180-2696433F0F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8918773" cy="648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자유형 2"/>
          <p:cNvSpPr/>
          <p:nvPr/>
        </p:nvSpPr>
        <p:spPr>
          <a:xfrm>
            <a:off x="6667500" y="238125"/>
            <a:ext cx="2300288" cy="3090863"/>
          </a:xfrm>
          <a:custGeom>
            <a:avLst/>
            <a:gdLst>
              <a:gd name="connsiteX0" fmla="*/ 2300288 w 2300288"/>
              <a:gd name="connsiteY0" fmla="*/ 1147763 h 3090863"/>
              <a:gd name="connsiteX1" fmla="*/ 2247900 w 2300288"/>
              <a:gd name="connsiteY1" fmla="*/ 1228725 h 3090863"/>
              <a:gd name="connsiteX2" fmla="*/ 2238375 w 2300288"/>
              <a:gd name="connsiteY2" fmla="*/ 1266825 h 3090863"/>
              <a:gd name="connsiteX3" fmla="*/ 2276475 w 2300288"/>
              <a:gd name="connsiteY3" fmla="*/ 1319213 h 3090863"/>
              <a:gd name="connsiteX4" fmla="*/ 2247900 w 2300288"/>
              <a:gd name="connsiteY4" fmla="*/ 1352550 h 3090863"/>
              <a:gd name="connsiteX5" fmla="*/ 2195513 w 2300288"/>
              <a:gd name="connsiteY5" fmla="*/ 1381125 h 3090863"/>
              <a:gd name="connsiteX6" fmla="*/ 2181225 w 2300288"/>
              <a:gd name="connsiteY6" fmla="*/ 1443038 h 3090863"/>
              <a:gd name="connsiteX7" fmla="*/ 2166938 w 2300288"/>
              <a:gd name="connsiteY7" fmla="*/ 1466850 h 3090863"/>
              <a:gd name="connsiteX8" fmla="*/ 2147888 w 2300288"/>
              <a:gd name="connsiteY8" fmla="*/ 1552575 h 3090863"/>
              <a:gd name="connsiteX9" fmla="*/ 2133600 w 2300288"/>
              <a:gd name="connsiteY9" fmla="*/ 1633538 h 3090863"/>
              <a:gd name="connsiteX10" fmla="*/ 2100263 w 2300288"/>
              <a:gd name="connsiteY10" fmla="*/ 1700213 h 3090863"/>
              <a:gd name="connsiteX11" fmla="*/ 2076450 w 2300288"/>
              <a:gd name="connsiteY11" fmla="*/ 1757363 h 3090863"/>
              <a:gd name="connsiteX12" fmla="*/ 2043113 w 2300288"/>
              <a:gd name="connsiteY12" fmla="*/ 1771650 h 3090863"/>
              <a:gd name="connsiteX13" fmla="*/ 2028825 w 2300288"/>
              <a:gd name="connsiteY13" fmla="*/ 1819275 h 3090863"/>
              <a:gd name="connsiteX14" fmla="*/ 2033588 w 2300288"/>
              <a:gd name="connsiteY14" fmla="*/ 1857375 h 3090863"/>
              <a:gd name="connsiteX15" fmla="*/ 2000250 w 2300288"/>
              <a:gd name="connsiteY15" fmla="*/ 1876425 h 3090863"/>
              <a:gd name="connsiteX16" fmla="*/ 1947863 w 2300288"/>
              <a:gd name="connsiteY16" fmla="*/ 1862138 h 3090863"/>
              <a:gd name="connsiteX17" fmla="*/ 1890713 w 2300288"/>
              <a:gd name="connsiteY17" fmla="*/ 1838325 h 3090863"/>
              <a:gd name="connsiteX18" fmla="*/ 1852613 w 2300288"/>
              <a:gd name="connsiteY18" fmla="*/ 1809750 h 3090863"/>
              <a:gd name="connsiteX19" fmla="*/ 1809750 w 2300288"/>
              <a:gd name="connsiteY19" fmla="*/ 1890713 h 3090863"/>
              <a:gd name="connsiteX20" fmla="*/ 1790700 w 2300288"/>
              <a:gd name="connsiteY20" fmla="*/ 1890713 h 3090863"/>
              <a:gd name="connsiteX21" fmla="*/ 1738313 w 2300288"/>
              <a:gd name="connsiteY21" fmla="*/ 1885950 h 3090863"/>
              <a:gd name="connsiteX22" fmla="*/ 1733550 w 2300288"/>
              <a:gd name="connsiteY22" fmla="*/ 1905000 h 3090863"/>
              <a:gd name="connsiteX23" fmla="*/ 1776413 w 2300288"/>
              <a:gd name="connsiteY23" fmla="*/ 2038350 h 3090863"/>
              <a:gd name="connsiteX24" fmla="*/ 1762125 w 2300288"/>
              <a:gd name="connsiteY24" fmla="*/ 2095500 h 3090863"/>
              <a:gd name="connsiteX25" fmla="*/ 1757363 w 2300288"/>
              <a:gd name="connsiteY25" fmla="*/ 2176463 h 3090863"/>
              <a:gd name="connsiteX26" fmla="*/ 1771650 w 2300288"/>
              <a:gd name="connsiteY26" fmla="*/ 2224088 h 3090863"/>
              <a:gd name="connsiteX27" fmla="*/ 1724025 w 2300288"/>
              <a:gd name="connsiteY27" fmla="*/ 2295525 h 3090863"/>
              <a:gd name="connsiteX28" fmla="*/ 1685925 w 2300288"/>
              <a:gd name="connsiteY28" fmla="*/ 2290763 h 3090863"/>
              <a:gd name="connsiteX29" fmla="*/ 1643063 w 2300288"/>
              <a:gd name="connsiteY29" fmla="*/ 2343150 h 3090863"/>
              <a:gd name="connsiteX30" fmla="*/ 1614488 w 2300288"/>
              <a:gd name="connsiteY30" fmla="*/ 2295525 h 3090863"/>
              <a:gd name="connsiteX31" fmla="*/ 1609725 w 2300288"/>
              <a:gd name="connsiteY31" fmla="*/ 2276475 h 3090863"/>
              <a:gd name="connsiteX32" fmla="*/ 1566863 w 2300288"/>
              <a:gd name="connsiteY32" fmla="*/ 2276475 h 3090863"/>
              <a:gd name="connsiteX33" fmla="*/ 1557338 w 2300288"/>
              <a:gd name="connsiteY33" fmla="*/ 2324100 h 3090863"/>
              <a:gd name="connsiteX34" fmla="*/ 1557338 w 2300288"/>
              <a:gd name="connsiteY34" fmla="*/ 2324100 h 3090863"/>
              <a:gd name="connsiteX35" fmla="*/ 1543050 w 2300288"/>
              <a:gd name="connsiteY35" fmla="*/ 2381250 h 3090863"/>
              <a:gd name="connsiteX36" fmla="*/ 1528763 w 2300288"/>
              <a:gd name="connsiteY36" fmla="*/ 2395538 h 3090863"/>
              <a:gd name="connsiteX37" fmla="*/ 1490663 w 2300288"/>
              <a:gd name="connsiteY37" fmla="*/ 2386013 h 3090863"/>
              <a:gd name="connsiteX38" fmla="*/ 1447800 w 2300288"/>
              <a:gd name="connsiteY38" fmla="*/ 2433638 h 3090863"/>
              <a:gd name="connsiteX39" fmla="*/ 1423988 w 2300288"/>
              <a:gd name="connsiteY39" fmla="*/ 2466975 h 3090863"/>
              <a:gd name="connsiteX40" fmla="*/ 1357313 w 2300288"/>
              <a:gd name="connsiteY40" fmla="*/ 2452688 h 3090863"/>
              <a:gd name="connsiteX41" fmla="*/ 1304925 w 2300288"/>
              <a:gd name="connsiteY41" fmla="*/ 2462213 h 3090863"/>
              <a:gd name="connsiteX42" fmla="*/ 1309688 w 2300288"/>
              <a:gd name="connsiteY42" fmla="*/ 2476500 h 3090863"/>
              <a:gd name="connsiteX43" fmla="*/ 1323975 w 2300288"/>
              <a:gd name="connsiteY43" fmla="*/ 2528888 h 3090863"/>
              <a:gd name="connsiteX44" fmla="*/ 1314450 w 2300288"/>
              <a:gd name="connsiteY44" fmla="*/ 2557463 h 3090863"/>
              <a:gd name="connsiteX45" fmla="*/ 1290638 w 2300288"/>
              <a:gd name="connsiteY45" fmla="*/ 2571750 h 3090863"/>
              <a:gd name="connsiteX46" fmla="*/ 1214438 w 2300288"/>
              <a:gd name="connsiteY46" fmla="*/ 2571750 h 3090863"/>
              <a:gd name="connsiteX47" fmla="*/ 1176338 w 2300288"/>
              <a:gd name="connsiteY47" fmla="*/ 2543175 h 3090863"/>
              <a:gd name="connsiteX48" fmla="*/ 1171575 w 2300288"/>
              <a:gd name="connsiteY48" fmla="*/ 2514600 h 3090863"/>
              <a:gd name="connsiteX49" fmla="*/ 1138238 w 2300288"/>
              <a:gd name="connsiteY49" fmla="*/ 2514600 h 3090863"/>
              <a:gd name="connsiteX50" fmla="*/ 1109663 w 2300288"/>
              <a:gd name="connsiteY50" fmla="*/ 2514600 h 3090863"/>
              <a:gd name="connsiteX51" fmla="*/ 1033463 w 2300288"/>
              <a:gd name="connsiteY51" fmla="*/ 2633663 h 3090863"/>
              <a:gd name="connsiteX52" fmla="*/ 985838 w 2300288"/>
              <a:gd name="connsiteY52" fmla="*/ 2676525 h 3090863"/>
              <a:gd name="connsiteX53" fmla="*/ 919163 w 2300288"/>
              <a:gd name="connsiteY53" fmla="*/ 2700338 h 3090863"/>
              <a:gd name="connsiteX54" fmla="*/ 857250 w 2300288"/>
              <a:gd name="connsiteY54" fmla="*/ 2767013 h 3090863"/>
              <a:gd name="connsiteX55" fmla="*/ 795338 w 2300288"/>
              <a:gd name="connsiteY55" fmla="*/ 2814638 h 3090863"/>
              <a:gd name="connsiteX56" fmla="*/ 757238 w 2300288"/>
              <a:gd name="connsiteY56" fmla="*/ 2876550 h 3090863"/>
              <a:gd name="connsiteX57" fmla="*/ 685800 w 2300288"/>
              <a:gd name="connsiteY57" fmla="*/ 2876550 h 3090863"/>
              <a:gd name="connsiteX58" fmla="*/ 604838 w 2300288"/>
              <a:gd name="connsiteY58" fmla="*/ 2905125 h 3090863"/>
              <a:gd name="connsiteX59" fmla="*/ 533400 w 2300288"/>
              <a:gd name="connsiteY59" fmla="*/ 2928938 h 3090863"/>
              <a:gd name="connsiteX60" fmla="*/ 471488 w 2300288"/>
              <a:gd name="connsiteY60" fmla="*/ 2971800 h 3090863"/>
              <a:gd name="connsiteX61" fmla="*/ 433388 w 2300288"/>
              <a:gd name="connsiteY61" fmla="*/ 3028950 h 3090863"/>
              <a:gd name="connsiteX62" fmla="*/ 400050 w 2300288"/>
              <a:gd name="connsiteY62" fmla="*/ 3057525 h 3090863"/>
              <a:gd name="connsiteX63" fmla="*/ 319088 w 2300288"/>
              <a:gd name="connsiteY63" fmla="*/ 3090863 h 3090863"/>
              <a:gd name="connsiteX64" fmla="*/ 304800 w 2300288"/>
              <a:gd name="connsiteY64" fmla="*/ 3043238 h 3090863"/>
              <a:gd name="connsiteX65" fmla="*/ 371475 w 2300288"/>
              <a:gd name="connsiteY65" fmla="*/ 3014663 h 3090863"/>
              <a:gd name="connsiteX66" fmla="*/ 385763 w 2300288"/>
              <a:gd name="connsiteY66" fmla="*/ 2967038 h 3090863"/>
              <a:gd name="connsiteX67" fmla="*/ 347663 w 2300288"/>
              <a:gd name="connsiteY67" fmla="*/ 2947988 h 3090863"/>
              <a:gd name="connsiteX68" fmla="*/ 338138 w 2300288"/>
              <a:gd name="connsiteY68" fmla="*/ 2924175 h 3090863"/>
              <a:gd name="connsiteX69" fmla="*/ 366713 w 2300288"/>
              <a:gd name="connsiteY69" fmla="*/ 2852738 h 3090863"/>
              <a:gd name="connsiteX70" fmla="*/ 476250 w 2300288"/>
              <a:gd name="connsiteY70" fmla="*/ 2747963 h 3090863"/>
              <a:gd name="connsiteX71" fmla="*/ 433388 w 2300288"/>
              <a:gd name="connsiteY71" fmla="*/ 2681288 h 3090863"/>
              <a:gd name="connsiteX72" fmla="*/ 309563 w 2300288"/>
              <a:gd name="connsiteY72" fmla="*/ 2667000 h 3090863"/>
              <a:gd name="connsiteX73" fmla="*/ 266700 w 2300288"/>
              <a:gd name="connsiteY73" fmla="*/ 2728913 h 3090863"/>
              <a:gd name="connsiteX74" fmla="*/ 209550 w 2300288"/>
              <a:gd name="connsiteY74" fmla="*/ 2786063 h 3090863"/>
              <a:gd name="connsiteX75" fmla="*/ 166688 w 2300288"/>
              <a:gd name="connsiteY75" fmla="*/ 2824163 h 3090863"/>
              <a:gd name="connsiteX76" fmla="*/ 119063 w 2300288"/>
              <a:gd name="connsiteY76" fmla="*/ 2847975 h 3090863"/>
              <a:gd name="connsiteX77" fmla="*/ 100013 w 2300288"/>
              <a:gd name="connsiteY77" fmla="*/ 2786063 h 3090863"/>
              <a:gd name="connsiteX78" fmla="*/ 100013 w 2300288"/>
              <a:gd name="connsiteY78" fmla="*/ 2743200 h 3090863"/>
              <a:gd name="connsiteX79" fmla="*/ 0 w 2300288"/>
              <a:gd name="connsiteY79" fmla="*/ 2686050 h 3090863"/>
              <a:gd name="connsiteX80" fmla="*/ 14288 w 2300288"/>
              <a:gd name="connsiteY80" fmla="*/ 2652713 h 3090863"/>
              <a:gd name="connsiteX81" fmla="*/ 57150 w 2300288"/>
              <a:gd name="connsiteY81" fmla="*/ 2586038 h 3090863"/>
              <a:gd name="connsiteX82" fmla="*/ 66675 w 2300288"/>
              <a:gd name="connsiteY82" fmla="*/ 2519363 h 3090863"/>
              <a:gd name="connsiteX83" fmla="*/ 66675 w 2300288"/>
              <a:gd name="connsiteY83" fmla="*/ 2457450 h 3090863"/>
              <a:gd name="connsiteX84" fmla="*/ 80963 w 2300288"/>
              <a:gd name="connsiteY84" fmla="*/ 2405063 h 3090863"/>
              <a:gd name="connsiteX85" fmla="*/ 128588 w 2300288"/>
              <a:gd name="connsiteY85" fmla="*/ 2443163 h 3090863"/>
              <a:gd name="connsiteX86" fmla="*/ 157163 w 2300288"/>
              <a:gd name="connsiteY86" fmla="*/ 2509838 h 3090863"/>
              <a:gd name="connsiteX87" fmla="*/ 219075 w 2300288"/>
              <a:gd name="connsiteY87" fmla="*/ 2452688 h 3090863"/>
              <a:gd name="connsiteX88" fmla="*/ 295275 w 2300288"/>
              <a:gd name="connsiteY88" fmla="*/ 2409825 h 3090863"/>
              <a:gd name="connsiteX89" fmla="*/ 371475 w 2300288"/>
              <a:gd name="connsiteY89" fmla="*/ 2362200 h 3090863"/>
              <a:gd name="connsiteX90" fmla="*/ 400050 w 2300288"/>
              <a:gd name="connsiteY90" fmla="*/ 2376488 h 3090863"/>
              <a:gd name="connsiteX91" fmla="*/ 442913 w 2300288"/>
              <a:gd name="connsiteY91" fmla="*/ 2319338 h 3090863"/>
              <a:gd name="connsiteX92" fmla="*/ 523875 w 2300288"/>
              <a:gd name="connsiteY92" fmla="*/ 2319338 h 3090863"/>
              <a:gd name="connsiteX93" fmla="*/ 604838 w 2300288"/>
              <a:gd name="connsiteY93" fmla="*/ 2314575 h 3090863"/>
              <a:gd name="connsiteX94" fmla="*/ 652463 w 2300288"/>
              <a:gd name="connsiteY94" fmla="*/ 2266950 h 3090863"/>
              <a:gd name="connsiteX95" fmla="*/ 676275 w 2300288"/>
              <a:gd name="connsiteY95" fmla="*/ 2209800 h 3090863"/>
              <a:gd name="connsiteX96" fmla="*/ 647700 w 2300288"/>
              <a:gd name="connsiteY96" fmla="*/ 2166938 h 3090863"/>
              <a:gd name="connsiteX97" fmla="*/ 647700 w 2300288"/>
              <a:gd name="connsiteY97" fmla="*/ 2090738 h 3090863"/>
              <a:gd name="connsiteX98" fmla="*/ 619125 w 2300288"/>
              <a:gd name="connsiteY98" fmla="*/ 2014538 h 3090863"/>
              <a:gd name="connsiteX99" fmla="*/ 595313 w 2300288"/>
              <a:gd name="connsiteY99" fmla="*/ 1985963 h 3090863"/>
              <a:gd name="connsiteX100" fmla="*/ 538163 w 2300288"/>
              <a:gd name="connsiteY100" fmla="*/ 2019300 h 3090863"/>
              <a:gd name="connsiteX101" fmla="*/ 490538 w 2300288"/>
              <a:gd name="connsiteY101" fmla="*/ 2024063 h 3090863"/>
              <a:gd name="connsiteX102" fmla="*/ 476250 w 2300288"/>
              <a:gd name="connsiteY102" fmla="*/ 1971675 h 3090863"/>
              <a:gd name="connsiteX103" fmla="*/ 457200 w 2300288"/>
              <a:gd name="connsiteY103" fmla="*/ 1924050 h 3090863"/>
              <a:gd name="connsiteX104" fmla="*/ 461963 w 2300288"/>
              <a:gd name="connsiteY104" fmla="*/ 1852613 h 3090863"/>
              <a:gd name="connsiteX105" fmla="*/ 452438 w 2300288"/>
              <a:gd name="connsiteY105" fmla="*/ 1800225 h 3090863"/>
              <a:gd name="connsiteX106" fmla="*/ 428625 w 2300288"/>
              <a:gd name="connsiteY106" fmla="*/ 1743075 h 3090863"/>
              <a:gd name="connsiteX107" fmla="*/ 428625 w 2300288"/>
              <a:gd name="connsiteY107" fmla="*/ 1743075 h 3090863"/>
              <a:gd name="connsiteX108" fmla="*/ 423863 w 2300288"/>
              <a:gd name="connsiteY108" fmla="*/ 1671638 h 3090863"/>
              <a:gd name="connsiteX109" fmla="*/ 471488 w 2300288"/>
              <a:gd name="connsiteY109" fmla="*/ 1700213 h 3090863"/>
              <a:gd name="connsiteX110" fmla="*/ 533400 w 2300288"/>
              <a:gd name="connsiteY110" fmla="*/ 1690688 h 3090863"/>
              <a:gd name="connsiteX111" fmla="*/ 561975 w 2300288"/>
              <a:gd name="connsiteY111" fmla="*/ 1719263 h 3090863"/>
              <a:gd name="connsiteX112" fmla="*/ 552450 w 2300288"/>
              <a:gd name="connsiteY112" fmla="*/ 1657350 h 3090863"/>
              <a:gd name="connsiteX113" fmla="*/ 600075 w 2300288"/>
              <a:gd name="connsiteY113" fmla="*/ 1638300 h 3090863"/>
              <a:gd name="connsiteX114" fmla="*/ 595313 w 2300288"/>
              <a:gd name="connsiteY114" fmla="*/ 1552575 h 3090863"/>
              <a:gd name="connsiteX115" fmla="*/ 633413 w 2300288"/>
              <a:gd name="connsiteY115" fmla="*/ 1547813 h 3090863"/>
              <a:gd name="connsiteX116" fmla="*/ 647700 w 2300288"/>
              <a:gd name="connsiteY116" fmla="*/ 1533525 h 3090863"/>
              <a:gd name="connsiteX117" fmla="*/ 671513 w 2300288"/>
              <a:gd name="connsiteY117" fmla="*/ 1524000 h 3090863"/>
              <a:gd name="connsiteX118" fmla="*/ 647700 w 2300288"/>
              <a:gd name="connsiteY118" fmla="*/ 1481138 h 3090863"/>
              <a:gd name="connsiteX119" fmla="*/ 619125 w 2300288"/>
              <a:gd name="connsiteY119" fmla="*/ 1519238 h 3090863"/>
              <a:gd name="connsiteX120" fmla="*/ 595313 w 2300288"/>
              <a:gd name="connsiteY120" fmla="*/ 1519238 h 3090863"/>
              <a:gd name="connsiteX121" fmla="*/ 581025 w 2300288"/>
              <a:gd name="connsiteY121" fmla="*/ 1462088 h 3090863"/>
              <a:gd name="connsiteX122" fmla="*/ 542925 w 2300288"/>
              <a:gd name="connsiteY122" fmla="*/ 1447800 h 3090863"/>
              <a:gd name="connsiteX123" fmla="*/ 514350 w 2300288"/>
              <a:gd name="connsiteY123" fmla="*/ 1419225 h 3090863"/>
              <a:gd name="connsiteX124" fmla="*/ 519113 w 2300288"/>
              <a:gd name="connsiteY124" fmla="*/ 1352550 h 3090863"/>
              <a:gd name="connsiteX125" fmla="*/ 590550 w 2300288"/>
              <a:gd name="connsiteY125" fmla="*/ 1300163 h 3090863"/>
              <a:gd name="connsiteX126" fmla="*/ 709613 w 2300288"/>
              <a:gd name="connsiteY126" fmla="*/ 1200150 h 3090863"/>
              <a:gd name="connsiteX127" fmla="*/ 752475 w 2300288"/>
              <a:gd name="connsiteY127" fmla="*/ 1166813 h 3090863"/>
              <a:gd name="connsiteX128" fmla="*/ 790575 w 2300288"/>
              <a:gd name="connsiteY128" fmla="*/ 1219200 h 3090863"/>
              <a:gd name="connsiteX129" fmla="*/ 800100 w 2300288"/>
              <a:gd name="connsiteY129" fmla="*/ 1143000 h 3090863"/>
              <a:gd name="connsiteX130" fmla="*/ 847725 w 2300288"/>
              <a:gd name="connsiteY130" fmla="*/ 1062038 h 3090863"/>
              <a:gd name="connsiteX131" fmla="*/ 857250 w 2300288"/>
              <a:gd name="connsiteY131" fmla="*/ 1000125 h 3090863"/>
              <a:gd name="connsiteX132" fmla="*/ 881063 w 2300288"/>
              <a:gd name="connsiteY132" fmla="*/ 1000125 h 3090863"/>
              <a:gd name="connsiteX133" fmla="*/ 904875 w 2300288"/>
              <a:gd name="connsiteY133" fmla="*/ 966788 h 3090863"/>
              <a:gd name="connsiteX134" fmla="*/ 904875 w 2300288"/>
              <a:gd name="connsiteY134" fmla="*/ 923925 h 3090863"/>
              <a:gd name="connsiteX135" fmla="*/ 895350 w 2300288"/>
              <a:gd name="connsiteY135" fmla="*/ 833438 h 3090863"/>
              <a:gd name="connsiteX136" fmla="*/ 947738 w 2300288"/>
              <a:gd name="connsiteY136" fmla="*/ 742950 h 3090863"/>
              <a:gd name="connsiteX137" fmla="*/ 981075 w 2300288"/>
              <a:gd name="connsiteY137" fmla="*/ 695325 h 3090863"/>
              <a:gd name="connsiteX138" fmla="*/ 981075 w 2300288"/>
              <a:gd name="connsiteY138" fmla="*/ 642938 h 3090863"/>
              <a:gd name="connsiteX139" fmla="*/ 1019175 w 2300288"/>
              <a:gd name="connsiteY139" fmla="*/ 600075 h 3090863"/>
              <a:gd name="connsiteX140" fmla="*/ 995363 w 2300288"/>
              <a:gd name="connsiteY140" fmla="*/ 566738 h 3090863"/>
              <a:gd name="connsiteX141" fmla="*/ 976313 w 2300288"/>
              <a:gd name="connsiteY141" fmla="*/ 538163 h 3090863"/>
              <a:gd name="connsiteX142" fmla="*/ 938213 w 2300288"/>
              <a:gd name="connsiteY142" fmla="*/ 476250 h 3090863"/>
              <a:gd name="connsiteX143" fmla="*/ 895350 w 2300288"/>
              <a:gd name="connsiteY143" fmla="*/ 447675 h 3090863"/>
              <a:gd name="connsiteX144" fmla="*/ 852488 w 2300288"/>
              <a:gd name="connsiteY144" fmla="*/ 514350 h 3090863"/>
              <a:gd name="connsiteX145" fmla="*/ 795338 w 2300288"/>
              <a:gd name="connsiteY145" fmla="*/ 523875 h 3090863"/>
              <a:gd name="connsiteX146" fmla="*/ 742950 w 2300288"/>
              <a:gd name="connsiteY146" fmla="*/ 523875 h 3090863"/>
              <a:gd name="connsiteX147" fmla="*/ 700088 w 2300288"/>
              <a:gd name="connsiteY147" fmla="*/ 504825 h 3090863"/>
              <a:gd name="connsiteX148" fmla="*/ 647700 w 2300288"/>
              <a:gd name="connsiteY148" fmla="*/ 542925 h 3090863"/>
              <a:gd name="connsiteX149" fmla="*/ 619125 w 2300288"/>
              <a:gd name="connsiteY149" fmla="*/ 542925 h 3090863"/>
              <a:gd name="connsiteX150" fmla="*/ 576263 w 2300288"/>
              <a:gd name="connsiteY150" fmla="*/ 533400 h 3090863"/>
              <a:gd name="connsiteX151" fmla="*/ 552450 w 2300288"/>
              <a:gd name="connsiteY151" fmla="*/ 442913 h 3090863"/>
              <a:gd name="connsiteX152" fmla="*/ 533400 w 2300288"/>
              <a:gd name="connsiteY152" fmla="*/ 352425 h 3090863"/>
              <a:gd name="connsiteX153" fmla="*/ 547688 w 2300288"/>
              <a:gd name="connsiteY153" fmla="*/ 314325 h 3090863"/>
              <a:gd name="connsiteX154" fmla="*/ 519113 w 2300288"/>
              <a:gd name="connsiteY154" fmla="*/ 304800 h 3090863"/>
              <a:gd name="connsiteX155" fmla="*/ 490538 w 2300288"/>
              <a:gd name="connsiteY155" fmla="*/ 257175 h 3090863"/>
              <a:gd name="connsiteX156" fmla="*/ 461963 w 2300288"/>
              <a:gd name="connsiteY156" fmla="*/ 261938 h 3090863"/>
              <a:gd name="connsiteX157" fmla="*/ 433388 w 2300288"/>
              <a:gd name="connsiteY157" fmla="*/ 300038 h 3090863"/>
              <a:gd name="connsiteX158" fmla="*/ 404813 w 2300288"/>
              <a:gd name="connsiteY158" fmla="*/ 261938 h 3090863"/>
              <a:gd name="connsiteX159" fmla="*/ 357188 w 2300288"/>
              <a:gd name="connsiteY159" fmla="*/ 261938 h 3090863"/>
              <a:gd name="connsiteX160" fmla="*/ 357188 w 2300288"/>
              <a:gd name="connsiteY160" fmla="*/ 261938 h 3090863"/>
              <a:gd name="connsiteX161" fmla="*/ 352425 w 2300288"/>
              <a:gd name="connsiteY161" fmla="*/ 219075 h 3090863"/>
              <a:gd name="connsiteX162" fmla="*/ 381000 w 2300288"/>
              <a:gd name="connsiteY162" fmla="*/ 157163 h 3090863"/>
              <a:gd name="connsiteX163" fmla="*/ 409575 w 2300288"/>
              <a:gd name="connsiteY163" fmla="*/ 128588 h 3090863"/>
              <a:gd name="connsiteX164" fmla="*/ 376238 w 2300288"/>
              <a:gd name="connsiteY164" fmla="*/ 38100 h 3090863"/>
              <a:gd name="connsiteX165" fmla="*/ 485775 w 2300288"/>
              <a:gd name="connsiteY165" fmla="*/ 19050 h 3090863"/>
              <a:gd name="connsiteX166" fmla="*/ 561975 w 2300288"/>
              <a:gd name="connsiteY166" fmla="*/ 33338 h 3090863"/>
              <a:gd name="connsiteX167" fmla="*/ 652463 w 2300288"/>
              <a:gd name="connsiteY167" fmla="*/ 0 h 3090863"/>
              <a:gd name="connsiteX168" fmla="*/ 704850 w 2300288"/>
              <a:gd name="connsiteY168" fmla="*/ 19050 h 3090863"/>
              <a:gd name="connsiteX169" fmla="*/ 795338 w 2300288"/>
              <a:gd name="connsiteY169" fmla="*/ 76200 h 3090863"/>
              <a:gd name="connsiteX170" fmla="*/ 900113 w 2300288"/>
              <a:gd name="connsiteY170" fmla="*/ 90488 h 3090863"/>
              <a:gd name="connsiteX171" fmla="*/ 981075 w 2300288"/>
              <a:gd name="connsiteY171" fmla="*/ 142875 h 3090863"/>
              <a:gd name="connsiteX172" fmla="*/ 1033463 w 2300288"/>
              <a:gd name="connsiteY172" fmla="*/ 252413 h 3090863"/>
              <a:gd name="connsiteX173" fmla="*/ 1090613 w 2300288"/>
              <a:gd name="connsiteY173" fmla="*/ 338138 h 3090863"/>
              <a:gd name="connsiteX174" fmla="*/ 1090613 w 2300288"/>
              <a:gd name="connsiteY174" fmla="*/ 400050 h 3090863"/>
              <a:gd name="connsiteX175" fmla="*/ 1147763 w 2300288"/>
              <a:gd name="connsiteY175" fmla="*/ 528638 h 3090863"/>
              <a:gd name="connsiteX176" fmla="*/ 1162050 w 2300288"/>
              <a:gd name="connsiteY176" fmla="*/ 590550 h 3090863"/>
              <a:gd name="connsiteX177" fmla="*/ 1209675 w 2300288"/>
              <a:gd name="connsiteY177" fmla="*/ 704850 h 3090863"/>
              <a:gd name="connsiteX178" fmla="*/ 1200150 w 2300288"/>
              <a:gd name="connsiteY178" fmla="*/ 752475 h 3090863"/>
              <a:gd name="connsiteX179" fmla="*/ 1223963 w 2300288"/>
              <a:gd name="connsiteY179" fmla="*/ 781050 h 3090863"/>
              <a:gd name="connsiteX180" fmla="*/ 1233488 w 2300288"/>
              <a:gd name="connsiteY180" fmla="*/ 862013 h 3090863"/>
              <a:gd name="connsiteX181" fmla="*/ 1314450 w 2300288"/>
              <a:gd name="connsiteY181" fmla="*/ 928688 h 3090863"/>
              <a:gd name="connsiteX182" fmla="*/ 1414463 w 2300288"/>
              <a:gd name="connsiteY182" fmla="*/ 909638 h 3090863"/>
              <a:gd name="connsiteX183" fmla="*/ 1447800 w 2300288"/>
              <a:gd name="connsiteY183" fmla="*/ 971550 h 3090863"/>
              <a:gd name="connsiteX184" fmla="*/ 1509713 w 2300288"/>
              <a:gd name="connsiteY184" fmla="*/ 938213 h 3090863"/>
              <a:gd name="connsiteX185" fmla="*/ 1571625 w 2300288"/>
              <a:gd name="connsiteY185" fmla="*/ 1033463 h 3090863"/>
              <a:gd name="connsiteX186" fmla="*/ 1619250 w 2300288"/>
              <a:gd name="connsiteY186" fmla="*/ 1081088 h 3090863"/>
              <a:gd name="connsiteX187" fmla="*/ 1671638 w 2300288"/>
              <a:gd name="connsiteY187" fmla="*/ 1052513 h 3090863"/>
              <a:gd name="connsiteX188" fmla="*/ 1681163 w 2300288"/>
              <a:gd name="connsiteY188" fmla="*/ 1104900 h 3090863"/>
              <a:gd name="connsiteX189" fmla="*/ 1676400 w 2300288"/>
              <a:gd name="connsiteY189" fmla="*/ 1157288 h 3090863"/>
              <a:gd name="connsiteX190" fmla="*/ 1709738 w 2300288"/>
              <a:gd name="connsiteY190" fmla="*/ 1200150 h 3090863"/>
              <a:gd name="connsiteX191" fmla="*/ 1681163 w 2300288"/>
              <a:gd name="connsiteY191" fmla="*/ 1252538 h 3090863"/>
              <a:gd name="connsiteX192" fmla="*/ 1685925 w 2300288"/>
              <a:gd name="connsiteY192" fmla="*/ 1276350 h 3090863"/>
              <a:gd name="connsiteX193" fmla="*/ 1719263 w 2300288"/>
              <a:gd name="connsiteY193" fmla="*/ 1290638 h 3090863"/>
              <a:gd name="connsiteX194" fmla="*/ 1728788 w 2300288"/>
              <a:gd name="connsiteY194" fmla="*/ 1328738 h 3090863"/>
              <a:gd name="connsiteX195" fmla="*/ 1814513 w 2300288"/>
              <a:gd name="connsiteY195" fmla="*/ 1300163 h 3090863"/>
              <a:gd name="connsiteX196" fmla="*/ 1857375 w 2300288"/>
              <a:gd name="connsiteY196" fmla="*/ 1338263 h 3090863"/>
              <a:gd name="connsiteX197" fmla="*/ 1909763 w 2300288"/>
              <a:gd name="connsiteY197" fmla="*/ 1285875 h 3090863"/>
              <a:gd name="connsiteX198" fmla="*/ 1966913 w 2300288"/>
              <a:gd name="connsiteY198" fmla="*/ 1319213 h 3090863"/>
              <a:gd name="connsiteX199" fmla="*/ 1962150 w 2300288"/>
              <a:gd name="connsiteY199" fmla="*/ 1247775 h 3090863"/>
              <a:gd name="connsiteX200" fmla="*/ 2062163 w 2300288"/>
              <a:gd name="connsiteY200" fmla="*/ 1228725 h 3090863"/>
              <a:gd name="connsiteX201" fmla="*/ 2119313 w 2300288"/>
              <a:gd name="connsiteY201" fmla="*/ 1195388 h 3090863"/>
              <a:gd name="connsiteX202" fmla="*/ 2238375 w 2300288"/>
              <a:gd name="connsiteY202" fmla="*/ 1162050 h 3090863"/>
              <a:gd name="connsiteX203" fmla="*/ 2300288 w 2300288"/>
              <a:gd name="connsiteY203" fmla="*/ 1147763 h 3090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2300288" h="3090863">
                <a:moveTo>
                  <a:pt x="2300288" y="1147763"/>
                </a:moveTo>
                <a:lnTo>
                  <a:pt x="2247900" y="1228725"/>
                </a:lnTo>
                <a:lnTo>
                  <a:pt x="2238375" y="1266825"/>
                </a:lnTo>
                <a:lnTo>
                  <a:pt x="2276475" y="1319213"/>
                </a:lnTo>
                <a:lnTo>
                  <a:pt x="2247900" y="1352550"/>
                </a:lnTo>
                <a:lnTo>
                  <a:pt x="2195513" y="1381125"/>
                </a:lnTo>
                <a:lnTo>
                  <a:pt x="2181225" y="1443038"/>
                </a:lnTo>
                <a:lnTo>
                  <a:pt x="2166938" y="1466850"/>
                </a:lnTo>
                <a:lnTo>
                  <a:pt x="2147888" y="1552575"/>
                </a:lnTo>
                <a:lnTo>
                  <a:pt x="2133600" y="1633538"/>
                </a:lnTo>
                <a:lnTo>
                  <a:pt x="2100263" y="1700213"/>
                </a:lnTo>
                <a:lnTo>
                  <a:pt x="2076450" y="1757363"/>
                </a:lnTo>
                <a:lnTo>
                  <a:pt x="2043113" y="1771650"/>
                </a:lnTo>
                <a:lnTo>
                  <a:pt x="2028825" y="1819275"/>
                </a:lnTo>
                <a:lnTo>
                  <a:pt x="2033588" y="1857375"/>
                </a:lnTo>
                <a:lnTo>
                  <a:pt x="2000250" y="1876425"/>
                </a:lnTo>
                <a:lnTo>
                  <a:pt x="1947863" y="1862138"/>
                </a:lnTo>
                <a:lnTo>
                  <a:pt x="1890713" y="1838325"/>
                </a:lnTo>
                <a:lnTo>
                  <a:pt x="1852613" y="1809750"/>
                </a:lnTo>
                <a:lnTo>
                  <a:pt x="1809750" y="1890713"/>
                </a:lnTo>
                <a:lnTo>
                  <a:pt x="1790700" y="1890713"/>
                </a:lnTo>
                <a:lnTo>
                  <a:pt x="1738313" y="1885950"/>
                </a:lnTo>
                <a:lnTo>
                  <a:pt x="1733550" y="1905000"/>
                </a:lnTo>
                <a:lnTo>
                  <a:pt x="1776413" y="2038350"/>
                </a:lnTo>
                <a:lnTo>
                  <a:pt x="1762125" y="2095500"/>
                </a:lnTo>
                <a:lnTo>
                  <a:pt x="1757363" y="2176463"/>
                </a:lnTo>
                <a:lnTo>
                  <a:pt x="1771650" y="2224088"/>
                </a:lnTo>
                <a:lnTo>
                  <a:pt x="1724025" y="2295525"/>
                </a:lnTo>
                <a:lnTo>
                  <a:pt x="1685925" y="2290763"/>
                </a:lnTo>
                <a:lnTo>
                  <a:pt x="1643063" y="2343150"/>
                </a:lnTo>
                <a:lnTo>
                  <a:pt x="1614488" y="2295525"/>
                </a:lnTo>
                <a:lnTo>
                  <a:pt x="1609725" y="2276475"/>
                </a:lnTo>
                <a:lnTo>
                  <a:pt x="1566863" y="2276475"/>
                </a:lnTo>
                <a:lnTo>
                  <a:pt x="1557338" y="2324100"/>
                </a:lnTo>
                <a:lnTo>
                  <a:pt x="1557338" y="2324100"/>
                </a:lnTo>
                <a:lnTo>
                  <a:pt x="1543050" y="2381250"/>
                </a:lnTo>
                <a:lnTo>
                  <a:pt x="1528763" y="2395538"/>
                </a:lnTo>
                <a:lnTo>
                  <a:pt x="1490663" y="2386013"/>
                </a:lnTo>
                <a:lnTo>
                  <a:pt x="1447800" y="2433638"/>
                </a:lnTo>
                <a:lnTo>
                  <a:pt x="1423988" y="2466975"/>
                </a:lnTo>
                <a:lnTo>
                  <a:pt x="1357313" y="2452688"/>
                </a:lnTo>
                <a:lnTo>
                  <a:pt x="1304925" y="2462213"/>
                </a:lnTo>
                <a:lnTo>
                  <a:pt x="1309688" y="2476500"/>
                </a:lnTo>
                <a:lnTo>
                  <a:pt x="1323975" y="2528888"/>
                </a:lnTo>
                <a:lnTo>
                  <a:pt x="1314450" y="2557463"/>
                </a:lnTo>
                <a:lnTo>
                  <a:pt x="1290638" y="2571750"/>
                </a:lnTo>
                <a:lnTo>
                  <a:pt x="1214438" y="2571750"/>
                </a:lnTo>
                <a:lnTo>
                  <a:pt x="1176338" y="2543175"/>
                </a:lnTo>
                <a:lnTo>
                  <a:pt x="1171575" y="2514600"/>
                </a:lnTo>
                <a:lnTo>
                  <a:pt x="1138238" y="2514600"/>
                </a:lnTo>
                <a:lnTo>
                  <a:pt x="1109663" y="2514600"/>
                </a:lnTo>
                <a:lnTo>
                  <a:pt x="1033463" y="2633663"/>
                </a:lnTo>
                <a:lnTo>
                  <a:pt x="985838" y="2676525"/>
                </a:lnTo>
                <a:lnTo>
                  <a:pt x="919163" y="2700338"/>
                </a:lnTo>
                <a:lnTo>
                  <a:pt x="857250" y="2767013"/>
                </a:lnTo>
                <a:lnTo>
                  <a:pt x="795338" y="2814638"/>
                </a:lnTo>
                <a:lnTo>
                  <a:pt x="757238" y="2876550"/>
                </a:lnTo>
                <a:lnTo>
                  <a:pt x="685800" y="2876550"/>
                </a:lnTo>
                <a:lnTo>
                  <a:pt x="604838" y="2905125"/>
                </a:lnTo>
                <a:lnTo>
                  <a:pt x="533400" y="2928938"/>
                </a:lnTo>
                <a:lnTo>
                  <a:pt x="471488" y="2971800"/>
                </a:lnTo>
                <a:lnTo>
                  <a:pt x="433388" y="3028950"/>
                </a:lnTo>
                <a:lnTo>
                  <a:pt x="400050" y="3057525"/>
                </a:lnTo>
                <a:lnTo>
                  <a:pt x="319088" y="3090863"/>
                </a:lnTo>
                <a:lnTo>
                  <a:pt x="304800" y="3043238"/>
                </a:lnTo>
                <a:lnTo>
                  <a:pt x="371475" y="3014663"/>
                </a:lnTo>
                <a:lnTo>
                  <a:pt x="385763" y="2967038"/>
                </a:lnTo>
                <a:lnTo>
                  <a:pt x="347663" y="2947988"/>
                </a:lnTo>
                <a:lnTo>
                  <a:pt x="338138" y="2924175"/>
                </a:lnTo>
                <a:lnTo>
                  <a:pt x="366713" y="2852738"/>
                </a:lnTo>
                <a:lnTo>
                  <a:pt x="476250" y="2747963"/>
                </a:lnTo>
                <a:lnTo>
                  <a:pt x="433388" y="2681288"/>
                </a:lnTo>
                <a:lnTo>
                  <a:pt x="309563" y="2667000"/>
                </a:lnTo>
                <a:lnTo>
                  <a:pt x="266700" y="2728913"/>
                </a:lnTo>
                <a:lnTo>
                  <a:pt x="209550" y="2786063"/>
                </a:lnTo>
                <a:lnTo>
                  <a:pt x="166688" y="2824163"/>
                </a:lnTo>
                <a:lnTo>
                  <a:pt x="119063" y="2847975"/>
                </a:lnTo>
                <a:lnTo>
                  <a:pt x="100013" y="2786063"/>
                </a:lnTo>
                <a:lnTo>
                  <a:pt x="100013" y="2743200"/>
                </a:lnTo>
                <a:lnTo>
                  <a:pt x="0" y="2686050"/>
                </a:lnTo>
                <a:lnTo>
                  <a:pt x="14288" y="2652713"/>
                </a:lnTo>
                <a:lnTo>
                  <a:pt x="57150" y="2586038"/>
                </a:lnTo>
                <a:lnTo>
                  <a:pt x="66675" y="2519363"/>
                </a:lnTo>
                <a:lnTo>
                  <a:pt x="66675" y="2457450"/>
                </a:lnTo>
                <a:lnTo>
                  <a:pt x="80963" y="2405063"/>
                </a:lnTo>
                <a:lnTo>
                  <a:pt x="128588" y="2443163"/>
                </a:lnTo>
                <a:lnTo>
                  <a:pt x="157163" y="2509838"/>
                </a:lnTo>
                <a:lnTo>
                  <a:pt x="219075" y="2452688"/>
                </a:lnTo>
                <a:lnTo>
                  <a:pt x="295275" y="2409825"/>
                </a:lnTo>
                <a:lnTo>
                  <a:pt x="371475" y="2362200"/>
                </a:lnTo>
                <a:lnTo>
                  <a:pt x="400050" y="2376488"/>
                </a:lnTo>
                <a:lnTo>
                  <a:pt x="442913" y="2319338"/>
                </a:lnTo>
                <a:lnTo>
                  <a:pt x="523875" y="2319338"/>
                </a:lnTo>
                <a:lnTo>
                  <a:pt x="604838" y="2314575"/>
                </a:lnTo>
                <a:lnTo>
                  <a:pt x="652463" y="2266950"/>
                </a:lnTo>
                <a:lnTo>
                  <a:pt x="676275" y="2209800"/>
                </a:lnTo>
                <a:lnTo>
                  <a:pt x="647700" y="2166938"/>
                </a:lnTo>
                <a:lnTo>
                  <a:pt x="647700" y="2090738"/>
                </a:lnTo>
                <a:lnTo>
                  <a:pt x="619125" y="2014538"/>
                </a:lnTo>
                <a:lnTo>
                  <a:pt x="595313" y="1985963"/>
                </a:lnTo>
                <a:lnTo>
                  <a:pt x="538163" y="2019300"/>
                </a:lnTo>
                <a:lnTo>
                  <a:pt x="490538" y="2024063"/>
                </a:lnTo>
                <a:lnTo>
                  <a:pt x="476250" y="1971675"/>
                </a:lnTo>
                <a:lnTo>
                  <a:pt x="457200" y="1924050"/>
                </a:lnTo>
                <a:lnTo>
                  <a:pt x="461963" y="1852613"/>
                </a:lnTo>
                <a:lnTo>
                  <a:pt x="452438" y="1800225"/>
                </a:lnTo>
                <a:lnTo>
                  <a:pt x="428625" y="1743075"/>
                </a:lnTo>
                <a:lnTo>
                  <a:pt x="428625" y="1743075"/>
                </a:lnTo>
                <a:lnTo>
                  <a:pt x="423863" y="1671638"/>
                </a:lnTo>
                <a:lnTo>
                  <a:pt x="471488" y="1700213"/>
                </a:lnTo>
                <a:lnTo>
                  <a:pt x="533400" y="1690688"/>
                </a:lnTo>
                <a:lnTo>
                  <a:pt x="561975" y="1719263"/>
                </a:lnTo>
                <a:lnTo>
                  <a:pt x="552450" y="1657350"/>
                </a:lnTo>
                <a:lnTo>
                  <a:pt x="600075" y="1638300"/>
                </a:lnTo>
                <a:lnTo>
                  <a:pt x="595313" y="1552575"/>
                </a:lnTo>
                <a:lnTo>
                  <a:pt x="633413" y="1547813"/>
                </a:lnTo>
                <a:lnTo>
                  <a:pt x="647700" y="1533525"/>
                </a:lnTo>
                <a:lnTo>
                  <a:pt x="671513" y="1524000"/>
                </a:lnTo>
                <a:lnTo>
                  <a:pt x="647700" y="1481138"/>
                </a:lnTo>
                <a:lnTo>
                  <a:pt x="619125" y="1519238"/>
                </a:lnTo>
                <a:lnTo>
                  <a:pt x="595313" y="1519238"/>
                </a:lnTo>
                <a:lnTo>
                  <a:pt x="581025" y="1462088"/>
                </a:lnTo>
                <a:lnTo>
                  <a:pt x="542925" y="1447800"/>
                </a:lnTo>
                <a:lnTo>
                  <a:pt x="514350" y="1419225"/>
                </a:lnTo>
                <a:lnTo>
                  <a:pt x="519113" y="1352550"/>
                </a:lnTo>
                <a:lnTo>
                  <a:pt x="590550" y="1300163"/>
                </a:lnTo>
                <a:lnTo>
                  <a:pt x="709613" y="1200150"/>
                </a:lnTo>
                <a:lnTo>
                  <a:pt x="752475" y="1166813"/>
                </a:lnTo>
                <a:lnTo>
                  <a:pt x="790575" y="1219200"/>
                </a:lnTo>
                <a:lnTo>
                  <a:pt x="800100" y="1143000"/>
                </a:lnTo>
                <a:lnTo>
                  <a:pt x="847725" y="1062038"/>
                </a:lnTo>
                <a:lnTo>
                  <a:pt x="857250" y="1000125"/>
                </a:lnTo>
                <a:lnTo>
                  <a:pt x="881063" y="1000125"/>
                </a:lnTo>
                <a:lnTo>
                  <a:pt x="904875" y="966788"/>
                </a:lnTo>
                <a:lnTo>
                  <a:pt x="904875" y="923925"/>
                </a:lnTo>
                <a:lnTo>
                  <a:pt x="895350" y="833438"/>
                </a:lnTo>
                <a:lnTo>
                  <a:pt x="947738" y="742950"/>
                </a:lnTo>
                <a:lnTo>
                  <a:pt x="981075" y="695325"/>
                </a:lnTo>
                <a:lnTo>
                  <a:pt x="981075" y="642938"/>
                </a:lnTo>
                <a:lnTo>
                  <a:pt x="1019175" y="600075"/>
                </a:lnTo>
                <a:lnTo>
                  <a:pt x="995363" y="566738"/>
                </a:lnTo>
                <a:lnTo>
                  <a:pt x="976313" y="538163"/>
                </a:lnTo>
                <a:lnTo>
                  <a:pt x="938213" y="476250"/>
                </a:lnTo>
                <a:lnTo>
                  <a:pt x="895350" y="447675"/>
                </a:lnTo>
                <a:lnTo>
                  <a:pt x="852488" y="514350"/>
                </a:lnTo>
                <a:lnTo>
                  <a:pt x="795338" y="523875"/>
                </a:lnTo>
                <a:lnTo>
                  <a:pt x="742950" y="523875"/>
                </a:lnTo>
                <a:lnTo>
                  <a:pt x="700088" y="504825"/>
                </a:lnTo>
                <a:lnTo>
                  <a:pt x="647700" y="542925"/>
                </a:lnTo>
                <a:lnTo>
                  <a:pt x="619125" y="542925"/>
                </a:lnTo>
                <a:lnTo>
                  <a:pt x="576263" y="533400"/>
                </a:lnTo>
                <a:lnTo>
                  <a:pt x="552450" y="442913"/>
                </a:lnTo>
                <a:lnTo>
                  <a:pt x="533400" y="352425"/>
                </a:lnTo>
                <a:lnTo>
                  <a:pt x="547688" y="314325"/>
                </a:lnTo>
                <a:lnTo>
                  <a:pt x="519113" y="304800"/>
                </a:lnTo>
                <a:lnTo>
                  <a:pt x="490538" y="257175"/>
                </a:lnTo>
                <a:lnTo>
                  <a:pt x="461963" y="261938"/>
                </a:lnTo>
                <a:lnTo>
                  <a:pt x="433388" y="300038"/>
                </a:lnTo>
                <a:lnTo>
                  <a:pt x="404813" y="261938"/>
                </a:lnTo>
                <a:lnTo>
                  <a:pt x="357188" y="261938"/>
                </a:lnTo>
                <a:lnTo>
                  <a:pt x="357188" y="261938"/>
                </a:lnTo>
                <a:lnTo>
                  <a:pt x="352425" y="219075"/>
                </a:lnTo>
                <a:lnTo>
                  <a:pt x="381000" y="157163"/>
                </a:lnTo>
                <a:lnTo>
                  <a:pt x="409575" y="128588"/>
                </a:lnTo>
                <a:lnTo>
                  <a:pt x="376238" y="38100"/>
                </a:lnTo>
                <a:lnTo>
                  <a:pt x="485775" y="19050"/>
                </a:lnTo>
                <a:lnTo>
                  <a:pt x="561975" y="33338"/>
                </a:lnTo>
                <a:lnTo>
                  <a:pt x="652463" y="0"/>
                </a:lnTo>
                <a:lnTo>
                  <a:pt x="704850" y="19050"/>
                </a:lnTo>
                <a:lnTo>
                  <a:pt x="795338" y="76200"/>
                </a:lnTo>
                <a:lnTo>
                  <a:pt x="900113" y="90488"/>
                </a:lnTo>
                <a:lnTo>
                  <a:pt x="981075" y="142875"/>
                </a:lnTo>
                <a:lnTo>
                  <a:pt x="1033463" y="252413"/>
                </a:lnTo>
                <a:lnTo>
                  <a:pt x="1090613" y="338138"/>
                </a:lnTo>
                <a:lnTo>
                  <a:pt x="1090613" y="400050"/>
                </a:lnTo>
                <a:lnTo>
                  <a:pt x="1147763" y="528638"/>
                </a:lnTo>
                <a:lnTo>
                  <a:pt x="1162050" y="590550"/>
                </a:lnTo>
                <a:lnTo>
                  <a:pt x="1209675" y="704850"/>
                </a:lnTo>
                <a:lnTo>
                  <a:pt x="1200150" y="752475"/>
                </a:lnTo>
                <a:lnTo>
                  <a:pt x="1223963" y="781050"/>
                </a:lnTo>
                <a:lnTo>
                  <a:pt x="1233488" y="862013"/>
                </a:lnTo>
                <a:lnTo>
                  <a:pt x="1314450" y="928688"/>
                </a:lnTo>
                <a:lnTo>
                  <a:pt x="1414463" y="909638"/>
                </a:lnTo>
                <a:lnTo>
                  <a:pt x="1447800" y="971550"/>
                </a:lnTo>
                <a:lnTo>
                  <a:pt x="1509713" y="938213"/>
                </a:lnTo>
                <a:lnTo>
                  <a:pt x="1571625" y="1033463"/>
                </a:lnTo>
                <a:lnTo>
                  <a:pt x="1619250" y="1081088"/>
                </a:lnTo>
                <a:lnTo>
                  <a:pt x="1671638" y="1052513"/>
                </a:lnTo>
                <a:lnTo>
                  <a:pt x="1681163" y="1104900"/>
                </a:lnTo>
                <a:lnTo>
                  <a:pt x="1676400" y="1157288"/>
                </a:lnTo>
                <a:lnTo>
                  <a:pt x="1709738" y="1200150"/>
                </a:lnTo>
                <a:lnTo>
                  <a:pt x="1681163" y="1252538"/>
                </a:lnTo>
                <a:lnTo>
                  <a:pt x="1685925" y="1276350"/>
                </a:lnTo>
                <a:lnTo>
                  <a:pt x="1719263" y="1290638"/>
                </a:lnTo>
                <a:lnTo>
                  <a:pt x="1728788" y="1328738"/>
                </a:lnTo>
                <a:lnTo>
                  <a:pt x="1814513" y="1300163"/>
                </a:lnTo>
                <a:lnTo>
                  <a:pt x="1857375" y="1338263"/>
                </a:lnTo>
                <a:lnTo>
                  <a:pt x="1909763" y="1285875"/>
                </a:lnTo>
                <a:lnTo>
                  <a:pt x="1966913" y="1319213"/>
                </a:lnTo>
                <a:lnTo>
                  <a:pt x="1962150" y="1247775"/>
                </a:lnTo>
                <a:lnTo>
                  <a:pt x="2062163" y="1228725"/>
                </a:lnTo>
                <a:lnTo>
                  <a:pt x="2119313" y="1195388"/>
                </a:lnTo>
                <a:lnTo>
                  <a:pt x="2238375" y="1162050"/>
                </a:lnTo>
                <a:lnTo>
                  <a:pt x="2300288" y="1147763"/>
                </a:lnTo>
                <a:close/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3568700" y="273050"/>
            <a:ext cx="4114800" cy="3810000"/>
          </a:xfrm>
          <a:custGeom>
            <a:avLst/>
            <a:gdLst>
              <a:gd name="connsiteX0" fmla="*/ 3467100 w 4114800"/>
              <a:gd name="connsiteY0" fmla="*/ 0 h 3810000"/>
              <a:gd name="connsiteX1" fmla="*/ 3359150 w 4114800"/>
              <a:gd name="connsiteY1" fmla="*/ 31750 h 3810000"/>
              <a:gd name="connsiteX2" fmla="*/ 3257550 w 4114800"/>
              <a:gd name="connsiteY2" fmla="*/ 139700 h 3810000"/>
              <a:gd name="connsiteX3" fmla="*/ 3263900 w 4114800"/>
              <a:gd name="connsiteY3" fmla="*/ 209550 h 3810000"/>
              <a:gd name="connsiteX4" fmla="*/ 3333750 w 4114800"/>
              <a:gd name="connsiteY4" fmla="*/ 209550 h 3810000"/>
              <a:gd name="connsiteX5" fmla="*/ 3359150 w 4114800"/>
              <a:gd name="connsiteY5" fmla="*/ 304800 h 3810000"/>
              <a:gd name="connsiteX6" fmla="*/ 3333750 w 4114800"/>
              <a:gd name="connsiteY6" fmla="*/ 355600 h 3810000"/>
              <a:gd name="connsiteX7" fmla="*/ 3276600 w 4114800"/>
              <a:gd name="connsiteY7" fmla="*/ 400050 h 3810000"/>
              <a:gd name="connsiteX8" fmla="*/ 3206750 w 4114800"/>
              <a:gd name="connsiteY8" fmla="*/ 546100 h 3810000"/>
              <a:gd name="connsiteX9" fmla="*/ 3130550 w 4114800"/>
              <a:gd name="connsiteY9" fmla="*/ 679450 h 3810000"/>
              <a:gd name="connsiteX10" fmla="*/ 3181350 w 4114800"/>
              <a:gd name="connsiteY10" fmla="*/ 723900 h 3810000"/>
              <a:gd name="connsiteX11" fmla="*/ 3149600 w 4114800"/>
              <a:gd name="connsiteY11" fmla="*/ 768350 h 3810000"/>
              <a:gd name="connsiteX12" fmla="*/ 3054350 w 4114800"/>
              <a:gd name="connsiteY12" fmla="*/ 793750 h 3810000"/>
              <a:gd name="connsiteX13" fmla="*/ 2959100 w 4114800"/>
              <a:gd name="connsiteY13" fmla="*/ 869950 h 3810000"/>
              <a:gd name="connsiteX14" fmla="*/ 2901950 w 4114800"/>
              <a:gd name="connsiteY14" fmla="*/ 882650 h 3810000"/>
              <a:gd name="connsiteX15" fmla="*/ 2857500 w 4114800"/>
              <a:gd name="connsiteY15" fmla="*/ 850900 h 3810000"/>
              <a:gd name="connsiteX16" fmla="*/ 2794000 w 4114800"/>
              <a:gd name="connsiteY16" fmla="*/ 806450 h 3810000"/>
              <a:gd name="connsiteX17" fmla="*/ 2705100 w 4114800"/>
              <a:gd name="connsiteY17" fmla="*/ 1003300 h 3810000"/>
              <a:gd name="connsiteX18" fmla="*/ 2667000 w 4114800"/>
              <a:gd name="connsiteY18" fmla="*/ 1098550 h 3810000"/>
              <a:gd name="connsiteX19" fmla="*/ 2660650 w 4114800"/>
              <a:gd name="connsiteY19" fmla="*/ 1174750 h 3810000"/>
              <a:gd name="connsiteX20" fmla="*/ 2660650 w 4114800"/>
              <a:gd name="connsiteY20" fmla="*/ 1174750 h 3810000"/>
              <a:gd name="connsiteX21" fmla="*/ 2616200 w 4114800"/>
              <a:gd name="connsiteY21" fmla="*/ 1212850 h 3810000"/>
              <a:gd name="connsiteX22" fmla="*/ 2654300 w 4114800"/>
              <a:gd name="connsiteY22" fmla="*/ 1289050 h 3810000"/>
              <a:gd name="connsiteX23" fmla="*/ 2755900 w 4114800"/>
              <a:gd name="connsiteY23" fmla="*/ 1250950 h 3810000"/>
              <a:gd name="connsiteX24" fmla="*/ 2819400 w 4114800"/>
              <a:gd name="connsiteY24" fmla="*/ 1244600 h 3810000"/>
              <a:gd name="connsiteX25" fmla="*/ 2863850 w 4114800"/>
              <a:gd name="connsiteY25" fmla="*/ 1295400 h 3810000"/>
              <a:gd name="connsiteX26" fmla="*/ 2901950 w 4114800"/>
              <a:gd name="connsiteY26" fmla="*/ 1295400 h 3810000"/>
              <a:gd name="connsiteX27" fmla="*/ 2952750 w 4114800"/>
              <a:gd name="connsiteY27" fmla="*/ 1225550 h 3810000"/>
              <a:gd name="connsiteX28" fmla="*/ 3079750 w 4114800"/>
              <a:gd name="connsiteY28" fmla="*/ 1238250 h 3810000"/>
              <a:gd name="connsiteX29" fmla="*/ 3194050 w 4114800"/>
              <a:gd name="connsiteY29" fmla="*/ 1384300 h 3810000"/>
              <a:gd name="connsiteX30" fmla="*/ 3244850 w 4114800"/>
              <a:gd name="connsiteY30" fmla="*/ 1454150 h 3810000"/>
              <a:gd name="connsiteX31" fmla="*/ 3232150 w 4114800"/>
              <a:gd name="connsiteY31" fmla="*/ 1511300 h 3810000"/>
              <a:gd name="connsiteX32" fmla="*/ 3136900 w 4114800"/>
              <a:gd name="connsiteY32" fmla="*/ 1498600 h 3810000"/>
              <a:gd name="connsiteX33" fmla="*/ 3092450 w 4114800"/>
              <a:gd name="connsiteY33" fmla="*/ 1473200 h 3810000"/>
              <a:gd name="connsiteX34" fmla="*/ 2959100 w 4114800"/>
              <a:gd name="connsiteY34" fmla="*/ 1511300 h 3810000"/>
              <a:gd name="connsiteX35" fmla="*/ 2927350 w 4114800"/>
              <a:gd name="connsiteY35" fmla="*/ 1536700 h 3810000"/>
              <a:gd name="connsiteX36" fmla="*/ 2927350 w 4114800"/>
              <a:gd name="connsiteY36" fmla="*/ 1536700 h 3810000"/>
              <a:gd name="connsiteX37" fmla="*/ 2882900 w 4114800"/>
              <a:gd name="connsiteY37" fmla="*/ 1581150 h 3810000"/>
              <a:gd name="connsiteX38" fmla="*/ 2806700 w 4114800"/>
              <a:gd name="connsiteY38" fmla="*/ 1555750 h 3810000"/>
              <a:gd name="connsiteX39" fmla="*/ 2730500 w 4114800"/>
              <a:gd name="connsiteY39" fmla="*/ 1606550 h 3810000"/>
              <a:gd name="connsiteX40" fmla="*/ 2705100 w 4114800"/>
              <a:gd name="connsiteY40" fmla="*/ 1695450 h 3810000"/>
              <a:gd name="connsiteX41" fmla="*/ 2635250 w 4114800"/>
              <a:gd name="connsiteY41" fmla="*/ 1739900 h 3810000"/>
              <a:gd name="connsiteX42" fmla="*/ 2578100 w 4114800"/>
              <a:gd name="connsiteY42" fmla="*/ 1758950 h 3810000"/>
              <a:gd name="connsiteX43" fmla="*/ 2482850 w 4114800"/>
              <a:gd name="connsiteY43" fmla="*/ 1746250 h 3810000"/>
              <a:gd name="connsiteX44" fmla="*/ 2413000 w 4114800"/>
              <a:gd name="connsiteY44" fmla="*/ 1841500 h 3810000"/>
              <a:gd name="connsiteX45" fmla="*/ 2336800 w 4114800"/>
              <a:gd name="connsiteY45" fmla="*/ 1879600 h 3810000"/>
              <a:gd name="connsiteX46" fmla="*/ 2228850 w 4114800"/>
              <a:gd name="connsiteY46" fmla="*/ 1873250 h 3810000"/>
              <a:gd name="connsiteX47" fmla="*/ 2152650 w 4114800"/>
              <a:gd name="connsiteY47" fmla="*/ 1822450 h 3810000"/>
              <a:gd name="connsiteX48" fmla="*/ 2076450 w 4114800"/>
              <a:gd name="connsiteY48" fmla="*/ 1835150 h 3810000"/>
              <a:gd name="connsiteX49" fmla="*/ 2032000 w 4114800"/>
              <a:gd name="connsiteY49" fmla="*/ 1930400 h 3810000"/>
              <a:gd name="connsiteX50" fmla="*/ 2063750 w 4114800"/>
              <a:gd name="connsiteY50" fmla="*/ 2019300 h 3810000"/>
              <a:gd name="connsiteX51" fmla="*/ 2108200 w 4114800"/>
              <a:gd name="connsiteY51" fmla="*/ 2082800 h 3810000"/>
              <a:gd name="connsiteX52" fmla="*/ 2063750 w 4114800"/>
              <a:gd name="connsiteY52" fmla="*/ 2114550 h 3810000"/>
              <a:gd name="connsiteX53" fmla="*/ 2063750 w 4114800"/>
              <a:gd name="connsiteY53" fmla="*/ 2133600 h 3810000"/>
              <a:gd name="connsiteX54" fmla="*/ 1968500 w 4114800"/>
              <a:gd name="connsiteY54" fmla="*/ 2159000 h 3810000"/>
              <a:gd name="connsiteX55" fmla="*/ 1905000 w 4114800"/>
              <a:gd name="connsiteY55" fmla="*/ 2254250 h 3810000"/>
              <a:gd name="connsiteX56" fmla="*/ 1784350 w 4114800"/>
              <a:gd name="connsiteY56" fmla="*/ 2324100 h 3810000"/>
              <a:gd name="connsiteX57" fmla="*/ 1631950 w 4114800"/>
              <a:gd name="connsiteY57" fmla="*/ 2349500 h 3810000"/>
              <a:gd name="connsiteX58" fmla="*/ 1511300 w 4114800"/>
              <a:gd name="connsiteY58" fmla="*/ 2336800 h 3810000"/>
              <a:gd name="connsiteX59" fmla="*/ 1447800 w 4114800"/>
              <a:gd name="connsiteY59" fmla="*/ 2336800 h 3810000"/>
              <a:gd name="connsiteX60" fmla="*/ 1231900 w 4114800"/>
              <a:gd name="connsiteY60" fmla="*/ 2438400 h 3810000"/>
              <a:gd name="connsiteX61" fmla="*/ 1123950 w 4114800"/>
              <a:gd name="connsiteY61" fmla="*/ 2514600 h 3810000"/>
              <a:gd name="connsiteX62" fmla="*/ 1054100 w 4114800"/>
              <a:gd name="connsiteY62" fmla="*/ 2501900 h 3810000"/>
              <a:gd name="connsiteX63" fmla="*/ 1041400 w 4114800"/>
              <a:gd name="connsiteY63" fmla="*/ 2438400 h 3810000"/>
              <a:gd name="connsiteX64" fmla="*/ 965200 w 4114800"/>
              <a:gd name="connsiteY64" fmla="*/ 2470150 h 3810000"/>
              <a:gd name="connsiteX65" fmla="*/ 869950 w 4114800"/>
              <a:gd name="connsiteY65" fmla="*/ 2432050 h 3810000"/>
              <a:gd name="connsiteX66" fmla="*/ 793750 w 4114800"/>
              <a:gd name="connsiteY66" fmla="*/ 2393950 h 3810000"/>
              <a:gd name="connsiteX67" fmla="*/ 717550 w 4114800"/>
              <a:gd name="connsiteY67" fmla="*/ 2413000 h 3810000"/>
              <a:gd name="connsiteX68" fmla="*/ 641350 w 4114800"/>
              <a:gd name="connsiteY68" fmla="*/ 2336800 h 3810000"/>
              <a:gd name="connsiteX69" fmla="*/ 577850 w 4114800"/>
              <a:gd name="connsiteY69" fmla="*/ 2324100 h 3810000"/>
              <a:gd name="connsiteX70" fmla="*/ 539750 w 4114800"/>
              <a:gd name="connsiteY70" fmla="*/ 2273300 h 3810000"/>
              <a:gd name="connsiteX71" fmla="*/ 419100 w 4114800"/>
              <a:gd name="connsiteY71" fmla="*/ 2317750 h 3810000"/>
              <a:gd name="connsiteX72" fmla="*/ 254000 w 4114800"/>
              <a:gd name="connsiteY72" fmla="*/ 2317750 h 3810000"/>
              <a:gd name="connsiteX73" fmla="*/ 95250 w 4114800"/>
              <a:gd name="connsiteY73" fmla="*/ 2298700 h 3810000"/>
              <a:gd name="connsiteX74" fmla="*/ 0 w 4114800"/>
              <a:gd name="connsiteY74" fmla="*/ 2266950 h 3810000"/>
              <a:gd name="connsiteX75" fmla="*/ 50800 w 4114800"/>
              <a:gd name="connsiteY75" fmla="*/ 2387600 h 3810000"/>
              <a:gd name="connsiteX76" fmla="*/ 95250 w 4114800"/>
              <a:gd name="connsiteY76" fmla="*/ 2463800 h 3810000"/>
              <a:gd name="connsiteX77" fmla="*/ 76200 w 4114800"/>
              <a:gd name="connsiteY77" fmla="*/ 2565400 h 3810000"/>
              <a:gd name="connsiteX78" fmla="*/ 165100 w 4114800"/>
              <a:gd name="connsiteY78" fmla="*/ 2647950 h 3810000"/>
              <a:gd name="connsiteX79" fmla="*/ 165100 w 4114800"/>
              <a:gd name="connsiteY79" fmla="*/ 2705100 h 3810000"/>
              <a:gd name="connsiteX80" fmla="*/ 190500 w 4114800"/>
              <a:gd name="connsiteY80" fmla="*/ 2730500 h 3810000"/>
              <a:gd name="connsiteX81" fmla="*/ 273050 w 4114800"/>
              <a:gd name="connsiteY81" fmla="*/ 2660650 h 3810000"/>
              <a:gd name="connsiteX82" fmla="*/ 412750 w 4114800"/>
              <a:gd name="connsiteY82" fmla="*/ 2654300 h 3810000"/>
              <a:gd name="connsiteX83" fmla="*/ 419100 w 4114800"/>
              <a:gd name="connsiteY83" fmla="*/ 2692400 h 3810000"/>
              <a:gd name="connsiteX84" fmla="*/ 381000 w 4114800"/>
              <a:gd name="connsiteY84" fmla="*/ 2762250 h 3810000"/>
              <a:gd name="connsiteX85" fmla="*/ 330200 w 4114800"/>
              <a:gd name="connsiteY85" fmla="*/ 2806700 h 3810000"/>
              <a:gd name="connsiteX86" fmla="*/ 419100 w 4114800"/>
              <a:gd name="connsiteY86" fmla="*/ 2857500 h 3810000"/>
              <a:gd name="connsiteX87" fmla="*/ 463550 w 4114800"/>
              <a:gd name="connsiteY87" fmla="*/ 2921000 h 3810000"/>
              <a:gd name="connsiteX88" fmla="*/ 527050 w 4114800"/>
              <a:gd name="connsiteY88" fmla="*/ 2946400 h 3810000"/>
              <a:gd name="connsiteX89" fmla="*/ 533400 w 4114800"/>
              <a:gd name="connsiteY89" fmla="*/ 2990850 h 3810000"/>
              <a:gd name="connsiteX90" fmla="*/ 571500 w 4114800"/>
              <a:gd name="connsiteY90" fmla="*/ 3016250 h 3810000"/>
              <a:gd name="connsiteX91" fmla="*/ 622300 w 4114800"/>
              <a:gd name="connsiteY91" fmla="*/ 3073400 h 3810000"/>
              <a:gd name="connsiteX92" fmla="*/ 692150 w 4114800"/>
              <a:gd name="connsiteY92" fmla="*/ 3048000 h 3810000"/>
              <a:gd name="connsiteX93" fmla="*/ 698500 w 4114800"/>
              <a:gd name="connsiteY93" fmla="*/ 3022600 h 3810000"/>
              <a:gd name="connsiteX94" fmla="*/ 692150 w 4114800"/>
              <a:gd name="connsiteY94" fmla="*/ 2978150 h 3810000"/>
              <a:gd name="connsiteX95" fmla="*/ 755650 w 4114800"/>
              <a:gd name="connsiteY95" fmla="*/ 2946400 h 3810000"/>
              <a:gd name="connsiteX96" fmla="*/ 825500 w 4114800"/>
              <a:gd name="connsiteY96" fmla="*/ 2971800 h 3810000"/>
              <a:gd name="connsiteX97" fmla="*/ 908050 w 4114800"/>
              <a:gd name="connsiteY97" fmla="*/ 2914650 h 3810000"/>
              <a:gd name="connsiteX98" fmla="*/ 952500 w 4114800"/>
              <a:gd name="connsiteY98" fmla="*/ 2914650 h 3810000"/>
              <a:gd name="connsiteX99" fmla="*/ 990600 w 4114800"/>
              <a:gd name="connsiteY99" fmla="*/ 2940050 h 3810000"/>
              <a:gd name="connsiteX100" fmla="*/ 990600 w 4114800"/>
              <a:gd name="connsiteY100" fmla="*/ 3016250 h 3810000"/>
              <a:gd name="connsiteX101" fmla="*/ 939800 w 4114800"/>
              <a:gd name="connsiteY101" fmla="*/ 3079750 h 3810000"/>
              <a:gd name="connsiteX102" fmla="*/ 908050 w 4114800"/>
              <a:gd name="connsiteY102" fmla="*/ 3098800 h 3810000"/>
              <a:gd name="connsiteX103" fmla="*/ 889000 w 4114800"/>
              <a:gd name="connsiteY103" fmla="*/ 3200400 h 3810000"/>
              <a:gd name="connsiteX104" fmla="*/ 946150 w 4114800"/>
              <a:gd name="connsiteY104" fmla="*/ 3289300 h 3810000"/>
              <a:gd name="connsiteX105" fmla="*/ 1047750 w 4114800"/>
              <a:gd name="connsiteY105" fmla="*/ 3321050 h 3810000"/>
              <a:gd name="connsiteX106" fmla="*/ 1130300 w 4114800"/>
              <a:gd name="connsiteY106" fmla="*/ 3314700 h 3810000"/>
              <a:gd name="connsiteX107" fmla="*/ 1200150 w 4114800"/>
              <a:gd name="connsiteY107" fmla="*/ 3213100 h 3810000"/>
              <a:gd name="connsiteX108" fmla="*/ 1206500 w 4114800"/>
              <a:gd name="connsiteY108" fmla="*/ 3155950 h 3810000"/>
              <a:gd name="connsiteX109" fmla="*/ 1219200 w 4114800"/>
              <a:gd name="connsiteY109" fmla="*/ 3060700 h 3810000"/>
              <a:gd name="connsiteX110" fmla="*/ 1244600 w 4114800"/>
              <a:gd name="connsiteY110" fmla="*/ 2990850 h 3810000"/>
              <a:gd name="connsiteX111" fmla="*/ 1327150 w 4114800"/>
              <a:gd name="connsiteY111" fmla="*/ 2921000 h 3810000"/>
              <a:gd name="connsiteX112" fmla="*/ 1397000 w 4114800"/>
              <a:gd name="connsiteY112" fmla="*/ 2946400 h 3810000"/>
              <a:gd name="connsiteX113" fmla="*/ 1403350 w 4114800"/>
              <a:gd name="connsiteY113" fmla="*/ 3035300 h 3810000"/>
              <a:gd name="connsiteX114" fmla="*/ 1346200 w 4114800"/>
              <a:gd name="connsiteY114" fmla="*/ 3143250 h 3810000"/>
              <a:gd name="connsiteX115" fmla="*/ 1327150 w 4114800"/>
              <a:gd name="connsiteY115" fmla="*/ 3213100 h 3810000"/>
              <a:gd name="connsiteX116" fmla="*/ 1352550 w 4114800"/>
              <a:gd name="connsiteY116" fmla="*/ 3308350 h 3810000"/>
              <a:gd name="connsiteX117" fmla="*/ 1435100 w 4114800"/>
              <a:gd name="connsiteY117" fmla="*/ 3340100 h 3810000"/>
              <a:gd name="connsiteX118" fmla="*/ 1492250 w 4114800"/>
              <a:gd name="connsiteY118" fmla="*/ 3270250 h 3810000"/>
              <a:gd name="connsiteX119" fmla="*/ 1568450 w 4114800"/>
              <a:gd name="connsiteY119" fmla="*/ 3162300 h 3810000"/>
              <a:gd name="connsiteX120" fmla="*/ 1689100 w 4114800"/>
              <a:gd name="connsiteY120" fmla="*/ 3111500 h 3810000"/>
              <a:gd name="connsiteX121" fmla="*/ 1784350 w 4114800"/>
              <a:gd name="connsiteY121" fmla="*/ 2990850 h 3810000"/>
              <a:gd name="connsiteX122" fmla="*/ 1847850 w 4114800"/>
              <a:gd name="connsiteY122" fmla="*/ 2933700 h 3810000"/>
              <a:gd name="connsiteX123" fmla="*/ 1847850 w 4114800"/>
              <a:gd name="connsiteY123" fmla="*/ 2933700 h 3810000"/>
              <a:gd name="connsiteX124" fmla="*/ 1993900 w 4114800"/>
              <a:gd name="connsiteY124" fmla="*/ 2889250 h 3810000"/>
              <a:gd name="connsiteX125" fmla="*/ 2032000 w 4114800"/>
              <a:gd name="connsiteY125" fmla="*/ 2889250 h 3810000"/>
              <a:gd name="connsiteX126" fmla="*/ 1987550 w 4114800"/>
              <a:gd name="connsiteY126" fmla="*/ 2952750 h 3810000"/>
              <a:gd name="connsiteX127" fmla="*/ 1962150 w 4114800"/>
              <a:gd name="connsiteY127" fmla="*/ 3022600 h 3810000"/>
              <a:gd name="connsiteX128" fmla="*/ 1936750 w 4114800"/>
              <a:gd name="connsiteY128" fmla="*/ 3111500 h 3810000"/>
              <a:gd name="connsiteX129" fmla="*/ 1892300 w 4114800"/>
              <a:gd name="connsiteY129" fmla="*/ 3149600 h 3810000"/>
              <a:gd name="connsiteX130" fmla="*/ 1930400 w 4114800"/>
              <a:gd name="connsiteY130" fmla="*/ 3251200 h 3810000"/>
              <a:gd name="connsiteX131" fmla="*/ 1898650 w 4114800"/>
              <a:gd name="connsiteY131" fmla="*/ 3346450 h 3810000"/>
              <a:gd name="connsiteX132" fmla="*/ 1885950 w 4114800"/>
              <a:gd name="connsiteY132" fmla="*/ 3429000 h 3810000"/>
              <a:gd name="connsiteX133" fmla="*/ 1892300 w 4114800"/>
              <a:gd name="connsiteY133" fmla="*/ 3498850 h 3810000"/>
              <a:gd name="connsiteX134" fmla="*/ 1917700 w 4114800"/>
              <a:gd name="connsiteY134" fmla="*/ 3606800 h 3810000"/>
              <a:gd name="connsiteX135" fmla="*/ 1873250 w 4114800"/>
              <a:gd name="connsiteY135" fmla="*/ 3670300 h 3810000"/>
              <a:gd name="connsiteX136" fmla="*/ 1866900 w 4114800"/>
              <a:gd name="connsiteY136" fmla="*/ 3771900 h 3810000"/>
              <a:gd name="connsiteX137" fmla="*/ 1873250 w 4114800"/>
              <a:gd name="connsiteY137" fmla="*/ 3810000 h 3810000"/>
              <a:gd name="connsiteX138" fmla="*/ 1949450 w 4114800"/>
              <a:gd name="connsiteY138" fmla="*/ 3765550 h 3810000"/>
              <a:gd name="connsiteX139" fmla="*/ 2012950 w 4114800"/>
              <a:gd name="connsiteY139" fmla="*/ 3746500 h 3810000"/>
              <a:gd name="connsiteX140" fmla="*/ 2044700 w 4114800"/>
              <a:gd name="connsiteY140" fmla="*/ 3740150 h 3810000"/>
              <a:gd name="connsiteX141" fmla="*/ 2095500 w 4114800"/>
              <a:gd name="connsiteY141" fmla="*/ 3695700 h 3810000"/>
              <a:gd name="connsiteX142" fmla="*/ 2190750 w 4114800"/>
              <a:gd name="connsiteY142" fmla="*/ 3733800 h 3810000"/>
              <a:gd name="connsiteX143" fmla="*/ 2305050 w 4114800"/>
              <a:gd name="connsiteY143" fmla="*/ 3733800 h 3810000"/>
              <a:gd name="connsiteX144" fmla="*/ 2343150 w 4114800"/>
              <a:gd name="connsiteY144" fmla="*/ 3721100 h 3810000"/>
              <a:gd name="connsiteX145" fmla="*/ 2355850 w 4114800"/>
              <a:gd name="connsiteY145" fmla="*/ 3575050 h 3810000"/>
              <a:gd name="connsiteX146" fmla="*/ 2362200 w 4114800"/>
              <a:gd name="connsiteY146" fmla="*/ 3467100 h 3810000"/>
              <a:gd name="connsiteX147" fmla="*/ 2451100 w 4114800"/>
              <a:gd name="connsiteY147" fmla="*/ 3505200 h 3810000"/>
              <a:gd name="connsiteX148" fmla="*/ 2514600 w 4114800"/>
              <a:gd name="connsiteY148" fmla="*/ 3511550 h 3810000"/>
              <a:gd name="connsiteX149" fmla="*/ 2590800 w 4114800"/>
              <a:gd name="connsiteY149" fmla="*/ 3448050 h 3810000"/>
              <a:gd name="connsiteX150" fmla="*/ 2654300 w 4114800"/>
              <a:gd name="connsiteY150" fmla="*/ 3371850 h 3810000"/>
              <a:gd name="connsiteX151" fmla="*/ 2730500 w 4114800"/>
              <a:gd name="connsiteY151" fmla="*/ 3270250 h 3810000"/>
              <a:gd name="connsiteX152" fmla="*/ 2863850 w 4114800"/>
              <a:gd name="connsiteY152" fmla="*/ 3200400 h 3810000"/>
              <a:gd name="connsiteX153" fmla="*/ 2952750 w 4114800"/>
              <a:gd name="connsiteY153" fmla="*/ 3149600 h 3810000"/>
              <a:gd name="connsiteX154" fmla="*/ 2952750 w 4114800"/>
              <a:gd name="connsiteY154" fmla="*/ 3117850 h 3810000"/>
              <a:gd name="connsiteX155" fmla="*/ 2901950 w 4114800"/>
              <a:gd name="connsiteY155" fmla="*/ 3079750 h 3810000"/>
              <a:gd name="connsiteX156" fmla="*/ 2914650 w 4114800"/>
              <a:gd name="connsiteY156" fmla="*/ 3003550 h 3810000"/>
              <a:gd name="connsiteX157" fmla="*/ 3016250 w 4114800"/>
              <a:gd name="connsiteY157" fmla="*/ 2952750 h 3810000"/>
              <a:gd name="connsiteX158" fmla="*/ 3117850 w 4114800"/>
              <a:gd name="connsiteY158" fmla="*/ 2908300 h 3810000"/>
              <a:gd name="connsiteX159" fmla="*/ 3181350 w 4114800"/>
              <a:gd name="connsiteY159" fmla="*/ 2851150 h 3810000"/>
              <a:gd name="connsiteX160" fmla="*/ 3206750 w 4114800"/>
              <a:gd name="connsiteY160" fmla="*/ 2819400 h 3810000"/>
              <a:gd name="connsiteX161" fmla="*/ 3194050 w 4114800"/>
              <a:gd name="connsiteY161" fmla="*/ 2749550 h 3810000"/>
              <a:gd name="connsiteX162" fmla="*/ 3194050 w 4114800"/>
              <a:gd name="connsiteY162" fmla="*/ 2749550 h 3810000"/>
              <a:gd name="connsiteX163" fmla="*/ 3200400 w 4114800"/>
              <a:gd name="connsiteY163" fmla="*/ 2705100 h 3810000"/>
              <a:gd name="connsiteX164" fmla="*/ 3092450 w 4114800"/>
              <a:gd name="connsiteY164" fmla="*/ 2647950 h 3810000"/>
              <a:gd name="connsiteX165" fmla="*/ 3162300 w 4114800"/>
              <a:gd name="connsiteY165" fmla="*/ 2520950 h 3810000"/>
              <a:gd name="connsiteX166" fmla="*/ 3162300 w 4114800"/>
              <a:gd name="connsiteY166" fmla="*/ 2438400 h 3810000"/>
              <a:gd name="connsiteX167" fmla="*/ 3168650 w 4114800"/>
              <a:gd name="connsiteY167" fmla="*/ 2355850 h 3810000"/>
              <a:gd name="connsiteX168" fmla="*/ 3251200 w 4114800"/>
              <a:gd name="connsiteY168" fmla="*/ 2413000 h 3810000"/>
              <a:gd name="connsiteX169" fmla="*/ 3270250 w 4114800"/>
              <a:gd name="connsiteY169" fmla="*/ 2463800 h 3810000"/>
              <a:gd name="connsiteX170" fmla="*/ 3340100 w 4114800"/>
              <a:gd name="connsiteY170" fmla="*/ 2406650 h 3810000"/>
              <a:gd name="connsiteX171" fmla="*/ 3473450 w 4114800"/>
              <a:gd name="connsiteY171" fmla="*/ 2317750 h 3810000"/>
              <a:gd name="connsiteX172" fmla="*/ 3511550 w 4114800"/>
              <a:gd name="connsiteY172" fmla="*/ 2343150 h 3810000"/>
              <a:gd name="connsiteX173" fmla="*/ 3536950 w 4114800"/>
              <a:gd name="connsiteY173" fmla="*/ 2279650 h 3810000"/>
              <a:gd name="connsiteX174" fmla="*/ 3714750 w 4114800"/>
              <a:gd name="connsiteY174" fmla="*/ 2279650 h 3810000"/>
              <a:gd name="connsiteX175" fmla="*/ 3771900 w 4114800"/>
              <a:gd name="connsiteY175" fmla="*/ 2190750 h 3810000"/>
              <a:gd name="connsiteX176" fmla="*/ 3746500 w 4114800"/>
              <a:gd name="connsiteY176" fmla="*/ 2120900 h 3810000"/>
              <a:gd name="connsiteX177" fmla="*/ 3752850 w 4114800"/>
              <a:gd name="connsiteY177" fmla="*/ 2044700 h 3810000"/>
              <a:gd name="connsiteX178" fmla="*/ 3695700 w 4114800"/>
              <a:gd name="connsiteY178" fmla="*/ 1949450 h 3810000"/>
              <a:gd name="connsiteX179" fmla="*/ 3632200 w 4114800"/>
              <a:gd name="connsiteY179" fmla="*/ 1993900 h 3810000"/>
              <a:gd name="connsiteX180" fmla="*/ 3575050 w 4114800"/>
              <a:gd name="connsiteY180" fmla="*/ 2000250 h 3810000"/>
              <a:gd name="connsiteX181" fmla="*/ 3556000 w 4114800"/>
              <a:gd name="connsiteY181" fmla="*/ 1905000 h 3810000"/>
              <a:gd name="connsiteX182" fmla="*/ 3562350 w 4114800"/>
              <a:gd name="connsiteY182" fmla="*/ 1784350 h 3810000"/>
              <a:gd name="connsiteX183" fmla="*/ 3524250 w 4114800"/>
              <a:gd name="connsiteY183" fmla="*/ 1701800 h 3810000"/>
              <a:gd name="connsiteX184" fmla="*/ 3517900 w 4114800"/>
              <a:gd name="connsiteY184" fmla="*/ 1619250 h 3810000"/>
              <a:gd name="connsiteX185" fmla="*/ 3594100 w 4114800"/>
              <a:gd name="connsiteY185" fmla="*/ 1657350 h 3810000"/>
              <a:gd name="connsiteX186" fmla="*/ 3651250 w 4114800"/>
              <a:gd name="connsiteY186" fmla="*/ 1663700 h 3810000"/>
              <a:gd name="connsiteX187" fmla="*/ 3663950 w 4114800"/>
              <a:gd name="connsiteY187" fmla="*/ 1682750 h 3810000"/>
              <a:gd name="connsiteX188" fmla="*/ 3657600 w 4114800"/>
              <a:gd name="connsiteY188" fmla="*/ 1619250 h 3810000"/>
              <a:gd name="connsiteX189" fmla="*/ 3708400 w 4114800"/>
              <a:gd name="connsiteY189" fmla="*/ 1600200 h 3810000"/>
              <a:gd name="connsiteX190" fmla="*/ 3708400 w 4114800"/>
              <a:gd name="connsiteY190" fmla="*/ 1524000 h 3810000"/>
              <a:gd name="connsiteX191" fmla="*/ 3721100 w 4114800"/>
              <a:gd name="connsiteY191" fmla="*/ 1511300 h 3810000"/>
              <a:gd name="connsiteX192" fmla="*/ 3721100 w 4114800"/>
              <a:gd name="connsiteY192" fmla="*/ 1511300 h 3810000"/>
              <a:gd name="connsiteX193" fmla="*/ 3746500 w 4114800"/>
              <a:gd name="connsiteY193" fmla="*/ 1454150 h 3810000"/>
              <a:gd name="connsiteX194" fmla="*/ 3695700 w 4114800"/>
              <a:gd name="connsiteY194" fmla="*/ 1504950 h 3810000"/>
              <a:gd name="connsiteX195" fmla="*/ 3676650 w 4114800"/>
              <a:gd name="connsiteY195" fmla="*/ 1485900 h 3810000"/>
              <a:gd name="connsiteX196" fmla="*/ 3676650 w 4114800"/>
              <a:gd name="connsiteY196" fmla="*/ 1435100 h 3810000"/>
              <a:gd name="connsiteX197" fmla="*/ 3613150 w 4114800"/>
              <a:gd name="connsiteY197" fmla="*/ 1397000 h 3810000"/>
              <a:gd name="connsiteX198" fmla="*/ 3619500 w 4114800"/>
              <a:gd name="connsiteY198" fmla="*/ 1320800 h 3810000"/>
              <a:gd name="connsiteX199" fmla="*/ 3854450 w 4114800"/>
              <a:gd name="connsiteY199" fmla="*/ 1130300 h 3810000"/>
              <a:gd name="connsiteX200" fmla="*/ 3886200 w 4114800"/>
              <a:gd name="connsiteY200" fmla="*/ 1168400 h 3810000"/>
              <a:gd name="connsiteX201" fmla="*/ 3886200 w 4114800"/>
              <a:gd name="connsiteY201" fmla="*/ 1092200 h 3810000"/>
              <a:gd name="connsiteX202" fmla="*/ 3930650 w 4114800"/>
              <a:gd name="connsiteY202" fmla="*/ 1035050 h 3810000"/>
              <a:gd name="connsiteX203" fmla="*/ 3949700 w 4114800"/>
              <a:gd name="connsiteY203" fmla="*/ 958850 h 3810000"/>
              <a:gd name="connsiteX204" fmla="*/ 4000500 w 4114800"/>
              <a:gd name="connsiteY204" fmla="*/ 927100 h 3810000"/>
              <a:gd name="connsiteX205" fmla="*/ 3987800 w 4114800"/>
              <a:gd name="connsiteY205" fmla="*/ 793750 h 3810000"/>
              <a:gd name="connsiteX206" fmla="*/ 4076700 w 4114800"/>
              <a:gd name="connsiteY206" fmla="*/ 654050 h 3810000"/>
              <a:gd name="connsiteX207" fmla="*/ 4114800 w 4114800"/>
              <a:gd name="connsiteY207" fmla="*/ 565150 h 3810000"/>
              <a:gd name="connsiteX208" fmla="*/ 4013200 w 4114800"/>
              <a:gd name="connsiteY208" fmla="*/ 438150 h 3810000"/>
              <a:gd name="connsiteX209" fmla="*/ 4000500 w 4114800"/>
              <a:gd name="connsiteY209" fmla="*/ 438150 h 3810000"/>
              <a:gd name="connsiteX210" fmla="*/ 3962400 w 4114800"/>
              <a:gd name="connsiteY210" fmla="*/ 495300 h 3810000"/>
              <a:gd name="connsiteX211" fmla="*/ 3879850 w 4114800"/>
              <a:gd name="connsiteY211" fmla="*/ 495300 h 3810000"/>
              <a:gd name="connsiteX212" fmla="*/ 3835400 w 4114800"/>
              <a:gd name="connsiteY212" fmla="*/ 501650 h 3810000"/>
              <a:gd name="connsiteX213" fmla="*/ 3810000 w 4114800"/>
              <a:gd name="connsiteY213" fmla="*/ 463550 h 3810000"/>
              <a:gd name="connsiteX214" fmla="*/ 3752850 w 4114800"/>
              <a:gd name="connsiteY214" fmla="*/ 527050 h 3810000"/>
              <a:gd name="connsiteX215" fmla="*/ 3676650 w 4114800"/>
              <a:gd name="connsiteY215" fmla="*/ 520700 h 3810000"/>
              <a:gd name="connsiteX216" fmla="*/ 3644900 w 4114800"/>
              <a:gd name="connsiteY216" fmla="*/ 419100 h 3810000"/>
              <a:gd name="connsiteX217" fmla="*/ 3625850 w 4114800"/>
              <a:gd name="connsiteY217" fmla="*/ 317500 h 3810000"/>
              <a:gd name="connsiteX218" fmla="*/ 3632200 w 4114800"/>
              <a:gd name="connsiteY218" fmla="*/ 279400 h 3810000"/>
              <a:gd name="connsiteX219" fmla="*/ 3600450 w 4114800"/>
              <a:gd name="connsiteY219" fmla="*/ 260350 h 3810000"/>
              <a:gd name="connsiteX220" fmla="*/ 3600450 w 4114800"/>
              <a:gd name="connsiteY220" fmla="*/ 260350 h 3810000"/>
              <a:gd name="connsiteX221" fmla="*/ 3549650 w 4114800"/>
              <a:gd name="connsiteY221" fmla="*/ 273050 h 3810000"/>
              <a:gd name="connsiteX222" fmla="*/ 3505200 w 4114800"/>
              <a:gd name="connsiteY222" fmla="*/ 241300 h 3810000"/>
              <a:gd name="connsiteX223" fmla="*/ 3460750 w 4114800"/>
              <a:gd name="connsiteY223" fmla="*/ 234950 h 3810000"/>
              <a:gd name="connsiteX224" fmla="*/ 3454400 w 4114800"/>
              <a:gd name="connsiteY224" fmla="*/ 171450 h 3810000"/>
              <a:gd name="connsiteX225" fmla="*/ 3479800 w 4114800"/>
              <a:gd name="connsiteY225" fmla="*/ 101600 h 3810000"/>
              <a:gd name="connsiteX226" fmla="*/ 3505200 w 4114800"/>
              <a:gd name="connsiteY226" fmla="*/ 69850 h 3810000"/>
              <a:gd name="connsiteX227" fmla="*/ 3467100 w 4114800"/>
              <a:gd name="connsiteY227" fmla="*/ 0 h 3810000"/>
              <a:gd name="connsiteX0" fmla="*/ 3467100 w 4114800"/>
              <a:gd name="connsiteY0" fmla="*/ 0 h 3810000"/>
              <a:gd name="connsiteX1" fmla="*/ 3359150 w 4114800"/>
              <a:gd name="connsiteY1" fmla="*/ 31750 h 3810000"/>
              <a:gd name="connsiteX2" fmla="*/ 3257550 w 4114800"/>
              <a:gd name="connsiteY2" fmla="*/ 139700 h 3810000"/>
              <a:gd name="connsiteX3" fmla="*/ 3263900 w 4114800"/>
              <a:gd name="connsiteY3" fmla="*/ 209550 h 3810000"/>
              <a:gd name="connsiteX4" fmla="*/ 3333750 w 4114800"/>
              <a:gd name="connsiteY4" fmla="*/ 209550 h 3810000"/>
              <a:gd name="connsiteX5" fmla="*/ 3359150 w 4114800"/>
              <a:gd name="connsiteY5" fmla="*/ 304800 h 3810000"/>
              <a:gd name="connsiteX6" fmla="*/ 3333750 w 4114800"/>
              <a:gd name="connsiteY6" fmla="*/ 355600 h 3810000"/>
              <a:gd name="connsiteX7" fmla="*/ 3276600 w 4114800"/>
              <a:gd name="connsiteY7" fmla="*/ 400050 h 3810000"/>
              <a:gd name="connsiteX8" fmla="*/ 3206750 w 4114800"/>
              <a:gd name="connsiteY8" fmla="*/ 546100 h 3810000"/>
              <a:gd name="connsiteX9" fmla="*/ 3130550 w 4114800"/>
              <a:gd name="connsiteY9" fmla="*/ 679450 h 3810000"/>
              <a:gd name="connsiteX10" fmla="*/ 3181350 w 4114800"/>
              <a:gd name="connsiteY10" fmla="*/ 723900 h 3810000"/>
              <a:gd name="connsiteX11" fmla="*/ 3149600 w 4114800"/>
              <a:gd name="connsiteY11" fmla="*/ 768350 h 3810000"/>
              <a:gd name="connsiteX12" fmla="*/ 3054350 w 4114800"/>
              <a:gd name="connsiteY12" fmla="*/ 793750 h 3810000"/>
              <a:gd name="connsiteX13" fmla="*/ 2959100 w 4114800"/>
              <a:gd name="connsiteY13" fmla="*/ 869950 h 3810000"/>
              <a:gd name="connsiteX14" fmla="*/ 2901950 w 4114800"/>
              <a:gd name="connsiteY14" fmla="*/ 882650 h 3810000"/>
              <a:gd name="connsiteX15" fmla="*/ 2857500 w 4114800"/>
              <a:gd name="connsiteY15" fmla="*/ 850900 h 3810000"/>
              <a:gd name="connsiteX16" fmla="*/ 2794000 w 4114800"/>
              <a:gd name="connsiteY16" fmla="*/ 806450 h 3810000"/>
              <a:gd name="connsiteX17" fmla="*/ 2705100 w 4114800"/>
              <a:gd name="connsiteY17" fmla="*/ 1003300 h 3810000"/>
              <a:gd name="connsiteX18" fmla="*/ 2667000 w 4114800"/>
              <a:gd name="connsiteY18" fmla="*/ 1098550 h 3810000"/>
              <a:gd name="connsiteX19" fmla="*/ 2660650 w 4114800"/>
              <a:gd name="connsiteY19" fmla="*/ 1174750 h 3810000"/>
              <a:gd name="connsiteX20" fmla="*/ 2660650 w 4114800"/>
              <a:gd name="connsiteY20" fmla="*/ 1174750 h 3810000"/>
              <a:gd name="connsiteX21" fmla="*/ 2616200 w 4114800"/>
              <a:gd name="connsiteY21" fmla="*/ 1212850 h 3810000"/>
              <a:gd name="connsiteX22" fmla="*/ 2654300 w 4114800"/>
              <a:gd name="connsiteY22" fmla="*/ 1289050 h 3810000"/>
              <a:gd name="connsiteX23" fmla="*/ 2755900 w 4114800"/>
              <a:gd name="connsiteY23" fmla="*/ 1250950 h 3810000"/>
              <a:gd name="connsiteX24" fmla="*/ 2819400 w 4114800"/>
              <a:gd name="connsiteY24" fmla="*/ 1244600 h 3810000"/>
              <a:gd name="connsiteX25" fmla="*/ 2863850 w 4114800"/>
              <a:gd name="connsiteY25" fmla="*/ 1295400 h 3810000"/>
              <a:gd name="connsiteX26" fmla="*/ 2901950 w 4114800"/>
              <a:gd name="connsiteY26" fmla="*/ 1295400 h 3810000"/>
              <a:gd name="connsiteX27" fmla="*/ 2952750 w 4114800"/>
              <a:gd name="connsiteY27" fmla="*/ 1225550 h 3810000"/>
              <a:gd name="connsiteX28" fmla="*/ 3079750 w 4114800"/>
              <a:gd name="connsiteY28" fmla="*/ 1238250 h 3810000"/>
              <a:gd name="connsiteX29" fmla="*/ 3194050 w 4114800"/>
              <a:gd name="connsiteY29" fmla="*/ 1384300 h 3810000"/>
              <a:gd name="connsiteX30" fmla="*/ 3244850 w 4114800"/>
              <a:gd name="connsiteY30" fmla="*/ 1454150 h 3810000"/>
              <a:gd name="connsiteX31" fmla="*/ 3232150 w 4114800"/>
              <a:gd name="connsiteY31" fmla="*/ 1511300 h 3810000"/>
              <a:gd name="connsiteX32" fmla="*/ 3136900 w 4114800"/>
              <a:gd name="connsiteY32" fmla="*/ 1498600 h 3810000"/>
              <a:gd name="connsiteX33" fmla="*/ 3092450 w 4114800"/>
              <a:gd name="connsiteY33" fmla="*/ 1473200 h 3810000"/>
              <a:gd name="connsiteX34" fmla="*/ 2959100 w 4114800"/>
              <a:gd name="connsiteY34" fmla="*/ 1511300 h 3810000"/>
              <a:gd name="connsiteX35" fmla="*/ 2927350 w 4114800"/>
              <a:gd name="connsiteY35" fmla="*/ 1536700 h 3810000"/>
              <a:gd name="connsiteX36" fmla="*/ 2927350 w 4114800"/>
              <a:gd name="connsiteY36" fmla="*/ 1536700 h 3810000"/>
              <a:gd name="connsiteX37" fmla="*/ 2882900 w 4114800"/>
              <a:gd name="connsiteY37" fmla="*/ 1581150 h 3810000"/>
              <a:gd name="connsiteX38" fmla="*/ 2806700 w 4114800"/>
              <a:gd name="connsiteY38" fmla="*/ 1555750 h 3810000"/>
              <a:gd name="connsiteX39" fmla="*/ 2730500 w 4114800"/>
              <a:gd name="connsiteY39" fmla="*/ 1606550 h 3810000"/>
              <a:gd name="connsiteX40" fmla="*/ 2705100 w 4114800"/>
              <a:gd name="connsiteY40" fmla="*/ 1695450 h 3810000"/>
              <a:gd name="connsiteX41" fmla="*/ 2635250 w 4114800"/>
              <a:gd name="connsiteY41" fmla="*/ 1739900 h 3810000"/>
              <a:gd name="connsiteX42" fmla="*/ 2578100 w 4114800"/>
              <a:gd name="connsiteY42" fmla="*/ 1758950 h 3810000"/>
              <a:gd name="connsiteX43" fmla="*/ 2482850 w 4114800"/>
              <a:gd name="connsiteY43" fmla="*/ 1746250 h 3810000"/>
              <a:gd name="connsiteX44" fmla="*/ 2413000 w 4114800"/>
              <a:gd name="connsiteY44" fmla="*/ 1841500 h 3810000"/>
              <a:gd name="connsiteX45" fmla="*/ 2336800 w 4114800"/>
              <a:gd name="connsiteY45" fmla="*/ 1879600 h 3810000"/>
              <a:gd name="connsiteX46" fmla="*/ 2228850 w 4114800"/>
              <a:gd name="connsiteY46" fmla="*/ 1873250 h 3810000"/>
              <a:gd name="connsiteX47" fmla="*/ 2152650 w 4114800"/>
              <a:gd name="connsiteY47" fmla="*/ 1822450 h 3810000"/>
              <a:gd name="connsiteX48" fmla="*/ 2076450 w 4114800"/>
              <a:gd name="connsiteY48" fmla="*/ 1835150 h 3810000"/>
              <a:gd name="connsiteX49" fmla="*/ 2032000 w 4114800"/>
              <a:gd name="connsiteY49" fmla="*/ 1930400 h 3810000"/>
              <a:gd name="connsiteX50" fmla="*/ 2063750 w 4114800"/>
              <a:gd name="connsiteY50" fmla="*/ 2019300 h 3810000"/>
              <a:gd name="connsiteX51" fmla="*/ 2108200 w 4114800"/>
              <a:gd name="connsiteY51" fmla="*/ 2082800 h 3810000"/>
              <a:gd name="connsiteX52" fmla="*/ 2063750 w 4114800"/>
              <a:gd name="connsiteY52" fmla="*/ 2114550 h 3810000"/>
              <a:gd name="connsiteX53" fmla="*/ 2063750 w 4114800"/>
              <a:gd name="connsiteY53" fmla="*/ 2133600 h 3810000"/>
              <a:gd name="connsiteX54" fmla="*/ 1968500 w 4114800"/>
              <a:gd name="connsiteY54" fmla="*/ 2159000 h 3810000"/>
              <a:gd name="connsiteX55" fmla="*/ 1905000 w 4114800"/>
              <a:gd name="connsiteY55" fmla="*/ 2254250 h 3810000"/>
              <a:gd name="connsiteX56" fmla="*/ 1784350 w 4114800"/>
              <a:gd name="connsiteY56" fmla="*/ 2324100 h 3810000"/>
              <a:gd name="connsiteX57" fmla="*/ 1631950 w 4114800"/>
              <a:gd name="connsiteY57" fmla="*/ 2349500 h 3810000"/>
              <a:gd name="connsiteX58" fmla="*/ 1511300 w 4114800"/>
              <a:gd name="connsiteY58" fmla="*/ 2336800 h 3810000"/>
              <a:gd name="connsiteX59" fmla="*/ 1447800 w 4114800"/>
              <a:gd name="connsiteY59" fmla="*/ 2336800 h 3810000"/>
              <a:gd name="connsiteX60" fmla="*/ 1231900 w 4114800"/>
              <a:gd name="connsiteY60" fmla="*/ 2438400 h 3810000"/>
              <a:gd name="connsiteX61" fmla="*/ 1123950 w 4114800"/>
              <a:gd name="connsiteY61" fmla="*/ 2514600 h 3810000"/>
              <a:gd name="connsiteX62" fmla="*/ 1054100 w 4114800"/>
              <a:gd name="connsiteY62" fmla="*/ 2501900 h 3810000"/>
              <a:gd name="connsiteX63" fmla="*/ 1041400 w 4114800"/>
              <a:gd name="connsiteY63" fmla="*/ 2438400 h 3810000"/>
              <a:gd name="connsiteX64" fmla="*/ 965200 w 4114800"/>
              <a:gd name="connsiteY64" fmla="*/ 2470150 h 3810000"/>
              <a:gd name="connsiteX65" fmla="*/ 869950 w 4114800"/>
              <a:gd name="connsiteY65" fmla="*/ 2432050 h 3810000"/>
              <a:gd name="connsiteX66" fmla="*/ 793750 w 4114800"/>
              <a:gd name="connsiteY66" fmla="*/ 2393950 h 3810000"/>
              <a:gd name="connsiteX67" fmla="*/ 717550 w 4114800"/>
              <a:gd name="connsiteY67" fmla="*/ 2413000 h 3810000"/>
              <a:gd name="connsiteX68" fmla="*/ 641350 w 4114800"/>
              <a:gd name="connsiteY68" fmla="*/ 2336800 h 3810000"/>
              <a:gd name="connsiteX69" fmla="*/ 577850 w 4114800"/>
              <a:gd name="connsiteY69" fmla="*/ 2324100 h 3810000"/>
              <a:gd name="connsiteX70" fmla="*/ 539750 w 4114800"/>
              <a:gd name="connsiteY70" fmla="*/ 2273300 h 3810000"/>
              <a:gd name="connsiteX71" fmla="*/ 419100 w 4114800"/>
              <a:gd name="connsiteY71" fmla="*/ 2317750 h 3810000"/>
              <a:gd name="connsiteX72" fmla="*/ 254000 w 4114800"/>
              <a:gd name="connsiteY72" fmla="*/ 2317750 h 3810000"/>
              <a:gd name="connsiteX73" fmla="*/ 95250 w 4114800"/>
              <a:gd name="connsiteY73" fmla="*/ 2298700 h 3810000"/>
              <a:gd name="connsiteX74" fmla="*/ 0 w 4114800"/>
              <a:gd name="connsiteY74" fmla="*/ 2266950 h 3810000"/>
              <a:gd name="connsiteX75" fmla="*/ 50800 w 4114800"/>
              <a:gd name="connsiteY75" fmla="*/ 2387600 h 3810000"/>
              <a:gd name="connsiteX76" fmla="*/ 95250 w 4114800"/>
              <a:gd name="connsiteY76" fmla="*/ 2463800 h 3810000"/>
              <a:gd name="connsiteX77" fmla="*/ 76200 w 4114800"/>
              <a:gd name="connsiteY77" fmla="*/ 2565400 h 3810000"/>
              <a:gd name="connsiteX78" fmla="*/ 165100 w 4114800"/>
              <a:gd name="connsiteY78" fmla="*/ 2647950 h 3810000"/>
              <a:gd name="connsiteX79" fmla="*/ 165100 w 4114800"/>
              <a:gd name="connsiteY79" fmla="*/ 2705100 h 3810000"/>
              <a:gd name="connsiteX80" fmla="*/ 190500 w 4114800"/>
              <a:gd name="connsiteY80" fmla="*/ 2730500 h 3810000"/>
              <a:gd name="connsiteX81" fmla="*/ 273050 w 4114800"/>
              <a:gd name="connsiteY81" fmla="*/ 2660650 h 3810000"/>
              <a:gd name="connsiteX82" fmla="*/ 412750 w 4114800"/>
              <a:gd name="connsiteY82" fmla="*/ 2654300 h 3810000"/>
              <a:gd name="connsiteX83" fmla="*/ 419100 w 4114800"/>
              <a:gd name="connsiteY83" fmla="*/ 2692400 h 3810000"/>
              <a:gd name="connsiteX84" fmla="*/ 381000 w 4114800"/>
              <a:gd name="connsiteY84" fmla="*/ 2762250 h 3810000"/>
              <a:gd name="connsiteX85" fmla="*/ 330200 w 4114800"/>
              <a:gd name="connsiteY85" fmla="*/ 2806700 h 3810000"/>
              <a:gd name="connsiteX86" fmla="*/ 419100 w 4114800"/>
              <a:gd name="connsiteY86" fmla="*/ 2857500 h 3810000"/>
              <a:gd name="connsiteX87" fmla="*/ 463550 w 4114800"/>
              <a:gd name="connsiteY87" fmla="*/ 2921000 h 3810000"/>
              <a:gd name="connsiteX88" fmla="*/ 527050 w 4114800"/>
              <a:gd name="connsiteY88" fmla="*/ 2946400 h 3810000"/>
              <a:gd name="connsiteX89" fmla="*/ 533400 w 4114800"/>
              <a:gd name="connsiteY89" fmla="*/ 2990850 h 3810000"/>
              <a:gd name="connsiteX90" fmla="*/ 571500 w 4114800"/>
              <a:gd name="connsiteY90" fmla="*/ 3016250 h 3810000"/>
              <a:gd name="connsiteX91" fmla="*/ 622300 w 4114800"/>
              <a:gd name="connsiteY91" fmla="*/ 3073400 h 3810000"/>
              <a:gd name="connsiteX92" fmla="*/ 692150 w 4114800"/>
              <a:gd name="connsiteY92" fmla="*/ 3048000 h 3810000"/>
              <a:gd name="connsiteX93" fmla="*/ 698500 w 4114800"/>
              <a:gd name="connsiteY93" fmla="*/ 3022600 h 3810000"/>
              <a:gd name="connsiteX94" fmla="*/ 692150 w 4114800"/>
              <a:gd name="connsiteY94" fmla="*/ 2978150 h 3810000"/>
              <a:gd name="connsiteX95" fmla="*/ 755650 w 4114800"/>
              <a:gd name="connsiteY95" fmla="*/ 2946400 h 3810000"/>
              <a:gd name="connsiteX96" fmla="*/ 825500 w 4114800"/>
              <a:gd name="connsiteY96" fmla="*/ 2971800 h 3810000"/>
              <a:gd name="connsiteX97" fmla="*/ 908050 w 4114800"/>
              <a:gd name="connsiteY97" fmla="*/ 2914650 h 3810000"/>
              <a:gd name="connsiteX98" fmla="*/ 952500 w 4114800"/>
              <a:gd name="connsiteY98" fmla="*/ 2914650 h 3810000"/>
              <a:gd name="connsiteX99" fmla="*/ 990600 w 4114800"/>
              <a:gd name="connsiteY99" fmla="*/ 2940050 h 3810000"/>
              <a:gd name="connsiteX100" fmla="*/ 990600 w 4114800"/>
              <a:gd name="connsiteY100" fmla="*/ 3016250 h 3810000"/>
              <a:gd name="connsiteX101" fmla="*/ 939800 w 4114800"/>
              <a:gd name="connsiteY101" fmla="*/ 3079750 h 3810000"/>
              <a:gd name="connsiteX102" fmla="*/ 908050 w 4114800"/>
              <a:gd name="connsiteY102" fmla="*/ 3098800 h 3810000"/>
              <a:gd name="connsiteX103" fmla="*/ 889000 w 4114800"/>
              <a:gd name="connsiteY103" fmla="*/ 3200400 h 3810000"/>
              <a:gd name="connsiteX104" fmla="*/ 946150 w 4114800"/>
              <a:gd name="connsiteY104" fmla="*/ 3289300 h 3810000"/>
              <a:gd name="connsiteX105" fmla="*/ 1047750 w 4114800"/>
              <a:gd name="connsiteY105" fmla="*/ 3321050 h 3810000"/>
              <a:gd name="connsiteX106" fmla="*/ 1130300 w 4114800"/>
              <a:gd name="connsiteY106" fmla="*/ 3314700 h 3810000"/>
              <a:gd name="connsiteX107" fmla="*/ 1200150 w 4114800"/>
              <a:gd name="connsiteY107" fmla="*/ 3213100 h 3810000"/>
              <a:gd name="connsiteX108" fmla="*/ 1206500 w 4114800"/>
              <a:gd name="connsiteY108" fmla="*/ 3155950 h 3810000"/>
              <a:gd name="connsiteX109" fmla="*/ 1219200 w 4114800"/>
              <a:gd name="connsiteY109" fmla="*/ 3060700 h 3810000"/>
              <a:gd name="connsiteX110" fmla="*/ 1244600 w 4114800"/>
              <a:gd name="connsiteY110" fmla="*/ 2990850 h 3810000"/>
              <a:gd name="connsiteX111" fmla="*/ 1327150 w 4114800"/>
              <a:gd name="connsiteY111" fmla="*/ 2921000 h 3810000"/>
              <a:gd name="connsiteX112" fmla="*/ 1397000 w 4114800"/>
              <a:gd name="connsiteY112" fmla="*/ 2946400 h 3810000"/>
              <a:gd name="connsiteX113" fmla="*/ 1403350 w 4114800"/>
              <a:gd name="connsiteY113" fmla="*/ 3035300 h 3810000"/>
              <a:gd name="connsiteX114" fmla="*/ 1346200 w 4114800"/>
              <a:gd name="connsiteY114" fmla="*/ 3143250 h 3810000"/>
              <a:gd name="connsiteX115" fmla="*/ 1327150 w 4114800"/>
              <a:gd name="connsiteY115" fmla="*/ 3213100 h 3810000"/>
              <a:gd name="connsiteX116" fmla="*/ 1352550 w 4114800"/>
              <a:gd name="connsiteY116" fmla="*/ 3308350 h 3810000"/>
              <a:gd name="connsiteX117" fmla="*/ 1435100 w 4114800"/>
              <a:gd name="connsiteY117" fmla="*/ 3340100 h 3810000"/>
              <a:gd name="connsiteX118" fmla="*/ 1492250 w 4114800"/>
              <a:gd name="connsiteY118" fmla="*/ 3270250 h 3810000"/>
              <a:gd name="connsiteX119" fmla="*/ 1568450 w 4114800"/>
              <a:gd name="connsiteY119" fmla="*/ 3162300 h 3810000"/>
              <a:gd name="connsiteX120" fmla="*/ 1689100 w 4114800"/>
              <a:gd name="connsiteY120" fmla="*/ 3111500 h 3810000"/>
              <a:gd name="connsiteX121" fmla="*/ 1784350 w 4114800"/>
              <a:gd name="connsiteY121" fmla="*/ 2990850 h 3810000"/>
              <a:gd name="connsiteX122" fmla="*/ 1847850 w 4114800"/>
              <a:gd name="connsiteY122" fmla="*/ 2933700 h 3810000"/>
              <a:gd name="connsiteX123" fmla="*/ 1847850 w 4114800"/>
              <a:gd name="connsiteY123" fmla="*/ 2933700 h 3810000"/>
              <a:gd name="connsiteX124" fmla="*/ 1993900 w 4114800"/>
              <a:gd name="connsiteY124" fmla="*/ 2889250 h 3810000"/>
              <a:gd name="connsiteX125" fmla="*/ 2032000 w 4114800"/>
              <a:gd name="connsiteY125" fmla="*/ 2889250 h 3810000"/>
              <a:gd name="connsiteX126" fmla="*/ 1987550 w 4114800"/>
              <a:gd name="connsiteY126" fmla="*/ 2952750 h 3810000"/>
              <a:gd name="connsiteX127" fmla="*/ 1962150 w 4114800"/>
              <a:gd name="connsiteY127" fmla="*/ 3022600 h 3810000"/>
              <a:gd name="connsiteX128" fmla="*/ 1936750 w 4114800"/>
              <a:gd name="connsiteY128" fmla="*/ 3111500 h 3810000"/>
              <a:gd name="connsiteX129" fmla="*/ 1892300 w 4114800"/>
              <a:gd name="connsiteY129" fmla="*/ 3149600 h 3810000"/>
              <a:gd name="connsiteX130" fmla="*/ 1930400 w 4114800"/>
              <a:gd name="connsiteY130" fmla="*/ 3251200 h 3810000"/>
              <a:gd name="connsiteX131" fmla="*/ 1898650 w 4114800"/>
              <a:gd name="connsiteY131" fmla="*/ 3346450 h 3810000"/>
              <a:gd name="connsiteX132" fmla="*/ 1885950 w 4114800"/>
              <a:gd name="connsiteY132" fmla="*/ 3429000 h 3810000"/>
              <a:gd name="connsiteX133" fmla="*/ 1892300 w 4114800"/>
              <a:gd name="connsiteY133" fmla="*/ 3498850 h 3810000"/>
              <a:gd name="connsiteX134" fmla="*/ 1917700 w 4114800"/>
              <a:gd name="connsiteY134" fmla="*/ 3606800 h 3810000"/>
              <a:gd name="connsiteX135" fmla="*/ 1873250 w 4114800"/>
              <a:gd name="connsiteY135" fmla="*/ 3670300 h 3810000"/>
              <a:gd name="connsiteX136" fmla="*/ 1866900 w 4114800"/>
              <a:gd name="connsiteY136" fmla="*/ 3771900 h 3810000"/>
              <a:gd name="connsiteX137" fmla="*/ 1873250 w 4114800"/>
              <a:gd name="connsiteY137" fmla="*/ 3810000 h 3810000"/>
              <a:gd name="connsiteX138" fmla="*/ 1949450 w 4114800"/>
              <a:gd name="connsiteY138" fmla="*/ 3765550 h 3810000"/>
              <a:gd name="connsiteX139" fmla="*/ 2012950 w 4114800"/>
              <a:gd name="connsiteY139" fmla="*/ 3746500 h 3810000"/>
              <a:gd name="connsiteX140" fmla="*/ 2044700 w 4114800"/>
              <a:gd name="connsiteY140" fmla="*/ 3740150 h 3810000"/>
              <a:gd name="connsiteX141" fmla="*/ 2095500 w 4114800"/>
              <a:gd name="connsiteY141" fmla="*/ 3695700 h 3810000"/>
              <a:gd name="connsiteX142" fmla="*/ 2190750 w 4114800"/>
              <a:gd name="connsiteY142" fmla="*/ 3733800 h 3810000"/>
              <a:gd name="connsiteX143" fmla="*/ 2305050 w 4114800"/>
              <a:gd name="connsiteY143" fmla="*/ 3733800 h 3810000"/>
              <a:gd name="connsiteX144" fmla="*/ 2227436 w 4114800"/>
              <a:gd name="connsiteY144" fmla="*/ 3660006 h 3810000"/>
              <a:gd name="connsiteX145" fmla="*/ 2355850 w 4114800"/>
              <a:gd name="connsiteY145" fmla="*/ 3575050 h 3810000"/>
              <a:gd name="connsiteX146" fmla="*/ 2362200 w 4114800"/>
              <a:gd name="connsiteY146" fmla="*/ 3467100 h 3810000"/>
              <a:gd name="connsiteX147" fmla="*/ 2451100 w 4114800"/>
              <a:gd name="connsiteY147" fmla="*/ 3505200 h 3810000"/>
              <a:gd name="connsiteX148" fmla="*/ 2514600 w 4114800"/>
              <a:gd name="connsiteY148" fmla="*/ 3511550 h 3810000"/>
              <a:gd name="connsiteX149" fmla="*/ 2590800 w 4114800"/>
              <a:gd name="connsiteY149" fmla="*/ 3448050 h 3810000"/>
              <a:gd name="connsiteX150" fmla="*/ 2654300 w 4114800"/>
              <a:gd name="connsiteY150" fmla="*/ 3371850 h 3810000"/>
              <a:gd name="connsiteX151" fmla="*/ 2730500 w 4114800"/>
              <a:gd name="connsiteY151" fmla="*/ 3270250 h 3810000"/>
              <a:gd name="connsiteX152" fmla="*/ 2863850 w 4114800"/>
              <a:gd name="connsiteY152" fmla="*/ 3200400 h 3810000"/>
              <a:gd name="connsiteX153" fmla="*/ 2952750 w 4114800"/>
              <a:gd name="connsiteY153" fmla="*/ 3149600 h 3810000"/>
              <a:gd name="connsiteX154" fmla="*/ 2952750 w 4114800"/>
              <a:gd name="connsiteY154" fmla="*/ 3117850 h 3810000"/>
              <a:gd name="connsiteX155" fmla="*/ 2901950 w 4114800"/>
              <a:gd name="connsiteY155" fmla="*/ 3079750 h 3810000"/>
              <a:gd name="connsiteX156" fmla="*/ 2914650 w 4114800"/>
              <a:gd name="connsiteY156" fmla="*/ 3003550 h 3810000"/>
              <a:gd name="connsiteX157" fmla="*/ 3016250 w 4114800"/>
              <a:gd name="connsiteY157" fmla="*/ 2952750 h 3810000"/>
              <a:gd name="connsiteX158" fmla="*/ 3117850 w 4114800"/>
              <a:gd name="connsiteY158" fmla="*/ 2908300 h 3810000"/>
              <a:gd name="connsiteX159" fmla="*/ 3181350 w 4114800"/>
              <a:gd name="connsiteY159" fmla="*/ 2851150 h 3810000"/>
              <a:gd name="connsiteX160" fmla="*/ 3206750 w 4114800"/>
              <a:gd name="connsiteY160" fmla="*/ 2819400 h 3810000"/>
              <a:gd name="connsiteX161" fmla="*/ 3194050 w 4114800"/>
              <a:gd name="connsiteY161" fmla="*/ 2749550 h 3810000"/>
              <a:gd name="connsiteX162" fmla="*/ 3194050 w 4114800"/>
              <a:gd name="connsiteY162" fmla="*/ 2749550 h 3810000"/>
              <a:gd name="connsiteX163" fmla="*/ 3200400 w 4114800"/>
              <a:gd name="connsiteY163" fmla="*/ 2705100 h 3810000"/>
              <a:gd name="connsiteX164" fmla="*/ 3092450 w 4114800"/>
              <a:gd name="connsiteY164" fmla="*/ 2647950 h 3810000"/>
              <a:gd name="connsiteX165" fmla="*/ 3162300 w 4114800"/>
              <a:gd name="connsiteY165" fmla="*/ 2520950 h 3810000"/>
              <a:gd name="connsiteX166" fmla="*/ 3162300 w 4114800"/>
              <a:gd name="connsiteY166" fmla="*/ 2438400 h 3810000"/>
              <a:gd name="connsiteX167" fmla="*/ 3168650 w 4114800"/>
              <a:gd name="connsiteY167" fmla="*/ 2355850 h 3810000"/>
              <a:gd name="connsiteX168" fmla="*/ 3251200 w 4114800"/>
              <a:gd name="connsiteY168" fmla="*/ 2413000 h 3810000"/>
              <a:gd name="connsiteX169" fmla="*/ 3270250 w 4114800"/>
              <a:gd name="connsiteY169" fmla="*/ 2463800 h 3810000"/>
              <a:gd name="connsiteX170" fmla="*/ 3340100 w 4114800"/>
              <a:gd name="connsiteY170" fmla="*/ 2406650 h 3810000"/>
              <a:gd name="connsiteX171" fmla="*/ 3473450 w 4114800"/>
              <a:gd name="connsiteY171" fmla="*/ 2317750 h 3810000"/>
              <a:gd name="connsiteX172" fmla="*/ 3511550 w 4114800"/>
              <a:gd name="connsiteY172" fmla="*/ 2343150 h 3810000"/>
              <a:gd name="connsiteX173" fmla="*/ 3536950 w 4114800"/>
              <a:gd name="connsiteY173" fmla="*/ 2279650 h 3810000"/>
              <a:gd name="connsiteX174" fmla="*/ 3714750 w 4114800"/>
              <a:gd name="connsiteY174" fmla="*/ 2279650 h 3810000"/>
              <a:gd name="connsiteX175" fmla="*/ 3771900 w 4114800"/>
              <a:gd name="connsiteY175" fmla="*/ 2190750 h 3810000"/>
              <a:gd name="connsiteX176" fmla="*/ 3746500 w 4114800"/>
              <a:gd name="connsiteY176" fmla="*/ 2120900 h 3810000"/>
              <a:gd name="connsiteX177" fmla="*/ 3752850 w 4114800"/>
              <a:gd name="connsiteY177" fmla="*/ 2044700 h 3810000"/>
              <a:gd name="connsiteX178" fmla="*/ 3695700 w 4114800"/>
              <a:gd name="connsiteY178" fmla="*/ 1949450 h 3810000"/>
              <a:gd name="connsiteX179" fmla="*/ 3632200 w 4114800"/>
              <a:gd name="connsiteY179" fmla="*/ 1993900 h 3810000"/>
              <a:gd name="connsiteX180" fmla="*/ 3575050 w 4114800"/>
              <a:gd name="connsiteY180" fmla="*/ 2000250 h 3810000"/>
              <a:gd name="connsiteX181" fmla="*/ 3556000 w 4114800"/>
              <a:gd name="connsiteY181" fmla="*/ 1905000 h 3810000"/>
              <a:gd name="connsiteX182" fmla="*/ 3562350 w 4114800"/>
              <a:gd name="connsiteY182" fmla="*/ 1784350 h 3810000"/>
              <a:gd name="connsiteX183" fmla="*/ 3524250 w 4114800"/>
              <a:gd name="connsiteY183" fmla="*/ 1701800 h 3810000"/>
              <a:gd name="connsiteX184" fmla="*/ 3517900 w 4114800"/>
              <a:gd name="connsiteY184" fmla="*/ 1619250 h 3810000"/>
              <a:gd name="connsiteX185" fmla="*/ 3594100 w 4114800"/>
              <a:gd name="connsiteY185" fmla="*/ 1657350 h 3810000"/>
              <a:gd name="connsiteX186" fmla="*/ 3651250 w 4114800"/>
              <a:gd name="connsiteY186" fmla="*/ 1663700 h 3810000"/>
              <a:gd name="connsiteX187" fmla="*/ 3663950 w 4114800"/>
              <a:gd name="connsiteY187" fmla="*/ 1682750 h 3810000"/>
              <a:gd name="connsiteX188" fmla="*/ 3657600 w 4114800"/>
              <a:gd name="connsiteY188" fmla="*/ 1619250 h 3810000"/>
              <a:gd name="connsiteX189" fmla="*/ 3708400 w 4114800"/>
              <a:gd name="connsiteY189" fmla="*/ 1600200 h 3810000"/>
              <a:gd name="connsiteX190" fmla="*/ 3708400 w 4114800"/>
              <a:gd name="connsiteY190" fmla="*/ 1524000 h 3810000"/>
              <a:gd name="connsiteX191" fmla="*/ 3721100 w 4114800"/>
              <a:gd name="connsiteY191" fmla="*/ 1511300 h 3810000"/>
              <a:gd name="connsiteX192" fmla="*/ 3721100 w 4114800"/>
              <a:gd name="connsiteY192" fmla="*/ 1511300 h 3810000"/>
              <a:gd name="connsiteX193" fmla="*/ 3746500 w 4114800"/>
              <a:gd name="connsiteY193" fmla="*/ 1454150 h 3810000"/>
              <a:gd name="connsiteX194" fmla="*/ 3695700 w 4114800"/>
              <a:gd name="connsiteY194" fmla="*/ 1504950 h 3810000"/>
              <a:gd name="connsiteX195" fmla="*/ 3676650 w 4114800"/>
              <a:gd name="connsiteY195" fmla="*/ 1485900 h 3810000"/>
              <a:gd name="connsiteX196" fmla="*/ 3676650 w 4114800"/>
              <a:gd name="connsiteY196" fmla="*/ 1435100 h 3810000"/>
              <a:gd name="connsiteX197" fmla="*/ 3613150 w 4114800"/>
              <a:gd name="connsiteY197" fmla="*/ 1397000 h 3810000"/>
              <a:gd name="connsiteX198" fmla="*/ 3619500 w 4114800"/>
              <a:gd name="connsiteY198" fmla="*/ 1320800 h 3810000"/>
              <a:gd name="connsiteX199" fmla="*/ 3854450 w 4114800"/>
              <a:gd name="connsiteY199" fmla="*/ 1130300 h 3810000"/>
              <a:gd name="connsiteX200" fmla="*/ 3886200 w 4114800"/>
              <a:gd name="connsiteY200" fmla="*/ 1168400 h 3810000"/>
              <a:gd name="connsiteX201" fmla="*/ 3886200 w 4114800"/>
              <a:gd name="connsiteY201" fmla="*/ 1092200 h 3810000"/>
              <a:gd name="connsiteX202" fmla="*/ 3930650 w 4114800"/>
              <a:gd name="connsiteY202" fmla="*/ 1035050 h 3810000"/>
              <a:gd name="connsiteX203" fmla="*/ 3949700 w 4114800"/>
              <a:gd name="connsiteY203" fmla="*/ 958850 h 3810000"/>
              <a:gd name="connsiteX204" fmla="*/ 4000500 w 4114800"/>
              <a:gd name="connsiteY204" fmla="*/ 927100 h 3810000"/>
              <a:gd name="connsiteX205" fmla="*/ 3987800 w 4114800"/>
              <a:gd name="connsiteY205" fmla="*/ 793750 h 3810000"/>
              <a:gd name="connsiteX206" fmla="*/ 4076700 w 4114800"/>
              <a:gd name="connsiteY206" fmla="*/ 654050 h 3810000"/>
              <a:gd name="connsiteX207" fmla="*/ 4114800 w 4114800"/>
              <a:gd name="connsiteY207" fmla="*/ 565150 h 3810000"/>
              <a:gd name="connsiteX208" fmla="*/ 4013200 w 4114800"/>
              <a:gd name="connsiteY208" fmla="*/ 438150 h 3810000"/>
              <a:gd name="connsiteX209" fmla="*/ 4000500 w 4114800"/>
              <a:gd name="connsiteY209" fmla="*/ 438150 h 3810000"/>
              <a:gd name="connsiteX210" fmla="*/ 3962400 w 4114800"/>
              <a:gd name="connsiteY210" fmla="*/ 495300 h 3810000"/>
              <a:gd name="connsiteX211" fmla="*/ 3879850 w 4114800"/>
              <a:gd name="connsiteY211" fmla="*/ 495300 h 3810000"/>
              <a:gd name="connsiteX212" fmla="*/ 3835400 w 4114800"/>
              <a:gd name="connsiteY212" fmla="*/ 501650 h 3810000"/>
              <a:gd name="connsiteX213" fmla="*/ 3810000 w 4114800"/>
              <a:gd name="connsiteY213" fmla="*/ 463550 h 3810000"/>
              <a:gd name="connsiteX214" fmla="*/ 3752850 w 4114800"/>
              <a:gd name="connsiteY214" fmla="*/ 527050 h 3810000"/>
              <a:gd name="connsiteX215" fmla="*/ 3676650 w 4114800"/>
              <a:gd name="connsiteY215" fmla="*/ 520700 h 3810000"/>
              <a:gd name="connsiteX216" fmla="*/ 3644900 w 4114800"/>
              <a:gd name="connsiteY216" fmla="*/ 419100 h 3810000"/>
              <a:gd name="connsiteX217" fmla="*/ 3625850 w 4114800"/>
              <a:gd name="connsiteY217" fmla="*/ 317500 h 3810000"/>
              <a:gd name="connsiteX218" fmla="*/ 3632200 w 4114800"/>
              <a:gd name="connsiteY218" fmla="*/ 279400 h 3810000"/>
              <a:gd name="connsiteX219" fmla="*/ 3600450 w 4114800"/>
              <a:gd name="connsiteY219" fmla="*/ 260350 h 3810000"/>
              <a:gd name="connsiteX220" fmla="*/ 3600450 w 4114800"/>
              <a:gd name="connsiteY220" fmla="*/ 260350 h 3810000"/>
              <a:gd name="connsiteX221" fmla="*/ 3549650 w 4114800"/>
              <a:gd name="connsiteY221" fmla="*/ 273050 h 3810000"/>
              <a:gd name="connsiteX222" fmla="*/ 3505200 w 4114800"/>
              <a:gd name="connsiteY222" fmla="*/ 241300 h 3810000"/>
              <a:gd name="connsiteX223" fmla="*/ 3460750 w 4114800"/>
              <a:gd name="connsiteY223" fmla="*/ 234950 h 3810000"/>
              <a:gd name="connsiteX224" fmla="*/ 3454400 w 4114800"/>
              <a:gd name="connsiteY224" fmla="*/ 171450 h 3810000"/>
              <a:gd name="connsiteX225" fmla="*/ 3479800 w 4114800"/>
              <a:gd name="connsiteY225" fmla="*/ 101600 h 3810000"/>
              <a:gd name="connsiteX226" fmla="*/ 3505200 w 4114800"/>
              <a:gd name="connsiteY226" fmla="*/ 69850 h 3810000"/>
              <a:gd name="connsiteX227" fmla="*/ 3467100 w 4114800"/>
              <a:gd name="connsiteY227" fmla="*/ 0 h 3810000"/>
              <a:gd name="connsiteX0" fmla="*/ 3467100 w 4114800"/>
              <a:gd name="connsiteY0" fmla="*/ 0 h 3810000"/>
              <a:gd name="connsiteX1" fmla="*/ 3359150 w 4114800"/>
              <a:gd name="connsiteY1" fmla="*/ 31750 h 3810000"/>
              <a:gd name="connsiteX2" fmla="*/ 3257550 w 4114800"/>
              <a:gd name="connsiteY2" fmla="*/ 139700 h 3810000"/>
              <a:gd name="connsiteX3" fmla="*/ 3263900 w 4114800"/>
              <a:gd name="connsiteY3" fmla="*/ 209550 h 3810000"/>
              <a:gd name="connsiteX4" fmla="*/ 3333750 w 4114800"/>
              <a:gd name="connsiteY4" fmla="*/ 209550 h 3810000"/>
              <a:gd name="connsiteX5" fmla="*/ 3359150 w 4114800"/>
              <a:gd name="connsiteY5" fmla="*/ 304800 h 3810000"/>
              <a:gd name="connsiteX6" fmla="*/ 3333750 w 4114800"/>
              <a:gd name="connsiteY6" fmla="*/ 355600 h 3810000"/>
              <a:gd name="connsiteX7" fmla="*/ 3276600 w 4114800"/>
              <a:gd name="connsiteY7" fmla="*/ 400050 h 3810000"/>
              <a:gd name="connsiteX8" fmla="*/ 3206750 w 4114800"/>
              <a:gd name="connsiteY8" fmla="*/ 546100 h 3810000"/>
              <a:gd name="connsiteX9" fmla="*/ 3130550 w 4114800"/>
              <a:gd name="connsiteY9" fmla="*/ 679450 h 3810000"/>
              <a:gd name="connsiteX10" fmla="*/ 3181350 w 4114800"/>
              <a:gd name="connsiteY10" fmla="*/ 723900 h 3810000"/>
              <a:gd name="connsiteX11" fmla="*/ 3149600 w 4114800"/>
              <a:gd name="connsiteY11" fmla="*/ 768350 h 3810000"/>
              <a:gd name="connsiteX12" fmla="*/ 3054350 w 4114800"/>
              <a:gd name="connsiteY12" fmla="*/ 793750 h 3810000"/>
              <a:gd name="connsiteX13" fmla="*/ 2959100 w 4114800"/>
              <a:gd name="connsiteY13" fmla="*/ 869950 h 3810000"/>
              <a:gd name="connsiteX14" fmla="*/ 2901950 w 4114800"/>
              <a:gd name="connsiteY14" fmla="*/ 882650 h 3810000"/>
              <a:gd name="connsiteX15" fmla="*/ 2857500 w 4114800"/>
              <a:gd name="connsiteY15" fmla="*/ 850900 h 3810000"/>
              <a:gd name="connsiteX16" fmla="*/ 2794000 w 4114800"/>
              <a:gd name="connsiteY16" fmla="*/ 806450 h 3810000"/>
              <a:gd name="connsiteX17" fmla="*/ 2705100 w 4114800"/>
              <a:gd name="connsiteY17" fmla="*/ 1003300 h 3810000"/>
              <a:gd name="connsiteX18" fmla="*/ 2667000 w 4114800"/>
              <a:gd name="connsiteY18" fmla="*/ 1098550 h 3810000"/>
              <a:gd name="connsiteX19" fmla="*/ 2660650 w 4114800"/>
              <a:gd name="connsiteY19" fmla="*/ 1174750 h 3810000"/>
              <a:gd name="connsiteX20" fmla="*/ 2660650 w 4114800"/>
              <a:gd name="connsiteY20" fmla="*/ 1174750 h 3810000"/>
              <a:gd name="connsiteX21" fmla="*/ 2616200 w 4114800"/>
              <a:gd name="connsiteY21" fmla="*/ 1212850 h 3810000"/>
              <a:gd name="connsiteX22" fmla="*/ 2654300 w 4114800"/>
              <a:gd name="connsiteY22" fmla="*/ 1289050 h 3810000"/>
              <a:gd name="connsiteX23" fmla="*/ 2755900 w 4114800"/>
              <a:gd name="connsiteY23" fmla="*/ 1250950 h 3810000"/>
              <a:gd name="connsiteX24" fmla="*/ 2819400 w 4114800"/>
              <a:gd name="connsiteY24" fmla="*/ 1244600 h 3810000"/>
              <a:gd name="connsiteX25" fmla="*/ 2863850 w 4114800"/>
              <a:gd name="connsiteY25" fmla="*/ 1295400 h 3810000"/>
              <a:gd name="connsiteX26" fmla="*/ 2901950 w 4114800"/>
              <a:gd name="connsiteY26" fmla="*/ 1295400 h 3810000"/>
              <a:gd name="connsiteX27" fmla="*/ 2952750 w 4114800"/>
              <a:gd name="connsiteY27" fmla="*/ 1225550 h 3810000"/>
              <a:gd name="connsiteX28" fmla="*/ 3079750 w 4114800"/>
              <a:gd name="connsiteY28" fmla="*/ 1238250 h 3810000"/>
              <a:gd name="connsiteX29" fmla="*/ 3194050 w 4114800"/>
              <a:gd name="connsiteY29" fmla="*/ 1384300 h 3810000"/>
              <a:gd name="connsiteX30" fmla="*/ 3244850 w 4114800"/>
              <a:gd name="connsiteY30" fmla="*/ 1454150 h 3810000"/>
              <a:gd name="connsiteX31" fmla="*/ 3232150 w 4114800"/>
              <a:gd name="connsiteY31" fmla="*/ 1511300 h 3810000"/>
              <a:gd name="connsiteX32" fmla="*/ 3136900 w 4114800"/>
              <a:gd name="connsiteY32" fmla="*/ 1498600 h 3810000"/>
              <a:gd name="connsiteX33" fmla="*/ 3092450 w 4114800"/>
              <a:gd name="connsiteY33" fmla="*/ 1473200 h 3810000"/>
              <a:gd name="connsiteX34" fmla="*/ 2959100 w 4114800"/>
              <a:gd name="connsiteY34" fmla="*/ 1511300 h 3810000"/>
              <a:gd name="connsiteX35" fmla="*/ 2927350 w 4114800"/>
              <a:gd name="connsiteY35" fmla="*/ 1536700 h 3810000"/>
              <a:gd name="connsiteX36" fmla="*/ 2927350 w 4114800"/>
              <a:gd name="connsiteY36" fmla="*/ 1536700 h 3810000"/>
              <a:gd name="connsiteX37" fmla="*/ 2882900 w 4114800"/>
              <a:gd name="connsiteY37" fmla="*/ 1581150 h 3810000"/>
              <a:gd name="connsiteX38" fmla="*/ 2806700 w 4114800"/>
              <a:gd name="connsiteY38" fmla="*/ 1555750 h 3810000"/>
              <a:gd name="connsiteX39" fmla="*/ 2730500 w 4114800"/>
              <a:gd name="connsiteY39" fmla="*/ 1606550 h 3810000"/>
              <a:gd name="connsiteX40" fmla="*/ 2705100 w 4114800"/>
              <a:gd name="connsiteY40" fmla="*/ 1695450 h 3810000"/>
              <a:gd name="connsiteX41" fmla="*/ 2635250 w 4114800"/>
              <a:gd name="connsiteY41" fmla="*/ 1739900 h 3810000"/>
              <a:gd name="connsiteX42" fmla="*/ 2578100 w 4114800"/>
              <a:gd name="connsiteY42" fmla="*/ 1758950 h 3810000"/>
              <a:gd name="connsiteX43" fmla="*/ 2482850 w 4114800"/>
              <a:gd name="connsiteY43" fmla="*/ 1746250 h 3810000"/>
              <a:gd name="connsiteX44" fmla="*/ 2413000 w 4114800"/>
              <a:gd name="connsiteY44" fmla="*/ 1841500 h 3810000"/>
              <a:gd name="connsiteX45" fmla="*/ 2336800 w 4114800"/>
              <a:gd name="connsiteY45" fmla="*/ 1879600 h 3810000"/>
              <a:gd name="connsiteX46" fmla="*/ 2228850 w 4114800"/>
              <a:gd name="connsiteY46" fmla="*/ 1873250 h 3810000"/>
              <a:gd name="connsiteX47" fmla="*/ 2152650 w 4114800"/>
              <a:gd name="connsiteY47" fmla="*/ 1822450 h 3810000"/>
              <a:gd name="connsiteX48" fmla="*/ 2076450 w 4114800"/>
              <a:gd name="connsiteY48" fmla="*/ 1835150 h 3810000"/>
              <a:gd name="connsiteX49" fmla="*/ 2032000 w 4114800"/>
              <a:gd name="connsiteY49" fmla="*/ 1930400 h 3810000"/>
              <a:gd name="connsiteX50" fmla="*/ 2063750 w 4114800"/>
              <a:gd name="connsiteY50" fmla="*/ 2019300 h 3810000"/>
              <a:gd name="connsiteX51" fmla="*/ 2108200 w 4114800"/>
              <a:gd name="connsiteY51" fmla="*/ 2082800 h 3810000"/>
              <a:gd name="connsiteX52" fmla="*/ 2063750 w 4114800"/>
              <a:gd name="connsiteY52" fmla="*/ 2114550 h 3810000"/>
              <a:gd name="connsiteX53" fmla="*/ 2063750 w 4114800"/>
              <a:gd name="connsiteY53" fmla="*/ 2133600 h 3810000"/>
              <a:gd name="connsiteX54" fmla="*/ 1968500 w 4114800"/>
              <a:gd name="connsiteY54" fmla="*/ 2159000 h 3810000"/>
              <a:gd name="connsiteX55" fmla="*/ 1905000 w 4114800"/>
              <a:gd name="connsiteY55" fmla="*/ 2254250 h 3810000"/>
              <a:gd name="connsiteX56" fmla="*/ 1784350 w 4114800"/>
              <a:gd name="connsiteY56" fmla="*/ 2324100 h 3810000"/>
              <a:gd name="connsiteX57" fmla="*/ 1631950 w 4114800"/>
              <a:gd name="connsiteY57" fmla="*/ 2349500 h 3810000"/>
              <a:gd name="connsiteX58" fmla="*/ 1511300 w 4114800"/>
              <a:gd name="connsiteY58" fmla="*/ 2336800 h 3810000"/>
              <a:gd name="connsiteX59" fmla="*/ 1447800 w 4114800"/>
              <a:gd name="connsiteY59" fmla="*/ 2336800 h 3810000"/>
              <a:gd name="connsiteX60" fmla="*/ 1231900 w 4114800"/>
              <a:gd name="connsiteY60" fmla="*/ 2438400 h 3810000"/>
              <a:gd name="connsiteX61" fmla="*/ 1123950 w 4114800"/>
              <a:gd name="connsiteY61" fmla="*/ 2514600 h 3810000"/>
              <a:gd name="connsiteX62" fmla="*/ 1054100 w 4114800"/>
              <a:gd name="connsiteY62" fmla="*/ 2501900 h 3810000"/>
              <a:gd name="connsiteX63" fmla="*/ 1041400 w 4114800"/>
              <a:gd name="connsiteY63" fmla="*/ 2438400 h 3810000"/>
              <a:gd name="connsiteX64" fmla="*/ 965200 w 4114800"/>
              <a:gd name="connsiteY64" fmla="*/ 2470150 h 3810000"/>
              <a:gd name="connsiteX65" fmla="*/ 869950 w 4114800"/>
              <a:gd name="connsiteY65" fmla="*/ 2432050 h 3810000"/>
              <a:gd name="connsiteX66" fmla="*/ 793750 w 4114800"/>
              <a:gd name="connsiteY66" fmla="*/ 2393950 h 3810000"/>
              <a:gd name="connsiteX67" fmla="*/ 717550 w 4114800"/>
              <a:gd name="connsiteY67" fmla="*/ 2413000 h 3810000"/>
              <a:gd name="connsiteX68" fmla="*/ 641350 w 4114800"/>
              <a:gd name="connsiteY68" fmla="*/ 2336800 h 3810000"/>
              <a:gd name="connsiteX69" fmla="*/ 577850 w 4114800"/>
              <a:gd name="connsiteY69" fmla="*/ 2324100 h 3810000"/>
              <a:gd name="connsiteX70" fmla="*/ 539750 w 4114800"/>
              <a:gd name="connsiteY70" fmla="*/ 2273300 h 3810000"/>
              <a:gd name="connsiteX71" fmla="*/ 419100 w 4114800"/>
              <a:gd name="connsiteY71" fmla="*/ 2317750 h 3810000"/>
              <a:gd name="connsiteX72" fmla="*/ 254000 w 4114800"/>
              <a:gd name="connsiteY72" fmla="*/ 2317750 h 3810000"/>
              <a:gd name="connsiteX73" fmla="*/ 95250 w 4114800"/>
              <a:gd name="connsiteY73" fmla="*/ 2298700 h 3810000"/>
              <a:gd name="connsiteX74" fmla="*/ 0 w 4114800"/>
              <a:gd name="connsiteY74" fmla="*/ 2266950 h 3810000"/>
              <a:gd name="connsiteX75" fmla="*/ 50800 w 4114800"/>
              <a:gd name="connsiteY75" fmla="*/ 2387600 h 3810000"/>
              <a:gd name="connsiteX76" fmla="*/ 95250 w 4114800"/>
              <a:gd name="connsiteY76" fmla="*/ 2463800 h 3810000"/>
              <a:gd name="connsiteX77" fmla="*/ 76200 w 4114800"/>
              <a:gd name="connsiteY77" fmla="*/ 2565400 h 3810000"/>
              <a:gd name="connsiteX78" fmla="*/ 165100 w 4114800"/>
              <a:gd name="connsiteY78" fmla="*/ 2647950 h 3810000"/>
              <a:gd name="connsiteX79" fmla="*/ 165100 w 4114800"/>
              <a:gd name="connsiteY79" fmla="*/ 2705100 h 3810000"/>
              <a:gd name="connsiteX80" fmla="*/ 190500 w 4114800"/>
              <a:gd name="connsiteY80" fmla="*/ 2730500 h 3810000"/>
              <a:gd name="connsiteX81" fmla="*/ 273050 w 4114800"/>
              <a:gd name="connsiteY81" fmla="*/ 2660650 h 3810000"/>
              <a:gd name="connsiteX82" fmla="*/ 412750 w 4114800"/>
              <a:gd name="connsiteY82" fmla="*/ 2654300 h 3810000"/>
              <a:gd name="connsiteX83" fmla="*/ 419100 w 4114800"/>
              <a:gd name="connsiteY83" fmla="*/ 2692400 h 3810000"/>
              <a:gd name="connsiteX84" fmla="*/ 381000 w 4114800"/>
              <a:gd name="connsiteY84" fmla="*/ 2762250 h 3810000"/>
              <a:gd name="connsiteX85" fmla="*/ 330200 w 4114800"/>
              <a:gd name="connsiteY85" fmla="*/ 2806700 h 3810000"/>
              <a:gd name="connsiteX86" fmla="*/ 419100 w 4114800"/>
              <a:gd name="connsiteY86" fmla="*/ 2857500 h 3810000"/>
              <a:gd name="connsiteX87" fmla="*/ 463550 w 4114800"/>
              <a:gd name="connsiteY87" fmla="*/ 2921000 h 3810000"/>
              <a:gd name="connsiteX88" fmla="*/ 527050 w 4114800"/>
              <a:gd name="connsiteY88" fmla="*/ 2946400 h 3810000"/>
              <a:gd name="connsiteX89" fmla="*/ 533400 w 4114800"/>
              <a:gd name="connsiteY89" fmla="*/ 2990850 h 3810000"/>
              <a:gd name="connsiteX90" fmla="*/ 571500 w 4114800"/>
              <a:gd name="connsiteY90" fmla="*/ 3016250 h 3810000"/>
              <a:gd name="connsiteX91" fmla="*/ 622300 w 4114800"/>
              <a:gd name="connsiteY91" fmla="*/ 3073400 h 3810000"/>
              <a:gd name="connsiteX92" fmla="*/ 692150 w 4114800"/>
              <a:gd name="connsiteY92" fmla="*/ 3048000 h 3810000"/>
              <a:gd name="connsiteX93" fmla="*/ 698500 w 4114800"/>
              <a:gd name="connsiteY93" fmla="*/ 3022600 h 3810000"/>
              <a:gd name="connsiteX94" fmla="*/ 692150 w 4114800"/>
              <a:gd name="connsiteY94" fmla="*/ 2978150 h 3810000"/>
              <a:gd name="connsiteX95" fmla="*/ 755650 w 4114800"/>
              <a:gd name="connsiteY95" fmla="*/ 2946400 h 3810000"/>
              <a:gd name="connsiteX96" fmla="*/ 825500 w 4114800"/>
              <a:gd name="connsiteY96" fmla="*/ 2971800 h 3810000"/>
              <a:gd name="connsiteX97" fmla="*/ 908050 w 4114800"/>
              <a:gd name="connsiteY97" fmla="*/ 2914650 h 3810000"/>
              <a:gd name="connsiteX98" fmla="*/ 952500 w 4114800"/>
              <a:gd name="connsiteY98" fmla="*/ 2914650 h 3810000"/>
              <a:gd name="connsiteX99" fmla="*/ 990600 w 4114800"/>
              <a:gd name="connsiteY99" fmla="*/ 2940050 h 3810000"/>
              <a:gd name="connsiteX100" fmla="*/ 990600 w 4114800"/>
              <a:gd name="connsiteY100" fmla="*/ 3016250 h 3810000"/>
              <a:gd name="connsiteX101" fmla="*/ 939800 w 4114800"/>
              <a:gd name="connsiteY101" fmla="*/ 3079750 h 3810000"/>
              <a:gd name="connsiteX102" fmla="*/ 908050 w 4114800"/>
              <a:gd name="connsiteY102" fmla="*/ 3098800 h 3810000"/>
              <a:gd name="connsiteX103" fmla="*/ 889000 w 4114800"/>
              <a:gd name="connsiteY103" fmla="*/ 3200400 h 3810000"/>
              <a:gd name="connsiteX104" fmla="*/ 946150 w 4114800"/>
              <a:gd name="connsiteY104" fmla="*/ 3289300 h 3810000"/>
              <a:gd name="connsiteX105" fmla="*/ 1047750 w 4114800"/>
              <a:gd name="connsiteY105" fmla="*/ 3321050 h 3810000"/>
              <a:gd name="connsiteX106" fmla="*/ 1130300 w 4114800"/>
              <a:gd name="connsiteY106" fmla="*/ 3314700 h 3810000"/>
              <a:gd name="connsiteX107" fmla="*/ 1200150 w 4114800"/>
              <a:gd name="connsiteY107" fmla="*/ 3213100 h 3810000"/>
              <a:gd name="connsiteX108" fmla="*/ 1206500 w 4114800"/>
              <a:gd name="connsiteY108" fmla="*/ 3155950 h 3810000"/>
              <a:gd name="connsiteX109" fmla="*/ 1219200 w 4114800"/>
              <a:gd name="connsiteY109" fmla="*/ 3060700 h 3810000"/>
              <a:gd name="connsiteX110" fmla="*/ 1244600 w 4114800"/>
              <a:gd name="connsiteY110" fmla="*/ 2990850 h 3810000"/>
              <a:gd name="connsiteX111" fmla="*/ 1327150 w 4114800"/>
              <a:gd name="connsiteY111" fmla="*/ 2921000 h 3810000"/>
              <a:gd name="connsiteX112" fmla="*/ 1397000 w 4114800"/>
              <a:gd name="connsiteY112" fmla="*/ 2946400 h 3810000"/>
              <a:gd name="connsiteX113" fmla="*/ 1403350 w 4114800"/>
              <a:gd name="connsiteY113" fmla="*/ 3035300 h 3810000"/>
              <a:gd name="connsiteX114" fmla="*/ 1346200 w 4114800"/>
              <a:gd name="connsiteY114" fmla="*/ 3143250 h 3810000"/>
              <a:gd name="connsiteX115" fmla="*/ 1327150 w 4114800"/>
              <a:gd name="connsiteY115" fmla="*/ 3213100 h 3810000"/>
              <a:gd name="connsiteX116" fmla="*/ 1352550 w 4114800"/>
              <a:gd name="connsiteY116" fmla="*/ 3308350 h 3810000"/>
              <a:gd name="connsiteX117" fmla="*/ 1435100 w 4114800"/>
              <a:gd name="connsiteY117" fmla="*/ 3340100 h 3810000"/>
              <a:gd name="connsiteX118" fmla="*/ 1492250 w 4114800"/>
              <a:gd name="connsiteY118" fmla="*/ 3270250 h 3810000"/>
              <a:gd name="connsiteX119" fmla="*/ 1568450 w 4114800"/>
              <a:gd name="connsiteY119" fmla="*/ 3162300 h 3810000"/>
              <a:gd name="connsiteX120" fmla="*/ 1689100 w 4114800"/>
              <a:gd name="connsiteY120" fmla="*/ 3111500 h 3810000"/>
              <a:gd name="connsiteX121" fmla="*/ 1784350 w 4114800"/>
              <a:gd name="connsiteY121" fmla="*/ 2990850 h 3810000"/>
              <a:gd name="connsiteX122" fmla="*/ 1847850 w 4114800"/>
              <a:gd name="connsiteY122" fmla="*/ 2933700 h 3810000"/>
              <a:gd name="connsiteX123" fmla="*/ 1847850 w 4114800"/>
              <a:gd name="connsiteY123" fmla="*/ 2933700 h 3810000"/>
              <a:gd name="connsiteX124" fmla="*/ 1993900 w 4114800"/>
              <a:gd name="connsiteY124" fmla="*/ 2889250 h 3810000"/>
              <a:gd name="connsiteX125" fmla="*/ 2032000 w 4114800"/>
              <a:gd name="connsiteY125" fmla="*/ 2889250 h 3810000"/>
              <a:gd name="connsiteX126" fmla="*/ 1987550 w 4114800"/>
              <a:gd name="connsiteY126" fmla="*/ 2952750 h 3810000"/>
              <a:gd name="connsiteX127" fmla="*/ 1962150 w 4114800"/>
              <a:gd name="connsiteY127" fmla="*/ 3022600 h 3810000"/>
              <a:gd name="connsiteX128" fmla="*/ 1936750 w 4114800"/>
              <a:gd name="connsiteY128" fmla="*/ 3111500 h 3810000"/>
              <a:gd name="connsiteX129" fmla="*/ 1892300 w 4114800"/>
              <a:gd name="connsiteY129" fmla="*/ 3149600 h 3810000"/>
              <a:gd name="connsiteX130" fmla="*/ 1930400 w 4114800"/>
              <a:gd name="connsiteY130" fmla="*/ 3251200 h 3810000"/>
              <a:gd name="connsiteX131" fmla="*/ 1898650 w 4114800"/>
              <a:gd name="connsiteY131" fmla="*/ 3346450 h 3810000"/>
              <a:gd name="connsiteX132" fmla="*/ 1885950 w 4114800"/>
              <a:gd name="connsiteY132" fmla="*/ 3429000 h 3810000"/>
              <a:gd name="connsiteX133" fmla="*/ 1892300 w 4114800"/>
              <a:gd name="connsiteY133" fmla="*/ 3498850 h 3810000"/>
              <a:gd name="connsiteX134" fmla="*/ 1917700 w 4114800"/>
              <a:gd name="connsiteY134" fmla="*/ 3606800 h 3810000"/>
              <a:gd name="connsiteX135" fmla="*/ 1873250 w 4114800"/>
              <a:gd name="connsiteY135" fmla="*/ 3670300 h 3810000"/>
              <a:gd name="connsiteX136" fmla="*/ 1866900 w 4114800"/>
              <a:gd name="connsiteY136" fmla="*/ 3771900 h 3810000"/>
              <a:gd name="connsiteX137" fmla="*/ 1873250 w 4114800"/>
              <a:gd name="connsiteY137" fmla="*/ 3810000 h 3810000"/>
              <a:gd name="connsiteX138" fmla="*/ 1949450 w 4114800"/>
              <a:gd name="connsiteY138" fmla="*/ 3765550 h 3810000"/>
              <a:gd name="connsiteX139" fmla="*/ 2012950 w 4114800"/>
              <a:gd name="connsiteY139" fmla="*/ 3746500 h 3810000"/>
              <a:gd name="connsiteX140" fmla="*/ 2044700 w 4114800"/>
              <a:gd name="connsiteY140" fmla="*/ 3740150 h 3810000"/>
              <a:gd name="connsiteX141" fmla="*/ 2095500 w 4114800"/>
              <a:gd name="connsiteY141" fmla="*/ 3695700 h 3810000"/>
              <a:gd name="connsiteX142" fmla="*/ 2190750 w 4114800"/>
              <a:gd name="connsiteY142" fmla="*/ 3733800 h 3810000"/>
              <a:gd name="connsiteX143" fmla="*/ 2227436 w 4114800"/>
              <a:gd name="connsiteY143" fmla="*/ 3660006 h 3810000"/>
              <a:gd name="connsiteX144" fmla="*/ 2355850 w 4114800"/>
              <a:gd name="connsiteY144" fmla="*/ 3575050 h 3810000"/>
              <a:gd name="connsiteX145" fmla="*/ 2362200 w 4114800"/>
              <a:gd name="connsiteY145" fmla="*/ 3467100 h 3810000"/>
              <a:gd name="connsiteX146" fmla="*/ 2451100 w 4114800"/>
              <a:gd name="connsiteY146" fmla="*/ 3505200 h 3810000"/>
              <a:gd name="connsiteX147" fmla="*/ 2514600 w 4114800"/>
              <a:gd name="connsiteY147" fmla="*/ 3511550 h 3810000"/>
              <a:gd name="connsiteX148" fmla="*/ 2590800 w 4114800"/>
              <a:gd name="connsiteY148" fmla="*/ 3448050 h 3810000"/>
              <a:gd name="connsiteX149" fmla="*/ 2654300 w 4114800"/>
              <a:gd name="connsiteY149" fmla="*/ 3371850 h 3810000"/>
              <a:gd name="connsiteX150" fmla="*/ 2730500 w 4114800"/>
              <a:gd name="connsiteY150" fmla="*/ 3270250 h 3810000"/>
              <a:gd name="connsiteX151" fmla="*/ 2863850 w 4114800"/>
              <a:gd name="connsiteY151" fmla="*/ 3200400 h 3810000"/>
              <a:gd name="connsiteX152" fmla="*/ 2952750 w 4114800"/>
              <a:gd name="connsiteY152" fmla="*/ 3149600 h 3810000"/>
              <a:gd name="connsiteX153" fmla="*/ 2952750 w 4114800"/>
              <a:gd name="connsiteY153" fmla="*/ 3117850 h 3810000"/>
              <a:gd name="connsiteX154" fmla="*/ 2901950 w 4114800"/>
              <a:gd name="connsiteY154" fmla="*/ 3079750 h 3810000"/>
              <a:gd name="connsiteX155" fmla="*/ 2914650 w 4114800"/>
              <a:gd name="connsiteY155" fmla="*/ 3003550 h 3810000"/>
              <a:gd name="connsiteX156" fmla="*/ 3016250 w 4114800"/>
              <a:gd name="connsiteY156" fmla="*/ 2952750 h 3810000"/>
              <a:gd name="connsiteX157" fmla="*/ 3117850 w 4114800"/>
              <a:gd name="connsiteY157" fmla="*/ 2908300 h 3810000"/>
              <a:gd name="connsiteX158" fmla="*/ 3181350 w 4114800"/>
              <a:gd name="connsiteY158" fmla="*/ 2851150 h 3810000"/>
              <a:gd name="connsiteX159" fmla="*/ 3206750 w 4114800"/>
              <a:gd name="connsiteY159" fmla="*/ 2819400 h 3810000"/>
              <a:gd name="connsiteX160" fmla="*/ 3194050 w 4114800"/>
              <a:gd name="connsiteY160" fmla="*/ 2749550 h 3810000"/>
              <a:gd name="connsiteX161" fmla="*/ 3194050 w 4114800"/>
              <a:gd name="connsiteY161" fmla="*/ 2749550 h 3810000"/>
              <a:gd name="connsiteX162" fmla="*/ 3200400 w 4114800"/>
              <a:gd name="connsiteY162" fmla="*/ 2705100 h 3810000"/>
              <a:gd name="connsiteX163" fmla="*/ 3092450 w 4114800"/>
              <a:gd name="connsiteY163" fmla="*/ 2647950 h 3810000"/>
              <a:gd name="connsiteX164" fmla="*/ 3162300 w 4114800"/>
              <a:gd name="connsiteY164" fmla="*/ 2520950 h 3810000"/>
              <a:gd name="connsiteX165" fmla="*/ 3162300 w 4114800"/>
              <a:gd name="connsiteY165" fmla="*/ 2438400 h 3810000"/>
              <a:gd name="connsiteX166" fmla="*/ 3168650 w 4114800"/>
              <a:gd name="connsiteY166" fmla="*/ 2355850 h 3810000"/>
              <a:gd name="connsiteX167" fmla="*/ 3251200 w 4114800"/>
              <a:gd name="connsiteY167" fmla="*/ 2413000 h 3810000"/>
              <a:gd name="connsiteX168" fmla="*/ 3270250 w 4114800"/>
              <a:gd name="connsiteY168" fmla="*/ 2463800 h 3810000"/>
              <a:gd name="connsiteX169" fmla="*/ 3340100 w 4114800"/>
              <a:gd name="connsiteY169" fmla="*/ 2406650 h 3810000"/>
              <a:gd name="connsiteX170" fmla="*/ 3473450 w 4114800"/>
              <a:gd name="connsiteY170" fmla="*/ 2317750 h 3810000"/>
              <a:gd name="connsiteX171" fmla="*/ 3511550 w 4114800"/>
              <a:gd name="connsiteY171" fmla="*/ 2343150 h 3810000"/>
              <a:gd name="connsiteX172" fmla="*/ 3536950 w 4114800"/>
              <a:gd name="connsiteY172" fmla="*/ 2279650 h 3810000"/>
              <a:gd name="connsiteX173" fmla="*/ 3714750 w 4114800"/>
              <a:gd name="connsiteY173" fmla="*/ 2279650 h 3810000"/>
              <a:gd name="connsiteX174" fmla="*/ 3771900 w 4114800"/>
              <a:gd name="connsiteY174" fmla="*/ 2190750 h 3810000"/>
              <a:gd name="connsiteX175" fmla="*/ 3746500 w 4114800"/>
              <a:gd name="connsiteY175" fmla="*/ 2120900 h 3810000"/>
              <a:gd name="connsiteX176" fmla="*/ 3752850 w 4114800"/>
              <a:gd name="connsiteY176" fmla="*/ 2044700 h 3810000"/>
              <a:gd name="connsiteX177" fmla="*/ 3695700 w 4114800"/>
              <a:gd name="connsiteY177" fmla="*/ 1949450 h 3810000"/>
              <a:gd name="connsiteX178" fmla="*/ 3632200 w 4114800"/>
              <a:gd name="connsiteY178" fmla="*/ 1993900 h 3810000"/>
              <a:gd name="connsiteX179" fmla="*/ 3575050 w 4114800"/>
              <a:gd name="connsiteY179" fmla="*/ 2000250 h 3810000"/>
              <a:gd name="connsiteX180" fmla="*/ 3556000 w 4114800"/>
              <a:gd name="connsiteY180" fmla="*/ 1905000 h 3810000"/>
              <a:gd name="connsiteX181" fmla="*/ 3562350 w 4114800"/>
              <a:gd name="connsiteY181" fmla="*/ 1784350 h 3810000"/>
              <a:gd name="connsiteX182" fmla="*/ 3524250 w 4114800"/>
              <a:gd name="connsiteY182" fmla="*/ 1701800 h 3810000"/>
              <a:gd name="connsiteX183" fmla="*/ 3517900 w 4114800"/>
              <a:gd name="connsiteY183" fmla="*/ 1619250 h 3810000"/>
              <a:gd name="connsiteX184" fmla="*/ 3594100 w 4114800"/>
              <a:gd name="connsiteY184" fmla="*/ 1657350 h 3810000"/>
              <a:gd name="connsiteX185" fmla="*/ 3651250 w 4114800"/>
              <a:gd name="connsiteY185" fmla="*/ 1663700 h 3810000"/>
              <a:gd name="connsiteX186" fmla="*/ 3663950 w 4114800"/>
              <a:gd name="connsiteY186" fmla="*/ 1682750 h 3810000"/>
              <a:gd name="connsiteX187" fmla="*/ 3657600 w 4114800"/>
              <a:gd name="connsiteY187" fmla="*/ 1619250 h 3810000"/>
              <a:gd name="connsiteX188" fmla="*/ 3708400 w 4114800"/>
              <a:gd name="connsiteY188" fmla="*/ 1600200 h 3810000"/>
              <a:gd name="connsiteX189" fmla="*/ 3708400 w 4114800"/>
              <a:gd name="connsiteY189" fmla="*/ 1524000 h 3810000"/>
              <a:gd name="connsiteX190" fmla="*/ 3721100 w 4114800"/>
              <a:gd name="connsiteY190" fmla="*/ 1511300 h 3810000"/>
              <a:gd name="connsiteX191" fmla="*/ 3721100 w 4114800"/>
              <a:gd name="connsiteY191" fmla="*/ 1511300 h 3810000"/>
              <a:gd name="connsiteX192" fmla="*/ 3746500 w 4114800"/>
              <a:gd name="connsiteY192" fmla="*/ 1454150 h 3810000"/>
              <a:gd name="connsiteX193" fmla="*/ 3695700 w 4114800"/>
              <a:gd name="connsiteY193" fmla="*/ 1504950 h 3810000"/>
              <a:gd name="connsiteX194" fmla="*/ 3676650 w 4114800"/>
              <a:gd name="connsiteY194" fmla="*/ 1485900 h 3810000"/>
              <a:gd name="connsiteX195" fmla="*/ 3676650 w 4114800"/>
              <a:gd name="connsiteY195" fmla="*/ 1435100 h 3810000"/>
              <a:gd name="connsiteX196" fmla="*/ 3613150 w 4114800"/>
              <a:gd name="connsiteY196" fmla="*/ 1397000 h 3810000"/>
              <a:gd name="connsiteX197" fmla="*/ 3619500 w 4114800"/>
              <a:gd name="connsiteY197" fmla="*/ 1320800 h 3810000"/>
              <a:gd name="connsiteX198" fmla="*/ 3854450 w 4114800"/>
              <a:gd name="connsiteY198" fmla="*/ 1130300 h 3810000"/>
              <a:gd name="connsiteX199" fmla="*/ 3886200 w 4114800"/>
              <a:gd name="connsiteY199" fmla="*/ 1168400 h 3810000"/>
              <a:gd name="connsiteX200" fmla="*/ 3886200 w 4114800"/>
              <a:gd name="connsiteY200" fmla="*/ 1092200 h 3810000"/>
              <a:gd name="connsiteX201" fmla="*/ 3930650 w 4114800"/>
              <a:gd name="connsiteY201" fmla="*/ 1035050 h 3810000"/>
              <a:gd name="connsiteX202" fmla="*/ 3949700 w 4114800"/>
              <a:gd name="connsiteY202" fmla="*/ 958850 h 3810000"/>
              <a:gd name="connsiteX203" fmla="*/ 4000500 w 4114800"/>
              <a:gd name="connsiteY203" fmla="*/ 927100 h 3810000"/>
              <a:gd name="connsiteX204" fmla="*/ 3987800 w 4114800"/>
              <a:gd name="connsiteY204" fmla="*/ 793750 h 3810000"/>
              <a:gd name="connsiteX205" fmla="*/ 4076700 w 4114800"/>
              <a:gd name="connsiteY205" fmla="*/ 654050 h 3810000"/>
              <a:gd name="connsiteX206" fmla="*/ 4114800 w 4114800"/>
              <a:gd name="connsiteY206" fmla="*/ 565150 h 3810000"/>
              <a:gd name="connsiteX207" fmla="*/ 4013200 w 4114800"/>
              <a:gd name="connsiteY207" fmla="*/ 438150 h 3810000"/>
              <a:gd name="connsiteX208" fmla="*/ 4000500 w 4114800"/>
              <a:gd name="connsiteY208" fmla="*/ 438150 h 3810000"/>
              <a:gd name="connsiteX209" fmla="*/ 3962400 w 4114800"/>
              <a:gd name="connsiteY209" fmla="*/ 495300 h 3810000"/>
              <a:gd name="connsiteX210" fmla="*/ 3879850 w 4114800"/>
              <a:gd name="connsiteY210" fmla="*/ 495300 h 3810000"/>
              <a:gd name="connsiteX211" fmla="*/ 3835400 w 4114800"/>
              <a:gd name="connsiteY211" fmla="*/ 501650 h 3810000"/>
              <a:gd name="connsiteX212" fmla="*/ 3810000 w 4114800"/>
              <a:gd name="connsiteY212" fmla="*/ 463550 h 3810000"/>
              <a:gd name="connsiteX213" fmla="*/ 3752850 w 4114800"/>
              <a:gd name="connsiteY213" fmla="*/ 527050 h 3810000"/>
              <a:gd name="connsiteX214" fmla="*/ 3676650 w 4114800"/>
              <a:gd name="connsiteY214" fmla="*/ 520700 h 3810000"/>
              <a:gd name="connsiteX215" fmla="*/ 3644900 w 4114800"/>
              <a:gd name="connsiteY215" fmla="*/ 419100 h 3810000"/>
              <a:gd name="connsiteX216" fmla="*/ 3625850 w 4114800"/>
              <a:gd name="connsiteY216" fmla="*/ 317500 h 3810000"/>
              <a:gd name="connsiteX217" fmla="*/ 3632200 w 4114800"/>
              <a:gd name="connsiteY217" fmla="*/ 279400 h 3810000"/>
              <a:gd name="connsiteX218" fmla="*/ 3600450 w 4114800"/>
              <a:gd name="connsiteY218" fmla="*/ 260350 h 3810000"/>
              <a:gd name="connsiteX219" fmla="*/ 3600450 w 4114800"/>
              <a:gd name="connsiteY219" fmla="*/ 260350 h 3810000"/>
              <a:gd name="connsiteX220" fmla="*/ 3549650 w 4114800"/>
              <a:gd name="connsiteY220" fmla="*/ 273050 h 3810000"/>
              <a:gd name="connsiteX221" fmla="*/ 3505200 w 4114800"/>
              <a:gd name="connsiteY221" fmla="*/ 241300 h 3810000"/>
              <a:gd name="connsiteX222" fmla="*/ 3460750 w 4114800"/>
              <a:gd name="connsiteY222" fmla="*/ 234950 h 3810000"/>
              <a:gd name="connsiteX223" fmla="*/ 3454400 w 4114800"/>
              <a:gd name="connsiteY223" fmla="*/ 171450 h 3810000"/>
              <a:gd name="connsiteX224" fmla="*/ 3479800 w 4114800"/>
              <a:gd name="connsiteY224" fmla="*/ 101600 h 3810000"/>
              <a:gd name="connsiteX225" fmla="*/ 3505200 w 4114800"/>
              <a:gd name="connsiteY225" fmla="*/ 69850 h 3810000"/>
              <a:gd name="connsiteX226" fmla="*/ 3467100 w 4114800"/>
              <a:gd name="connsiteY226" fmla="*/ 0 h 3810000"/>
              <a:gd name="connsiteX0" fmla="*/ 3467100 w 4114800"/>
              <a:gd name="connsiteY0" fmla="*/ 0 h 3810000"/>
              <a:gd name="connsiteX1" fmla="*/ 3359150 w 4114800"/>
              <a:gd name="connsiteY1" fmla="*/ 31750 h 3810000"/>
              <a:gd name="connsiteX2" fmla="*/ 3257550 w 4114800"/>
              <a:gd name="connsiteY2" fmla="*/ 139700 h 3810000"/>
              <a:gd name="connsiteX3" fmla="*/ 3263900 w 4114800"/>
              <a:gd name="connsiteY3" fmla="*/ 209550 h 3810000"/>
              <a:gd name="connsiteX4" fmla="*/ 3333750 w 4114800"/>
              <a:gd name="connsiteY4" fmla="*/ 209550 h 3810000"/>
              <a:gd name="connsiteX5" fmla="*/ 3359150 w 4114800"/>
              <a:gd name="connsiteY5" fmla="*/ 304800 h 3810000"/>
              <a:gd name="connsiteX6" fmla="*/ 3333750 w 4114800"/>
              <a:gd name="connsiteY6" fmla="*/ 355600 h 3810000"/>
              <a:gd name="connsiteX7" fmla="*/ 3276600 w 4114800"/>
              <a:gd name="connsiteY7" fmla="*/ 400050 h 3810000"/>
              <a:gd name="connsiteX8" fmla="*/ 3206750 w 4114800"/>
              <a:gd name="connsiteY8" fmla="*/ 546100 h 3810000"/>
              <a:gd name="connsiteX9" fmla="*/ 3130550 w 4114800"/>
              <a:gd name="connsiteY9" fmla="*/ 679450 h 3810000"/>
              <a:gd name="connsiteX10" fmla="*/ 3181350 w 4114800"/>
              <a:gd name="connsiteY10" fmla="*/ 723900 h 3810000"/>
              <a:gd name="connsiteX11" fmla="*/ 3149600 w 4114800"/>
              <a:gd name="connsiteY11" fmla="*/ 768350 h 3810000"/>
              <a:gd name="connsiteX12" fmla="*/ 3054350 w 4114800"/>
              <a:gd name="connsiteY12" fmla="*/ 793750 h 3810000"/>
              <a:gd name="connsiteX13" fmla="*/ 2959100 w 4114800"/>
              <a:gd name="connsiteY13" fmla="*/ 869950 h 3810000"/>
              <a:gd name="connsiteX14" fmla="*/ 2901950 w 4114800"/>
              <a:gd name="connsiteY14" fmla="*/ 882650 h 3810000"/>
              <a:gd name="connsiteX15" fmla="*/ 2857500 w 4114800"/>
              <a:gd name="connsiteY15" fmla="*/ 850900 h 3810000"/>
              <a:gd name="connsiteX16" fmla="*/ 2794000 w 4114800"/>
              <a:gd name="connsiteY16" fmla="*/ 806450 h 3810000"/>
              <a:gd name="connsiteX17" fmla="*/ 2705100 w 4114800"/>
              <a:gd name="connsiteY17" fmla="*/ 1003300 h 3810000"/>
              <a:gd name="connsiteX18" fmla="*/ 2667000 w 4114800"/>
              <a:gd name="connsiteY18" fmla="*/ 1098550 h 3810000"/>
              <a:gd name="connsiteX19" fmla="*/ 2660650 w 4114800"/>
              <a:gd name="connsiteY19" fmla="*/ 1174750 h 3810000"/>
              <a:gd name="connsiteX20" fmla="*/ 2660650 w 4114800"/>
              <a:gd name="connsiteY20" fmla="*/ 1174750 h 3810000"/>
              <a:gd name="connsiteX21" fmla="*/ 2616200 w 4114800"/>
              <a:gd name="connsiteY21" fmla="*/ 1212850 h 3810000"/>
              <a:gd name="connsiteX22" fmla="*/ 2654300 w 4114800"/>
              <a:gd name="connsiteY22" fmla="*/ 1289050 h 3810000"/>
              <a:gd name="connsiteX23" fmla="*/ 2755900 w 4114800"/>
              <a:gd name="connsiteY23" fmla="*/ 1250950 h 3810000"/>
              <a:gd name="connsiteX24" fmla="*/ 2819400 w 4114800"/>
              <a:gd name="connsiteY24" fmla="*/ 1244600 h 3810000"/>
              <a:gd name="connsiteX25" fmla="*/ 2863850 w 4114800"/>
              <a:gd name="connsiteY25" fmla="*/ 1295400 h 3810000"/>
              <a:gd name="connsiteX26" fmla="*/ 2901950 w 4114800"/>
              <a:gd name="connsiteY26" fmla="*/ 1295400 h 3810000"/>
              <a:gd name="connsiteX27" fmla="*/ 2952750 w 4114800"/>
              <a:gd name="connsiteY27" fmla="*/ 1225550 h 3810000"/>
              <a:gd name="connsiteX28" fmla="*/ 3079750 w 4114800"/>
              <a:gd name="connsiteY28" fmla="*/ 1238250 h 3810000"/>
              <a:gd name="connsiteX29" fmla="*/ 3194050 w 4114800"/>
              <a:gd name="connsiteY29" fmla="*/ 1384300 h 3810000"/>
              <a:gd name="connsiteX30" fmla="*/ 3244850 w 4114800"/>
              <a:gd name="connsiteY30" fmla="*/ 1454150 h 3810000"/>
              <a:gd name="connsiteX31" fmla="*/ 3232150 w 4114800"/>
              <a:gd name="connsiteY31" fmla="*/ 1511300 h 3810000"/>
              <a:gd name="connsiteX32" fmla="*/ 3136900 w 4114800"/>
              <a:gd name="connsiteY32" fmla="*/ 1498600 h 3810000"/>
              <a:gd name="connsiteX33" fmla="*/ 3092450 w 4114800"/>
              <a:gd name="connsiteY33" fmla="*/ 1473200 h 3810000"/>
              <a:gd name="connsiteX34" fmla="*/ 2959100 w 4114800"/>
              <a:gd name="connsiteY34" fmla="*/ 1511300 h 3810000"/>
              <a:gd name="connsiteX35" fmla="*/ 2927350 w 4114800"/>
              <a:gd name="connsiteY35" fmla="*/ 1536700 h 3810000"/>
              <a:gd name="connsiteX36" fmla="*/ 2927350 w 4114800"/>
              <a:gd name="connsiteY36" fmla="*/ 1536700 h 3810000"/>
              <a:gd name="connsiteX37" fmla="*/ 2882900 w 4114800"/>
              <a:gd name="connsiteY37" fmla="*/ 1581150 h 3810000"/>
              <a:gd name="connsiteX38" fmla="*/ 2806700 w 4114800"/>
              <a:gd name="connsiteY38" fmla="*/ 1555750 h 3810000"/>
              <a:gd name="connsiteX39" fmla="*/ 2730500 w 4114800"/>
              <a:gd name="connsiteY39" fmla="*/ 1606550 h 3810000"/>
              <a:gd name="connsiteX40" fmla="*/ 2705100 w 4114800"/>
              <a:gd name="connsiteY40" fmla="*/ 1695450 h 3810000"/>
              <a:gd name="connsiteX41" fmla="*/ 2635250 w 4114800"/>
              <a:gd name="connsiteY41" fmla="*/ 1739900 h 3810000"/>
              <a:gd name="connsiteX42" fmla="*/ 2578100 w 4114800"/>
              <a:gd name="connsiteY42" fmla="*/ 1758950 h 3810000"/>
              <a:gd name="connsiteX43" fmla="*/ 2482850 w 4114800"/>
              <a:gd name="connsiteY43" fmla="*/ 1746250 h 3810000"/>
              <a:gd name="connsiteX44" fmla="*/ 2413000 w 4114800"/>
              <a:gd name="connsiteY44" fmla="*/ 1841500 h 3810000"/>
              <a:gd name="connsiteX45" fmla="*/ 2336800 w 4114800"/>
              <a:gd name="connsiteY45" fmla="*/ 1879600 h 3810000"/>
              <a:gd name="connsiteX46" fmla="*/ 2228850 w 4114800"/>
              <a:gd name="connsiteY46" fmla="*/ 1873250 h 3810000"/>
              <a:gd name="connsiteX47" fmla="*/ 2152650 w 4114800"/>
              <a:gd name="connsiteY47" fmla="*/ 1822450 h 3810000"/>
              <a:gd name="connsiteX48" fmla="*/ 2076450 w 4114800"/>
              <a:gd name="connsiteY48" fmla="*/ 1835150 h 3810000"/>
              <a:gd name="connsiteX49" fmla="*/ 2032000 w 4114800"/>
              <a:gd name="connsiteY49" fmla="*/ 1930400 h 3810000"/>
              <a:gd name="connsiteX50" fmla="*/ 2063750 w 4114800"/>
              <a:gd name="connsiteY50" fmla="*/ 2019300 h 3810000"/>
              <a:gd name="connsiteX51" fmla="*/ 2108200 w 4114800"/>
              <a:gd name="connsiteY51" fmla="*/ 2082800 h 3810000"/>
              <a:gd name="connsiteX52" fmla="*/ 2063750 w 4114800"/>
              <a:gd name="connsiteY52" fmla="*/ 2114550 h 3810000"/>
              <a:gd name="connsiteX53" fmla="*/ 2063750 w 4114800"/>
              <a:gd name="connsiteY53" fmla="*/ 2133600 h 3810000"/>
              <a:gd name="connsiteX54" fmla="*/ 1968500 w 4114800"/>
              <a:gd name="connsiteY54" fmla="*/ 2159000 h 3810000"/>
              <a:gd name="connsiteX55" fmla="*/ 1905000 w 4114800"/>
              <a:gd name="connsiteY55" fmla="*/ 2254250 h 3810000"/>
              <a:gd name="connsiteX56" fmla="*/ 1784350 w 4114800"/>
              <a:gd name="connsiteY56" fmla="*/ 2324100 h 3810000"/>
              <a:gd name="connsiteX57" fmla="*/ 1631950 w 4114800"/>
              <a:gd name="connsiteY57" fmla="*/ 2349500 h 3810000"/>
              <a:gd name="connsiteX58" fmla="*/ 1511300 w 4114800"/>
              <a:gd name="connsiteY58" fmla="*/ 2336800 h 3810000"/>
              <a:gd name="connsiteX59" fmla="*/ 1447800 w 4114800"/>
              <a:gd name="connsiteY59" fmla="*/ 2336800 h 3810000"/>
              <a:gd name="connsiteX60" fmla="*/ 1231900 w 4114800"/>
              <a:gd name="connsiteY60" fmla="*/ 2438400 h 3810000"/>
              <a:gd name="connsiteX61" fmla="*/ 1123950 w 4114800"/>
              <a:gd name="connsiteY61" fmla="*/ 2514600 h 3810000"/>
              <a:gd name="connsiteX62" fmla="*/ 1054100 w 4114800"/>
              <a:gd name="connsiteY62" fmla="*/ 2501900 h 3810000"/>
              <a:gd name="connsiteX63" fmla="*/ 1041400 w 4114800"/>
              <a:gd name="connsiteY63" fmla="*/ 2438400 h 3810000"/>
              <a:gd name="connsiteX64" fmla="*/ 965200 w 4114800"/>
              <a:gd name="connsiteY64" fmla="*/ 2470150 h 3810000"/>
              <a:gd name="connsiteX65" fmla="*/ 869950 w 4114800"/>
              <a:gd name="connsiteY65" fmla="*/ 2432050 h 3810000"/>
              <a:gd name="connsiteX66" fmla="*/ 793750 w 4114800"/>
              <a:gd name="connsiteY66" fmla="*/ 2393950 h 3810000"/>
              <a:gd name="connsiteX67" fmla="*/ 717550 w 4114800"/>
              <a:gd name="connsiteY67" fmla="*/ 2413000 h 3810000"/>
              <a:gd name="connsiteX68" fmla="*/ 641350 w 4114800"/>
              <a:gd name="connsiteY68" fmla="*/ 2336800 h 3810000"/>
              <a:gd name="connsiteX69" fmla="*/ 577850 w 4114800"/>
              <a:gd name="connsiteY69" fmla="*/ 2324100 h 3810000"/>
              <a:gd name="connsiteX70" fmla="*/ 539750 w 4114800"/>
              <a:gd name="connsiteY70" fmla="*/ 2273300 h 3810000"/>
              <a:gd name="connsiteX71" fmla="*/ 419100 w 4114800"/>
              <a:gd name="connsiteY71" fmla="*/ 2317750 h 3810000"/>
              <a:gd name="connsiteX72" fmla="*/ 254000 w 4114800"/>
              <a:gd name="connsiteY72" fmla="*/ 2317750 h 3810000"/>
              <a:gd name="connsiteX73" fmla="*/ 95250 w 4114800"/>
              <a:gd name="connsiteY73" fmla="*/ 2298700 h 3810000"/>
              <a:gd name="connsiteX74" fmla="*/ 0 w 4114800"/>
              <a:gd name="connsiteY74" fmla="*/ 2266950 h 3810000"/>
              <a:gd name="connsiteX75" fmla="*/ 50800 w 4114800"/>
              <a:gd name="connsiteY75" fmla="*/ 2387600 h 3810000"/>
              <a:gd name="connsiteX76" fmla="*/ 95250 w 4114800"/>
              <a:gd name="connsiteY76" fmla="*/ 2463800 h 3810000"/>
              <a:gd name="connsiteX77" fmla="*/ 76200 w 4114800"/>
              <a:gd name="connsiteY77" fmla="*/ 2565400 h 3810000"/>
              <a:gd name="connsiteX78" fmla="*/ 165100 w 4114800"/>
              <a:gd name="connsiteY78" fmla="*/ 2647950 h 3810000"/>
              <a:gd name="connsiteX79" fmla="*/ 165100 w 4114800"/>
              <a:gd name="connsiteY79" fmla="*/ 2705100 h 3810000"/>
              <a:gd name="connsiteX80" fmla="*/ 190500 w 4114800"/>
              <a:gd name="connsiteY80" fmla="*/ 2730500 h 3810000"/>
              <a:gd name="connsiteX81" fmla="*/ 273050 w 4114800"/>
              <a:gd name="connsiteY81" fmla="*/ 2660650 h 3810000"/>
              <a:gd name="connsiteX82" fmla="*/ 412750 w 4114800"/>
              <a:gd name="connsiteY82" fmla="*/ 2654300 h 3810000"/>
              <a:gd name="connsiteX83" fmla="*/ 419100 w 4114800"/>
              <a:gd name="connsiteY83" fmla="*/ 2692400 h 3810000"/>
              <a:gd name="connsiteX84" fmla="*/ 381000 w 4114800"/>
              <a:gd name="connsiteY84" fmla="*/ 2762250 h 3810000"/>
              <a:gd name="connsiteX85" fmla="*/ 330200 w 4114800"/>
              <a:gd name="connsiteY85" fmla="*/ 2806700 h 3810000"/>
              <a:gd name="connsiteX86" fmla="*/ 419100 w 4114800"/>
              <a:gd name="connsiteY86" fmla="*/ 2857500 h 3810000"/>
              <a:gd name="connsiteX87" fmla="*/ 463550 w 4114800"/>
              <a:gd name="connsiteY87" fmla="*/ 2921000 h 3810000"/>
              <a:gd name="connsiteX88" fmla="*/ 527050 w 4114800"/>
              <a:gd name="connsiteY88" fmla="*/ 2946400 h 3810000"/>
              <a:gd name="connsiteX89" fmla="*/ 533400 w 4114800"/>
              <a:gd name="connsiteY89" fmla="*/ 2990850 h 3810000"/>
              <a:gd name="connsiteX90" fmla="*/ 571500 w 4114800"/>
              <a:gd name="connsiteY90" fmla="*/ 3016250 h 3810000"/>
              <a:gd name="connsiteX91" fmla="*/ 622300 w 4114800"/>
              <a:gd name="connsiteY91" fmla="*/ 3073400 h 3810000"/>
              <a:gd name="connsiteX92" fmla="*/ 692150 w 4114800"/>
              <a:gd name="connsiteY92" fmla="*/ 3048000 h 3810000"/>
              <a:gd name="connsiteX93" fmla="*/ 698500 w 4114800"/>
              <a:gd name="connsiteY93" fmla="*/ 3022600 h 3810000"/>
              <a:gd name="connsiteX94" fmla="*/ 692150 w 4114800"/>
              <a:gd name="connsiteY94" fmla="*/ 2978150 h 3810000"/>
              <a:gd name="connsiteX95" fmla="*/ 755650 w 4114800"/>
              <a:gd name="connsiteY95" fmla="*/ 2946400 h 3810000"/>
              <a:gd name="connsiteX96" fmla="*/ 825500 w 4114800"/>
              <a:gd name="connsiteY96" fmla="*/ 2971800 h 3810000"/>
              <a:gd name="connsiteX97" fmla="*/ 908050 w 4114800"/>
              <a:gd name="connsiteY97" fmla="*/ 2914650 h 3810000"/>
              <a:gd name="connsiteX98" fmla="*/ 952500 w 4114800"/>
              <a:gd name="connsiteY98" fmla="*/ 2914650 h 3810000"/>
              <a:gd name="connsiteX99" fmla="*/ 990600 w 4114800"/>
              <a:gd name="connsiteY99" fmla="*/ 2940050 h 3810000"/>
              <a:gd name="connsiteX100" fmla="*/ 990600 w 4114800"/>
              <a:gd name="connsiteY100" fmla="*/ 3016250 h 3810000"/>
              <a:gd name="connsiteX101" fmla="*/ 939800 w 4114800"/>
              <a:gd name="connsiteY101" fmla="*/ 3079750 h 3810000"/>
              <a:gd name="connsiteX102" fmla="*/ 908050 w 4114800"/>
              <a:gd name="connsiteY102" fmla="*/ 3098800 h 3810000"/>
              <a:gd name="connsiteX103" fmla="*/ 889000 w 4114800"/>
              <a:gd name="connsiteY103" fmla="*/ 3200400 h 3810000"/>
              <a:gd name="connsiteX104" fmla="*/ 946150 w 4114800"/>
              <a:gd name="connsiteY104" fmla="*/ 3289300 h 3810000"/>
              <a:gd name="connsiteX105" fmla="*/ 1047750 w 4114800"/>
              <a:gd name="connsiteY105" fmla="*/ 3321050 h 3810000"/>
              <a:gd name="connsiteX106" fmla="*/ 1130300 w 4114800"/>
              <a:gd name="connsiteY106" fmla="*/ 3314700 h 3810000"/>
              <a:gd name="connsiteX107" fmla="*/ 1200150 w 4114800"/>
              <a:gd name="connsiteY107" fmla="*/ 3213100 h 3810000"/>
              <a:gd name="connsiteX108" fmla="*/ 1206500 w 4114800"/>
              <a:gd name="connsiteY108" fmla="*/ 3155950 h 3810000"/>
              <a:gd name="connsiteX109" fmla="*/ 1219200 w 4114800"/>
              <a:gd name="connsiteY109" fmla="*/ 3060700 h 3810000"/>
              <a:gd name="connsiteX110" fmla="*/ 1244600 w 4114800"/>
              <a:gd name="connsiteY110" fmla="*/ 2990850 h 3810000"/>
              <a:gd name="connsiteX111" fmla="*/ 1327150 w 4114800"/>
              <a:gd name="connsiteY111" fmla="*/ 2921000 h 3810000"/>
              <a:gd name="connsiteX112" fmla="*/ 1397000 w 4114800"/>
              <a:gd name="connsiteY112" fmla="*/ 2946400 h 3810000"/>
              <a:gd name="connsiteX113" fmla="*/ 1403350 w 4114800"/>
              <a:gd name="connsiteY113" fmla="*/ 3035300 h 3810000"/>
              <a:gd name="connsiteX114" fmla="*/ 1346200 w 4114800"/>
              <a:gd name="connsiteY114" fmla="*/ 3143250 h 3810000"/>
              <a:gd name="connsiteX115" fmla="*/ 1327150 w 4114800"/>
              <a:gd name="connsiteY115" fmla="*/ 3213100 h 3810000"/>
              <a:gd name="connsiteX116" fmla="*/ 1352550 w 4114800"/>
              <a:gd name="connsiteY116" fmla="*/ 3308350 h 3810000"/>
              <a:gd name="connsiteX117" fmla="*/ 1435100 w 4114800"/>
              <a:gd name="connsiteY117" fmla="*/ 3340100 h 3810000"/>
              <a:gd name="connsiteX118" fmla="*/ 1492250 w 4114800"/>
              <a:gd name="connsiteY118" fmla="*/ 3270250 h 3810000"/>
              <a:gd name="connsiteX119" fmla="*/ 1568450 w 4114800"/>
              <a:gd name="connsiteY119" fmla="*/ 3162300 h 3810000"/>
              <a:gd name="connsiteX120" fmla="*/ 1689100 w 4114800"/>
              <a:gd name="connsiteY120" fmla="*/ 3111500 h 3810000"/>
              <a:gd name="connsiteX121" fmla="*/ 1784350 w 4114800"/>
              <a:gd name="connsiteY121" fmla="*/ 2990850 h 3810000"/>
              <a:gd name="connsiteX122" fmla="*/ 1847850 w 4114800"/>
              <a:gd name="connsiteY122" fmla="*/ 2933700 h 3810000"/>
              <a:gd name="connsiteX123" fmla="*/ 1847850 w 4114800"/>
              <a:gd name="connsiteY123" fmla="*/ 2933700 h 3810000"/>
              <a:gd name="connsiteX124" fmla="*/ 1993900 w 4114800"/>
              <a:gd name="connsiteY124" fmla="*/ 2889250 h 3810000"/>
              <a:gd name="connsiteX125" fmla="*/ 2032000 w 4114800"/>
              <a:gd name="connsiteY125" fmla="*/ 2889250 h 3810000"/>
              <a:gd name="connsiteX126" fmla="*/ 1987550 w 4114800"/>
              <a:gd name="connsiteY126" fmla="*/ 2952750 h 3810000"/>
              <a:gd name="connsiteX127" fmla="*/ 1962150 w 4114800"/>
              <a:gd name="connsiteY127" fmla="*/ 3022600 h 3810000"/>
              <a:gd name="connsiteX128" fmla="*/ 1936750 w 4114800"/>
              <a:gd name="connsiteY128" fmla="*/ 3111500 h 3810000"/>
              <a:gd name="connsiteX129" fmla="*/ 1892300 w 4114800"/>
              <a:gd name="connsiteY129" fmla="*/ 3149600 h 3810000"/>
              <a:gd name="connsiteX130" fmla="*/ 1930400 w 4114800"/>
              <a:gd name="connsiteY130" fmla="*/ 3251200 h 3810000"/>
              <a:gd name="connsiteX131" fmla="*/ 1898650 w 4114800"/>
              <a:gd name="connsiteY131" fmla="*/ 3346450 h 3810000"/>
              <a:gd name="connsiteX132" fmla="*/ 1885950 w 4114800"/>
              <a:gd name="connsiteY132" fmla="*/ 3429000 h 3810000"/>
              <a:gd name="connsiteX133" fmla="*/ 1892300 w 4114800"/>
              <a:gd name="connsiteY133" fmla="*/ 3498850 h 3810000"/>
              <a:gd name="connsiteX134" fmla="*/ 1917700 w 4114800"/>
              <a:gd name="connsiteY134" fmla="*/ 3606800 h 3810000"/>
              <a:gd name="connsiteX135" fmla="*/ 1873250 w 4114800"/>
              <a:gd name="connsiteY135" fmla="*/ 3670300 h 3810000"/>
              <a:gd name="connsiteX136" fmla="*/ 1866900 w 4114800"/>
              <a:gd name="connsiteY136" fmla="*/ 3771900 h 3810000"/>
              <a:gd name="connsiteX137" fmla="*/ 1873250 w 4114800"/>
              <a:gd name="connsiteY137" fmla="*/ 3810000 h 3810000"/>
              <a:gd name="connsiteX138" fmla="*/ 1949450 w 4114800"/>
              <a:gd name="connsiteY138" fmla="*/ 3765550 h 3810000"/>
              <a:gd name="connsiteX139" fmla="*/ 2012950 w 4114800"/>
              <a:gd name="connsiteY139" fmla="*/ 3746500 h 3810000"/>
              <a:gd name="connsiteX140" fmla="*/ 2044700 w 4114800"/>
              <a:gd name="connsiteY140" fmla="*/ 3740150 h 3810000"/>
              <a:gd name="connsiteX141" fmla="*/ 2095500 w 4114800"/>
              <a:gd name="connsiteY141" fmla="*/ 3695700 h 3810000"/>
              <a:gd name="connsiteX142" fmla="*/ 2155428 w 4114800"/>
              <a:gd name="connsiteY142" fmla="*/ 3660006 h 3810000"/>
              <a:gd name="connsiteX143" fmla="*/ 2227436 w 4114800"/>
              <a:gd name="connsiteY143" fmla="*/ 3660006 h 3810000"/>
              <a:gd name="connsiteX144" fmla="*/ 2355850 w 4114800"/>
              <a:gd name="connsiteY144" fmla="*/ 3575050 h 3810000"/>
              <a:gd name="connsiteX145" fmla="*/ 2362200 w 4114800"/>
              <a:gd name="connsiteY145" fmla="*/ 3467100 h 3810000"/>
              <a:gd name="connsiteX146" fmla="*/ 2451100 w 4114800"/>
              <a:gd name="connsiteY146" fmla="*/ 3505200 h 3810000"/>
              <a:gd name="connsiteX147" fmla="*/ 2514600 w 4114800"/>
              <a:gd name="connsiteY147" fmla="*/ 3511550 h 3810000"/>
              <a:gd name="connsiteX148" fmla="*/ 2590800 w 4114800"/>
              <a:gd name="connsiteY148" fmla="*/ 3448050 h 3810000"/>
              <a:gd name="connsiteX149" fmla="*/ 2654300 w 4114800"/>
              <a:gd name="connsiteY149" fmla="*/ 3371850 h 3810000"/>
              <a:gd name="connsiteX150" fmla="*/ 2730500 w 4114800"/>
              <a:gd name="connsiteY150" fmla="*/ 3270250 h 3810000"/>
              <a:gd name="connsiteX151" fmla="*/ 2863850 w 4114800"/>
              <a:gd name="connsiteY151" fmla="*/ 3200400 h 3810000"/>
              <a:gd name="connsiteX152" fmla="*/ 2952750 w 4114800"/>
              <a:gd name="connsiteY152" fmla="*/ 3149600 h 3810000"/>
              <a:gd name="connsiteX153" fmla="*/ 2952750 w 4114800"/>
              <a:gd name="connsiteY153" fmla="*/ 3117850 h 3810000"/>
              <a:gd name="connsiteX154" fmla="*/ 2901950 w 4114800"/>
              <a:gd name="connsiteY154" fmla="*/ 3079750 h 3810000"/>
              <a:gd name="connsiteX155" fmla="*/ 2914650 w 4114800"/>
              <a:gd name="connsiteY155" fmla="*/ 3003550 h 3810000"/>
              <a:gd name="connsiteX156" fmla="*/ 3016250 w 4114800"/>
              <a:gd name="connsiteY156" fmla="*/ 2952750 h 3810000"/>
              <a:gd name="connsiteX157" fmla="*/ 3117850 w 4114800"/>
              <a:gd name="connsiteY157" fmla="*/ 2908300 h 3810000"/>
              <a:gd name="connsiteX158" fmla="*/ 3181350 w 4114800"/>
              <a:gd name="connsiteY158" fmla="*/ 2851150 h 3810000"/>
              <a:gd name="connsiteX159" fmla="*/ 3206750 w 4114800"/>
              <a:gd name="connsiteY159" fmla="*/ 2819400 h 3810000"/>
              <a:gd name="connsiteX160" fmla="*/ 3194050 w 4114800"/>
              <a:gd name="connsiteY160" fmla="*/ 2749550 h 3810000"/>
              <a:gd name="connsiteX161" fmla="*/ 3194050 w 4114800"/>
              <a:gd name="connsiteY161" fmla="*/ 2749550 h 3810000"/>
              <a:gd name="connsiteX162" fmla="*/ 3200400 w 4114800"/>
              <a:gd name="connsiteY162" fmla="*/ 2705100 h 3810000"/>
              <a:gd name="connsiteX163" fmla="*/ 3092450 w 4114800"/>
              <a:gd name="connsiteY163" fmla="*/ 2647950 h 3810000"/>
              <a:gd name="connsiteX164" fmla="*/ 3162300 w 4114800"/>
              <a:gd name="connsiteY164" fmla="*/ 2520950 h 3810000"/>
              <a:gd name="connsiteX165" fmla="*/ 3162300 w 4114800"/>
              <a:gd name="connsiteY165" fmla="*/ 2438400 h 3810000"/>
              <a:gd name="connsiteX166" fmla="*/ 3168650 w 4114800"/>
              <a:gd name="connsiteY166" fmla="*/ 2355850 h 3810000"/>
              <a:gd name="connsiteX167" fmla="*/ 3251200 w 4114800"/>
              <a:gd name="connsiteY167" fmla="*/ 2413000 h 3810000"/>
              <a:gd name="connsiteX168" fmla="*/ 3270250 w 4114800"/>
              <a:gd name="connsiteY168" fmla="*/ 2463800 h 3810000"/>
              <a:gd name="connsiteX169" fmla="*/ 3340100 w 4114800"/>
              <a:gd name="connsiteY169" fmla="*/ 2406650 h 3810000"/>
              <a:gd name="connsiteX170" fmla="*/ 3473450 w 4114800"/>
              <a:gd name="connsiteY170" fmla="*/ 2317750 h 3810000"/>
              <a:gd name="connsiteX171" fmla="*/ 3511550 w 4114800"/>
              <a:gd name="connsiteY171" fmla="*/ 2343150 h 3810000"/>
              <a:gd name="connsiteX172" fmla="*/ 3536950 w 4114800"/>
              <a:gd name="connsiteY172" fmla="*/ 2279650 h 3810000"/>
              <a:gd name="connsiteX173" fmla="*/ 3714750 w 4114800"/>
              <a:gd name="connsiteY173" fmla="*/ 2279650 h 3810000"/>
              <a:gd name="connsiteX174" fmla="*/ 3771900 w 4114800"/>
              <a:gd name="connsiteY174" fmla="*/ 2190750 h 3810000"/>
              <a:gd name="connsiteX175" fmla="*/ 3746500 w 4114800"/>
              <a:gd name="connsiteY175" fmla="*/ 2120900 h 3810000"/>
              <a:gd name="connsiteX176" fmla="*/ 3752850 w 4114800"/>
              <a:gd name="connsiteY176" fmla="*/ 2044700 h 3810000"/>
              <a:gd name="connsiteX177" fmla="*/ 3695700 w 4114800"/>
              <a:gd name="connsiteY177" fmla="*/ 1949450 h 3810000"/>
              <a:gd name="connsiteX178" fmla="*/ 3632200 w 4114800"/>
              <a:gd name="connsiteY178" fmla="*/ 1993900 h 3810000"/>
              <a:gd name="connsiteX179" fmla="*/ 3575050 w 4114800"/>
              <a:gd name="connsiteY179" fmla="*/ 2000250 h 3810000"/>
              <a:gd name="connsiteX180" fmla="*/ 3556000 w 4114800"/>
              <a:gd name="connsiteY180" fmla="*/ 1905000 h 3810000"/>
              <a:gd name="connsiteX181" fmla="*/ 3562350 w 4114800"/>
              <a:gd name="connsiteY181" fmla="*/ 1784350 h 3810000"/>
              <a:gd name="connsiteX182" fmla="*/ 3524250 w 4114800"/>
              <a:gd name="connsiteY182" fmla="*/ 1701800 h 3810000"/>
              <a:gd name="connsiteX183" fmla="*/ 3517900 w 4114800"/>
              <a:gd name="connsiteY183" fmla="*/ 1619250 h 3810000"/>
              <a:gd name="connsiteX184" fmla="*/ 3594100 w 4114800"/>
              <a:gd name="connsiteY184" fmla="*/ 1657350 h 3810000"/>
              <a:gd name="connsiteX185" fmla="*/ 3651250 w 4114800"/>
              <a:gd name="connsiteY185" fmla="*/ 1663700 h 3810000"/>
              <a:gd name="connsiteX186" fmla="*/ 3663950 w 4114800"/>
              <a:gd name="connsiteY186" fmla="*/ 1682750 h 3810000"/>
              <a:gd name="connsiteX187" fmla="*/ 3657600 w 4114800"/>
              <a:gd name="connsiteY187" fmla="*/ 1619250 h 3810000"/>
              <a:gd name="connsiteX188" fmla="*/ 3708400 w 4114800"/>
              <a:gd name="connsiteY188" fmla="*/ 1600200 h 3810000"/>
              <a:gd name="connsiteX189" fmla="*/ 3708400 w 4114800"/>
              <a:gd name="connsiteY189" fmla="*/ 1524000 h 3810000"/>
              <a:gd name="connsiteX190" fmla="*/ 3721100 w 4114800"/>
              <a:gd name="connsiteY190" fmla="*/ 1511300 h 3810000"/>
              <a:gd name="connsiteX191" fmla="*/ 3721100 w 4114800"/>
              <a:gd name="connsiteY191" fmla="*/ 1511300 h 3810000"/>
              <a:gd name="connsiteX192" fmla="*/ 3746500 w 4114800"/>
              <a:gd name="connsiteY192" fmla="*/ 1454150 h 3810000"/>
              <a:gd name="connsiteX193" fmla="*/ 3695700 w 4114800"/>
              <a:gd name="connsiteY193" fmla="*/ 1504950 h 3810000"/>
              <a:gd name="connsiteX194" fmla="*/ 3676650 w 4114800"/>
              <a:gd name="connsiteY194" fmla="*/ 1485900 h 3810000"/>
              <a:gd name="connsiteX195" fmla="*/ 3676650 w 4114800"/>
              <a:gd name="connsiteY195" fmla="*/ 1435100 h 3810000"/>
              <a:gd name="connsiteX196" fmla="*/ 3613150 w 4114800"/>
              <a:gd name="connsiteY196" fmla="*/ 1397000 h 3810000"/>
              <a:gd name="connsiteX197" fmla="*/ 3619500 w 4114800"/>
              <a:gd name="connsiteY197" fmla="*/ 1320800 h 3810000"/>
              <a:gd name="connsiteX198" fmla="*/ 3854450 w 4114800"/>
              <a:gd name="connsiteY198" fmla="*/ 1130300 h 3810000"/>
              <a:gd name="connsiteX199" fmla="*/ 3886200 w 4114800"/>
              <a:gd name="connsiteY199" fmla="*/ 1168400 h 3810000"/>
              <a:gd name="connsiteX200" fmla="*/ 3886200 w 4114800"/>
              <a:gd name="connsiteY200" fmla="*/ 1092200 h 3810000"/>
              <a:gd name="connsiteX201" fmla="*/ 3930650 w 4114800"/>
              <a:gd name="connsiteY201" fmla="*/ 1035050 h 3810000"/>
              <a:gd name="connsiteX202" fmla="*/ 3949700 w 4114800"/>
              <a:gd name="connsiteY202" fmla="*/ 958850 h 3810000"/>
              <a:gd name="connsiteX203" fmla="*/ 4000500 w 4114800"/>
              <a:gd name="connsiteY203" fmla="*/ 927100 h 3810000"/>
              <a:gd name="connsiteX204" fmla="*/ 3987800 w 4114800"/>
              <a:gd name="connsiteY204" fmla="*/ 793750 h 3810000"/>
              <a:gd name="connsiteX205" fmla="*/ 4076700 w 4114800"/>
              <a:gd name="connsiteY205" fmla="*/ 654050 h 3810000"/>
              <a:gd name="connsiteX206" fmla="*/ 4114800 w 4114800"/>
              <a:gd name="connsiteY206" fmla="*/ 565150 h 3810000"/>
              <a:gd name="connsiteX207" fmla="*/ 4013200 w 4114800"/>
              <a:gd name="connsiteY207" fmla="*/ 438150 h 3810000"/>
              <a:gd name="connsiteX208" fmla="*/ 4000500 w 4114800"/>
              <a:gd name="connsiteY208" fmla="*/ 438150 h 3810000"/>
              <a:gd name="connsiteX209" fmla="*/ 3962400 w 4114800"/>
              <a:gd name="connsiteY209" fmla="*/ 495300 h 3810000"/>
              <a:gd name="connsiteX210" fmla="*/ 3879850 w 4114800"/>
              <a:gd name="connsiteY210" fmla="*/ 495300 h 3810000"/>
              <a:gd name="connsiteX211" fmla="*/ 3835400 w 4114800"/>
              <a:gd name="connsiteY211" fmla="*/ 501650 h 3810000"/>
              <a:gd name="connsiteX212" fmla="*/ 3810000 w 4114800"/>
              <a:gd name="connsiteY212" fmla="*/ 463550 h 3810000"/>
              <a:gd name="connsiteX213" fmla="*/ 3752850 w 4114800"/>
              <a:gd name="connsiteY213" fmla="*/ 527050 h 3810000"/>
              <a:gd name="connsiteX214" fmla="*/ 3676650 w 4114800"/>
              <a:gd name="connsiteY214" fmla="*/ 520700 h 3810000"/>
              <a:gd name="connsiteX215" fmla="*/ 3644900 w 4114800"/>
              <a:gd name="connsiteY215" fmla="*/ 419100 h 3810000"/>
              <a:gd name="connsiteX216" fmla="*/ 3625850 w 4114800"/>
              <a:gd name="connsiteY216" fmla="*/ 317500 h 3810000"/>
              <a:gd name="connsiteX217" fmla="*/ 3632200 w 4114800"/>
              <a:gd name="connsiteY217" fmla="*/ 279400 h 3810000"/>
              <a:gd name="connsiteX218" fmla="*/ 3600450 w 4114800"/>
              <a:gd name="connsiteY218" fmla="*/ 260350 h 3810000"/>
              <a:gd name="connsiteX219" fmla="*/ 3600450 w 4114800"/>
              <a:gd name="connsiteY219" fmla="*/ 260350 h 3810000"/>
              <a:gd name="connsiteX220" fmla="*/ 3549650 w 4114800"/>
              <a:gd name="connsiteY220" fmla="*/ 273050 h 3810000"/>
              <a:gd name="connsiteX221" fmla="*/ 3505200 w 4114800"/>
              <a:gd name="connsiteY221" fmla="*/ 241300 h 3810000"/>
              <a:gd name="connsiteX222" fmla="*/ 3460750 w 4114800"/>
              <a:gd name="connsiteY222" fmla="*/ 234950 h 3810000"/>
              <a:gd name="connsiteX223" fmla="*/ 3454400 w 4114800"/>
              <a:gd name="connsiteY223" fmla="*/ 171450 h 3810000"/>
              <a:gd name="connsiteX224" fmla="*/ 3479800 w 4114800"/>
              <a:gd name="connsiteY224" fmla="*/ 101600 h 3810000"/>
              <a:gd name="connsiteX225" fmla="*/ 3505200 w 4114800"/>
              <a:gd name="connsiteY225" fmla="*/ 69850 h 3810000"/>
              <a:gd name="connsiteX226" fmla="*/ 3467100 w 4114800"/>
              <a:gd name="connsiteY226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4114800" h="3810000">
                <a:moveTo>
                  <a:pt x="3467100" y="0"/>
                </a:moveTo>
                <a:lnTo>
                  <a:pt x="3359150" y="31750"/>
                </a:lnTo>
                <a:lnTo>
                  <a:pt x="3257550" y="139700"/>
                </a:lnTo>
                <a:lnTo>
                  <a:pt x="3263900" y="209550"/>
                </a:lnTo>
                <a:lnTo>
                  <a:pt x="3333750" y="209550"/>
                </a:lnTo>
                <a:lnTo>
                  <a:pt x="3359150" y="304800"/>
                </a:lnTo>
                <a:lnTo>
                  <a:pt x="3333750" y="355600"/>
                </a:lnTo>
                <a:lnTo>
                  <a:pt x="3276600" y="400050"/>
                </a:lnTo>
                <a:lnTo>
                  <a:pt x="3206750" y="546100"/>
                </a:lnTo>
                <a:lnTo>
                  <a:pt x="3130550" y="679450"/>
                </a:lnTo>
                <a:lnTo>
                  <a:pt x="3181350" y="723900"/>
                </a:lnTo>
                <a:lnTo>
                  <a:pt x="3149600" y="768350"/>
                </a:lnTo>
                <a:lnTo>
                  <a:pt x="3054350" y="793750"/>
                </a:lnTo>
                <a:lnTo>
                  <a:pt x="2959100" y="869950"/>
                </a:lnTo>
                <a:lnTo>
                  <a:pt x="2901950" y="882650"/>
                </a:lnTo>
                <a:lnTo>
                  <a:pt x="2857500" y="850900"/>
                </a:lnTo>
                <a:lnTo>
                  <a:pt x="2794000" y="806450"/>
                </a:lnTo>
                <a:lnTo>
                  <a:pt x="2705100" y="1003300"/>
                </a:lnTo>
                <a:lnTo>
                  <a:pt x="2667000" y="1098550"/>
                </a:lnTo>
                <a:lnTo>
                  <a:pt x="2660650" y="1174750"/>
                </a:lnTo>
                <a:lnTo>
                  <a:pt x="2660650" y="1174750"/>
                </a:lnTo>
                <a:lnTo>
                  <a:pt x="2616200" y="1212850"/>
                </a:lnTo>
                <a:lnTo>
                  <a:pt x="2654300" y="1289050"/>
                </a:lnTo>
                <a:lnTo>
                  <a:pt x="2755900" y="1250950"/>
                </a:lnTo>
                <a:lnTo>
                  <a:pt x="2819400" y="1244600"/>
                </a:lnTo>
                <a:lnTo>
                  <a:pt x="2863850" y="1295400"/>
                </a:lnTo>
                <a:lnTo>
                  <a:pt x="2901950" y="1295400"/>
                </a:lnTo>
                <a:lnTo>
                  <a:pt x="2952750" y="1225550"/>
                </a:lnTo>
                <a:lnTo>
                  <a:pt x="3079750" y="1238250"/>
                </a:lnTo>
                <a:lnTo>
                  <a:pt x="3194050" y="1384300"/>
                </a:lnTo>
                <a:lnTo>
                  <a:pt x="3244850" y="1454150"/>
                </a:lnTo>
                <a:lnTo>
                  <a:pt x="3232150" y="1511300"/>
                </a:lnTo>
                <a:lnTo>
                  <a:pt x="3136900" y="1498600"/>
                </a:lnTo>
                <a:lnTo>
                  <a:pt x="3092450" y="1473200"/>
                </a:lnTo>
                <a:lnTo>
                  <a:pt x="2959100" y="1511300"/>
                </a:lnTo>
                <a:lnTo>
                  <a:pt x="2927350" y="1536700"/>
                </a:lnTo>
                <a:lnTo>
                  <a:pt x="2927350" y="1536700"/>
                </a:lnTo>
                <a:lnTo>
                  <a:pt x="2882900" y="1581150"/>
                </a:lnTo>
                <a:lnTo>
                  <a:pt x="2806700" y="1555750"/>
                </a:lnTo>
                <a:lnTo>
                  <a:pt x="2730500" y="1606550"/>
                </a:lnTo>
                <a:lnTo>
                  <a:pt x="2705100" y="1695450"/>
                </a:lnTo>
                <a:lnTo>
                  <a:pt x="2635250" y="1739900"/>
                </a:lnTo>
                <a:lnTo>
                  <a:pt x="2578100" y="1758950"/>
                </a:lnTo>
                <a:lnTo>
                  <a:pt x="2482850" y="1746250"/>
                </a:lnTo>
                <a:lnTo>
                  <a:pt x="2413000" y="1841500"/>
                </a:lnTo>
                <a:lnTo>
                  <a:pt x="2336800" y="1879600"/>
                </a:lnTo>
                <a:lnTo>
                  <a:pt x="2228850" y="1873250"/>
                </a:lnTo>
                <a:lnTo>
                  <a:pt x="2152650" y="1822450"/>
                </a:lnTo>
                <a:lnTo>
                  <a:pt x="2076450" y="1835150"/>
                </a:lnTo>
                <a:lnTo>
                  <a:pt x="2032000" y="1930400"/>
                </a:lnTo>
                <a:lnTo>
                  <a:pt x="2063750" y="2019300"/>
                </a:lnTo>
                <a:lnTo>
                  <a:pt x="2108200" y="2082800"/>
                </a:lnTo>
                <a:lnTo>
                  <a:pt x="2063750" y="2114550"/>
                </a:lnTo>
                <a:lnTo>
                  <a:pt x="2063750" y="2133600"/>
                </a:lnTo>
                <a:lnTo>
                  <a:pt x="1968500" y="2159000"/>
                </a:lnTo>
                <a:lnTo>
                  <a:pt x="1905000" y="2254250"/>
                </a:lnTo>
                <a:lnTo>
                  <a:pt x="1784350" y="2324100"/>
                </a:lnTo>
                <a:lnTo>
                  <a:pt x="1631950" y="2349500"/>
                </a:lnTo>
                <a:lnTo>
                  <a:pt x="1511300" y="2336800"/>
                </a:lnTo>
                <a:lnTo>
                  <a:pt x="1447800" y="2336800"/>
                </a:lnTo>
                <a:lnTo>
                  <a:pt x="1231900" y="2438400"/>
                </a:lnTo>
                <a:lnTo>
                  <a:pt x="1123950" y="2514600"/>
                </a:lnTo>
                <a:lnTo>
                  <a:pt x="1054100" y="2501900"/>
                </a:lnTo>
                <a:lnTo>
                  <a:pt x="1041400" y="2438400"/>
                </a:lnTo>
                <a:lnTo>
                  <a:pt x="965200" y="2470150"/>
                </a:lnTo>
                <a:lnTo>
                  <a:pt x="869950" y="2432050"/>
                </a:lnTo>
                <a:lnTo>
                  <a:pt x="793750" y="2393950"/>
                </a:lnTo>
                <a:lnTo>
                  <a:pt x="717550" y="2413000"/>
                </a:lnTo>
                <a:lnTo>
                  <a:pt x="641350" y="2336800"/>
                </a:lnTo>
                <a:lnTo>
                  <a:pt x="577850" y="2324100"/>
                </a:lnTo>
                <a:lnTo>
                  <a:pt x="539750" y="2273300"/>
                </a:lnTo>
                <a:lnTo>
                  <a:pt x="419100" y="2317750"/>
                </a:lnTo>
                <a:lnTo>
                  <a:pt x="254000" y="2317750"/>
                </a:lnTo>
                <a:lnTo>
                  <a:pt x="95250" y="2298700"/>
                </a:lnTo>
                <a:lnTo>
                  <a:pt x="0" y="2266950"/>
                </a:lnTo>
                <a:lnTo>
                  <a:pt x="50800" y="2387600"/>
                </a:lnTo>
                <a:lnTo>
                  <a:pt x="95250" y="2463800"/>
                </a:lnTo>
                <a:lnTo>
                  <a:pt x="76200" y="2565400"/>
                </a:lnTo>
                <a:lnTo>
                  <a:pt x="165100" y="2647950"/>
                </a:lnTo>
                <a:lnTo>
                  <a:pt x="165100" y="2705100"/>
                </a:lnTo>
                <a:lnTo>
                  <a:pt x="190500" y="2730500"/>
                </a:lnTo>
                <a:lnTo>
                  <a:pt x="273050" y="2660650"/>
                </a:lnTo>
                <a:lnTo>
                  <a:pt x="412750" y="2654300"/>
                </a:lnTo>
                <a:lnTo>
                  <a:pt x="419100" y="2692400"/>
                </a:lnTo>
                <a:lnTo>
                  <a:pt x="381000" y="2762250"/>
                </a:lnTo>
                <a:lnTo>
                  <a:pt x="330200" y="2806700"/>
                </a:lnTo>
                <a:lnTo>
                  <a:pt x="419100" y="2857500"/>
                </a:lnTo>
                <a:lnTo>
                  <a:pt x="463550" y="2921000"/>
                </a:lnTo>
                <a:lnTo>
                  <a:pt x="527050" y="2946400"/>
                </a:lnTo>
                <a:lnTo>
                  <a:pt x="533400" y="2990850"/>
                </a:lnTo>
                <a:lnTo>
                  <a:pt x="571500" y="3016250"/>
                </a:lnTo>
                <a:lnTo>
                  <a:pt x="622300" y="3073400"/>
                </a:lnTo>
                <a:lnTo>
                  <a:pt x="692150" y="3048000"/>
                </a:lnTo>
                <a:lnTo>
                  <a:pt x="698500" y="3022600"/>
                </a:lnTo>
                <a:lnTo>
                  <a:pt x="692150" y="2978150"/>
                </a:lnTo>
                <a:lnTo>
                  <a:pt x="755650" y="2946400"/>
                </a:lnTo>
                <a:lnTo>
                  <a:pt x="825500" y="2971800"/>
                </a:lnTo>
                <a:lnTo>
                  <a:pt x="908050" y="2914650"/>
                </a:lnTo>
                <a:lnTo>
                  <a:pt x="952500" y="2914650"/>
                </a:lnTo>
                <a:lnTo>
                  <a:pt x="990600" y="2940050"/>
                </a:lnTo>
                <a:lnTo>
                  <a:pt x="990600" y="3016250"/>
                </a:lnTo>
                <a:lnTo>
                  <a:pt x="939800" y="3079750"/>
                </a:lnTo>
                <a:lnTo>
                  <a:pt x="908050" y="3098800"/>
                </a:lnTo>
                <a:lnTo>
                  <a:pt x="889000" y="3200400"/>
                </a:lnTo>
                <a:lnTo>
                  <a:pt x="946150" y="3289300"/>
                </a:lnTo>
                <a:lnTo>
                  <a:pt x="1047750" y="3321050"/>
                </a:lnTo>
                <a:lnTo>
                  <a:pt x="1130300" y="3314700"/>
                </a:lnTo>
                <a:lnTo>
                  <a:pt x="1200150" y="3213100"/>
                </a:lnTo>
                <a:lnTo>
                  <a:pt x="1206500" y="3155950"/>
                </a:lnTo>
                <a:lnTo>
                  <a:pt x="1219200" y="3060700"/>
                </a:lnTo>
                <a:lnTo>
                  <a:pt x="1244600" y="2990850"/>
                </a:lnTo>
                <a:lnTo>
                  <a:pt x="1327150" y="2921000"/>
                </a:lnTo>
                <a:lnTo>
                  <a:pt x="1397000" y="2946400"/>
                </a:lnTo>
                <a:lnTo>
                  <a:pt x="1403350" y="3035300"/>
                </a:lnTo>
                <a:lnTo>
                  <a:pt x="1346200" y="3143250"/>
                </a:lnTo>
                <a:lnTo>
                  <a:pt x="1327150" y="3213100"/>
                </a:lnTo>
                <a:lnTo>
                  <a:pt x="1352550" y="3308350"/>
                </a:lnTo>
                <a:lnTo>
                  <a:pt x="1435100" y="3340100"/>
                </a:lnTo>
                <a:lnTo>
                  <a:pt x="1492250" y="3270250"/>
                </a:lnTo>
                <a:lnTo>
                  <a:pt x="1568450" y="3162300"/>
                </a:lnTo>
                <a:lnTo>
                  <a:pt x="1689100" y="3111500"/>
                </a:lnTo>
                <a:lnTo>
                  <a:pt x="1784350" y="2990850"/>
                </a:lnTo>
                <a:lnTo>
                  <a:pt x="1847850" y="2933700"/>
                </a:lnTo>
                <a:lnTo>
                  <a:pt x="1847850" y="2933700"/>
                </a:lnTo>
                <a:lnTo>
                  <a:pt x="1993900" y="2889250"/>
                </a:lnTo>
                <a:lnTo>
                  <a:pt x="2032000" y="2889250"/>
                </a:lnTo>
                <a:lnTo>
                  <a:pt x="1987550" y="2952750"/>
                </a:lnTo>
                <a:lnTo>
                  <a:pt x="1962150" y="3022600"/>
                </a:lnTo>
                <a:lnTo>
                  <a:pt x="1936750" y="3111500"/>
                </a:lnTo>
                <a:lnTo>
                  <a:pt x="1892300" y="3149600"/>
                </a:lnTo>
                <a:lnTo>
                  <a:pt x="1930400" y="3251200"/>
                </a:lnTo>
                <a:lnTo>
                  <a:pt x="1898650" y="3346450"/>
                </a:lnTo>
                <a:lnTo>
                  <a:pt x="1885950" y="3429000"/>
                </a:lnTo>
                <a:lnTo>
                  <a:pt x="1892300" y="3498850"/>
                </a:lnTo>
                <a:lnTo>
                  <a:pt x="1917700" y="3606800"/>
                </a:lnTo>
                <a:lnTo>
                  <a:pt x="1873250" y="3670300"/>
                </a:lnTo>
                <a:lnTo>
                  <a:pt x="1866900" y="3771900"/>
                </a:lnTo>
                <a:lnTo>
                  <a:pt x="1873250" y="3810000"/>
                </a:lnTo>
                <a:lnTo>
                  <a:pt x="1949450" y="3765550"/>
                </a:lnTo>
                <a:lnTo>
                  <a:pt x="2012950" y="3746500"/>
                </a:lnTo>
                <a:lnTo>
                  <a:pt x="2044700" y="3740150"/>
                </a:lnTo>
                <a:lnTo>
                  <a:pt x="2095500" y="3695700"/>
                </a:lnTo>
                <a:lnTo>
                  <a:pt x="2155428" y="3660006"/>
                </a:lnTo>
                <a:lnTo>
                  <a:pt x="2227436" y="3660006"/>
                </a:lnTo>
                <a:lnTo>
                  <a:pt x="2355850" y="3575050"/>
                </a:lnTo>
                <a:lnTo>
                  <a:pt x="2362200" y="3467100"/>
                </a:lnTo>
                <a:lnTo>
                  <a:pt x="2451100" y="3505200"/>
                </a:lnTo>
                <a:lnTo>
                  <a:pt x="2514600" y="3511550"/>
                </a:lnTo>
                <a:lnTo>
                  <a:pt x="2590800" y="3448050"/>
                </a:lnTo>
                <a:lnTo>
                  <a:pt x="2654300" y="3371850"/>
                </a:lnTo>
                <a:lnTo>
                  <a:pt x="2730500" y="3270250"/>
                </a:lnTo>
                <a:lnTo>
                  <a:pt x="2863850" y="3200400"/>
                </a:lnTo>
                <a:lnTo>
                  <a:pt x="2952750" y="3149600"/>
                </a:lnTo>
                <a:lnTo>
                  <a:pt x="2952750" y="3117850"/>
                </a:lnTo>
                <a:lnTo>
                  <a:pt x="2901950" y="3079750"/>
                </a:lnTo>
                <a:lnTo>
                  <a:pt x="2914650" y="3003550"/>
                </a:lnTo>
                <a:lnTo>
                  <a:pt x="3016250" y="2952750"/>
                </a:lnTo>
                <a:lnTo>
                  <a:pt x="3117850" y="2908300"/>
                </a:lnTo>
                <a:lnTo>
                  <a:pt x="3181350" y="2851150"/>
                </a:lnTo>
                <a:lnTo>
                  <a:pt x="3206750" y="2819400"/>
                </a:lnTo>
                <a:lnTo>
                  <a:pt x="3194050" y="2749550"/>
                </a:lnTo>
                <a:lnTo>
                  <a:pt x="3194050" y="2749550"/>
                </a:lnTo>
                <a:lnTo>
                  <a:pt x="3200400" y="2705100"/>
                </a:lnTo>
                <a:lnTo>
                  <a:pt x="3092450" y="2647950"/>
                </a:lnTo>
                <a:lnTo>
                  <a:pt x="3162300" y="2520950"/>
                </a:lnTo>
                <a:lnTo>
                  <a:pt x="3162300" y="2438400"/>
                </a:lnTo>
                <a:lnTo>
                  <a:pt x="3168650" y="2355850"/>
                </a:lnTo>
                <a:lnTo>
                  <a:pt x="3251200" y="2413000"/>
                </a:lnTo>
                <a:lnTo>
                  <a:pt x="3270250" y="2463800"/>
                </a:lnTo>
                <a:lnTo>
                  <a:pt x="3340100" y="2406650"/>
                </a:lnTo>
                <a:lnTo>
                  <a:pt x="3473450" y="2317750"/>
                </a:lnTo>
                <a:lnTo>
                  <a:pt x="3511550" y="2343150"/>
                </a:lnTo>
                <a:lnTo>
                  <a:pt x="3536950" y="2279650"/>
                </a:lnTo>
                <a:lnTo>
                  <a:pt x="3714750" y="2279650"/>
                </a:lnTo>
                <a:lnTo>
                  <a:pt x="3771900" y="2190750"/>
                </a:lnTo>
                <a:lnTo>
                  <a:pt x="3746500" y="2120900"/>
                </a:lnTo>
                <a:lnTo>
                  <a:pt x="3752850" y="2044700"/>
                </a:lnTo>
                <a:lnTo>
                  <a:pt x="3695700" y="1949450"/>
                </a:lnTo>
                <a:lnTo>
                  <a:pt x="3632200" y="1993900"/>
                </a:lnTo>
                <a:lnTo>
                  <a:pt x="3575050" y="2000250"/>
                </a:lnTo>
                <a:lnTo>
                  <a:pt x="3556000" y="1905000"/>
                </a:lnTo>
                <a:lnTo>
                  <a:pt x="3562350" y="1784350"/>
                </a:lnTo>
                <a:lnTo>
                  <a:pt x="3524250" y="1701800"/>
                </a:lnTo>
                <a:lnTo>
                  <a:pt x="3517900" y="1619250"/>
                </a:lnTo>
                <a:lnTo>
                  <a:pt x="3594100" y="1657350"/>
                </a:lnTo>
                <a:lnTo>
                  <a:pt x="3651250" y="1663700"/>
                </a:lnTo>
                <a:lnTo>
                  <a:pt x="3663950" y="1682750"/>
                </a:lnTo>
                <a:lnTo>
                  <a:pt x="3657600" y="1619250"/>
                </a:lnTo>
                <a:lnTo>
                  <a:pt x="3708400" y="1600200"/>
                </a:lnTo>
                <a:lnTo>
                  <a:pt x="3708400" y="1524000"/>
                </a:lnTo>
                <a:lnTo>
                  <a:pt x="3721100" y="1511300"/>
                </a:lnTo>
                <a:lnTo>
                  <a:pt x="3721100" y="1511300"/>
                </a:lnTo>
                <a:lnTo>
                  <a:pt x="3746500" y="1454150"/>
                </a:lnTo>
                <a:lnTo>
                  <a:pt x="3695700" y="1504950"/>
                </a:lnTo>
                <a:lnTo>
                  <a:pt x="3676650" y="1485900"/>
                </a:lnTo>
                <a:lnTo>
                  <a:pt x="3676650" y="1435100"/>
                </a:lnTo>
                <a:lnTo>
                  <a:pt x="3613150" y="1397000"/>
                </a:lnTo>
                <a:lnTo>
                  <a:pt x="3619500" y="1320800"/>
                </a:lnTo>
                <a:lnTo>
                  <a:pt x="3854450" y="1130300"/>
                </a:lnTo>
                <a:lnTo>
                  <a:pt x="3886200" y="1168400"/>
                </a:lnTo>
                <a:lnTo>
                  <a:pt x="3886200" y="1092200"/>
                </a:lnTo>
                <a:lnTo>
                  <a:pt x="3930650" y="1035050"/>
                </a:lnTo>
                <a:lnTo>
                  <a:pt x="3949700" y="958850"/>
                </a:lnTo>
                <a:lnTo>
                  <a:pt x="4000500" y="927100"/>
                </a:lnTo>
                <a:lnTo>
                  <a:pt x="3987800" y="793750"/>
                </a:lnTo>
                <a:lnTo>
                  <a:pt x="4076700" y="654050"/>
                </a:lnTo>
                <a:lnTo>
                  <a:pt x="4114800" y="565150"/>
                </a:lnTo>
                <a:lnTo>
                  <a:pt x="4013200" y="438150"/>
                </a:lnTo>
                <a:lnTo>
                  <a:pt x="4000500" y="438150"/>
                </a:lnTo>
                <a:lnTo>
                  <a:pt x="3962400" y="495300"/>
                </a:lnTo>
                <a:lnTo>
                  <a:pt x="3879850" y="495300"/>
                </a:lnTo>
                <a:lnTo>
                  <a:pt x="3835400" y="501650"/>
                </a:lnTo>
                <a:lnTo>
                  <a:pt x="3810000" y="463550"/>
                </a:lnTo>
                <a:lnTo>
                  <a:pt x="3752850" y="527050"/>
                </a:lnTo>
                <a:lnTo>
                  <a:pt x="3676650" y="520700"/>
                </a:lnTo>
                <a:lnTo>
                  <a:pt x="3644900" y="419100"/>
                </a:lnTo>
                <a:lnTo>
                  <a:pt x="3625850" y="317500"/>
                </a:lnTo>
                <a:lnTo>
                  <a:pt x="3632200" y="279400"/>
                </a:lnTo>
                <a:lnTo>
                  <a:pt x="3600450" y="260350"/>
                </a:lnTo>
                <a:lnTo>
                  <a:pt x="3600450" y="260350"/>
                </a:lnTo>
                <a:lnTo>
                  <a:pt x="3549650" y="273050"/>
                </a:lnTo>
                <a:lnTo>
                  <a:pt x="3505200" y="241300"/>
                </a:lnTo>
                <a:lnTo>
                  <a:pt x="3460750" y="234950"/>
                </a:lnTo>
                <a:lnTo>
                  <a:pt x="3454400" y="171450"/>
                </a:lnTo>
                <a:lnTo>
                  <a:pt x="3479800" y="101600"/>
                </a:lnTo>
                <a:lnTo>
                  <a:pt x="3505200" y="69850"/>
                </a:lnTo>
                <a:lnTo>
                  <a:pt x="346710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5918200" y="3403600"/>
            <a:ext cx="1263650" cy="2419350"/>
          </a:xfrm>
          <a:custGeom>
            <a:avLst/>
            <a:gdLst>
              <a:gd name="connsiteX0" fmla="*/ 476250 w 1263650"/>
              <a:gd name="connsiteY0" fmla="*/ 2419350 h 2419350"/>
              <a:gd name="connsiteX1" fmla="*/ 463550 w 1263650"/>
              <a:gd name="connsiteY1" fmla="*/ 2336800 h 2419350"/>
              <a:gd name="connsiteX2" fmla="*/ 463550 w 1263650"/>
              <a:gd name="connsiteY2" fmla="*/ 2279650 h 2419350"/>
              <a:gd name="connsiteX3" fmla="*/ 412750 w 1263650"/>
              <a:gd name="connsiteY3" fmla="*/ 2273300 h 2419350"/>
              <a:gd name="connsiteX4" fmla="*/ 387350 w 1263650"/>
              <a:gd name="connsiteY4" fmla="*/ 2235200 h 2419350"/>
              <a:gd name="connsiteX5" fmla="*/ 317500 w 1263650"/>
              <a:gd name="connsiteY5" fmla="*/ 2235200 h 2419350"/>
              <a:gd name="connsiteX6" fmla="*/ 292100 w 1263650"/>
              <a:gd name="connsiteY6" fmla="*/ 2273300 h 2419350"/>
              <a:gd name="connsiteX7" fmla="*/ 190500 w 1263650"/>
              <a:gd name="connsiteY7" fmla="*/ 2273300 h 2419350"/>
              <a:gd name="connsiteX8" fmla="*/ 139700 w 1263650"/>
              <a:gd name="connsiteY8" fmla="*/ 2292350 h 2419350"/>
              <a:gd name="connsiteX9" fmla="*/ 82550 w 1263650"/>
              <a:gd name="connsiteY9" fmla="*/ 2292350 h 2419350"/>
              <a:gd name="connsiteX10" fmla="*/ 95250 w 1263650"/>
              <a:gd name="connsiteY10" fmla="*/ 2247900 h 2419350"/>
              <a:gd name="connsiteX11" fmla="*/ 101600 w 1263650"/>
              <a:gd name="connsiteY11" fmla="*/ 2241550 h 2419350"/>
              <a:gd name="connsiteX12" fmla="*/ 146050 w 1263650"/>
              <a:gd name="connsiteY12" fmla="*/ 2178050 h 2419350"/>
              <a:gd name="connsiteX13" fmla="*/ 127000 w 1263650"/>
              <a:gd name="connsiteY13" fmla="*/ 2159000 h 2419350"/>
              <a:gd name="connsiteX14" fmla="*/ 76200 w 1263650"/>
              <a:gd name="connsiteY14" fmla="*/ 2171700 h 2419350"/>
              <a:gd name="connsiteX15" fmla="*/ 50800 w 1263650"/>
              <a:gd name="connsiteY15" fmla="*/ 2171700 h 2419350"/>
              <a:gd name="connsiteX16" fmla="*/ 50800 w 1263650"/>
              <a:gd name="connsiteY16" fmla="*/ 2120900 h 2419350"/>
              <a:gd name="connsiteX17" fmla="*/ 50800 w 1263650"/>
              <a:gd name="connsiteY17" fmla="*/ 2044700 h 2419350"/>
              <a:gd name="connsiteX18" fmla="*/ 38100 w 1263650"/>
              <a:gd name="connsiteY18" fmla="*/ 2012950 h 2419350"/>
              <a:gd name="connsiteX19" fmla="*/ 44450 w 1263650"/>
              <a:gd name="connsiteY19" fmla="*/ 1955800 h 2419350"/>
              <a:gd name="connsiteX20" fmla="*/ 31750 w 1263650"/>
              <a:gd name="connsiteY20" fmla="*/ 1924050 h 2419350"/>
              <a:gd name="connsiteX21" fmla="*/ 38100 w 1263650"/>
              <a:gd name="connsiteY21" fmla="*/ 1854200 h 2419350"/>
              <a:gd name="connsiteX22" fmla="*/ 0 w 1263650"/>
              <a:gd name="connsiteY22" fmla="*/ 1822450 h 2419350"/>
              <a:gd name="connsiteX23" fmla="*/ 38100 w 1263650"/>
              <a:gd name="connsiteY23" fmla="*/ 1758950 h 2419350"/>
              <a:gd name="connsiteX24" fmla="*/ 63500 w 1263650"/>
              <a:gd name="connsiteY24" fmla="*/ 1701800 h 2419350"/>
              <a:gd name="connsiteX25" fmla="*/ 69850 w 1263650"/>
              <a:gd name="connsiteY25" fmla="*/ 1651000 h 2419350"/>
              <a:gd name="connsiteX26" fmla="*/ 31750 w 1263650"/>
              <a:gd name="connsiteY26" fmla="*/ 1562100 h 2419350"/>
              <a:gd name="connsiteX27" fmla="*/ 88900 w 1263650"/>
              <a:gd name="connsiteY27" fmla="*/ 1524000 h 2419350"/>
              <a:gd name="connsiteX28" fmla="*/ 171450 w 1263650"/>
              <a:gd name="connsiteY28" fmla="*/ 1504950 h 2419350"/>
              <a:gd name="connsiteX29" fmla="*/ 228600 w 1263650"/>
              <a:gd name="connsiteY29" fmla="*/ 1466850 h 2419350"/>
              <a:gd name="connsiteX30" fmla="*/ 254000 w 1263650"/>
              <a:gd name="connsiteY30" fmla="*/ 1435100 h 2419350"/>
              <a:gd name="connsiteX31" fmla="*/ 241300 w 1263650"/>
              <a:gd name="connsiteY31" fmla="*/ 1371600 h 2419350"/>
              <a:gd name="connsiteX32" fmla="*/ 266700 w 1263650"/>
              <a:gd name="connsiteY32" fmla="*/ 1301750 h 2419350"/>
              <a:gd name="connsiteX33" fmla="*/ 279400 w 1263650"/>
              <a:gd name="connsiteY33" fmla="*/ 1238250 h 2419350"/>
              <a:gd name="connsiteX34" fmla="*/ 241300 w 1263650"/>
              <a:gd name="connsiteY34" fmla="*/ 1193800 h 2419350"/>
              <a:gd name="connsiteX35" fmla="*/ 241300 w 1263650"/>
              <a:gd name="connsiteY35" fmla="*/ 1193800 h 2419350"/>
              <a:gd name="connsiteX36" fmla="*/ 203200 w 1263650"/>
              <a:gd name="connsiteY36" fmla="*/ 1174750 h 2419350"/>
              <a:gd name="connsiteX37" fmla="*/ 266700 w 1263650"/>
              <a:gd name="connsiteY37" fmla="*/ 1155700 h 2419350"/>
              <a:gd name="connsiteX38" fmla="*/ 285750 w 1263650"/>
              <a:gd name="connsiteY38" fmla="*/ 1092200 h 2419350"/>
              <a:gd name="connsiteX39" fmla="*/ 247650 w 1263650"/>
              <a:gd name="connsiteY39" fmla="*/ 1035050 h 2419350"/>
              <a:gd name="connsiteX40" fmla="*/ 184150 w 1263650"/>
              <a:gd name="connsiteY40" fmla="*/ 920750 h 2419350"/>
              <a:gd name="connsiteX41" fmla="*/ 171450 w 1263650"/>
              <a:gd name="connsiteY41" fmla="*/ 876300 h 2419350"/>
              <a:gd name="connsiteX42" fmla="*/ 234950 w 1263650"/>
              <a:gd name="connsiteY42" fmla="*/ 844550 h 2419350"/>
              <a:gd name="connsiteX43" fmla="*/ 266700 w 1263650"/>
              <a:gd name="connsiteY43" fmla="*/ 806450 h 2419350"/>
              <a:gd name="connsiteX44" fmla="*/ 273050 w 1263650"/>
              <a:gd name="connsiteY44" fmla="*/ 742950 h 2419350"/>
              <a:gd name="connsiteX45" fmla="*/ 311150 w 1263650"/>
              <a:gd name="connsiteY45" fmla="*/ 736600 h 2419350"/>
              <a:gd name="connsiteX46" fmla="*/ 355600 w 1263650"/>
              <a:gd name="connsiteY46" fmla="*/ 793750 h 2419350"/>
              <a:gd name="connsiteX47" fmla="*/ 406400 w 1263650"/>
              <a:gd name="connsiteY47" fmla="*/ 781050 h 2419350"/>
              <a:gd name="connsiteX48" fmla="*/ 412750 w 1263650"/>
              <a:gd name="connsiteY48" fmla="*/ 742950 h 2419350"/>
              <a:gd name="connsiteX49" fmla="*/ 355600 w 1263650"/>
              <a:gd name="connsiteY49" fmla="*/ 673100 h 2419350"/>
              <a:gd name="connsiteX50" fmla="*/ 260350 w 1263650"/>
              <a:gd name="connsiteY50" fmla="*/ 635000 h 2419350"/>
              <a:gd name="connsiteX51" fmla="*/ 209550 w 1263650"/>
              <a:gd name="connsiteY51" fmla="*/ 584200 h 2419350"/>
              <a:gd name="connsiteX52" fmla="*/ 228600 w 1263650"/>
              <a:gd name="connsiteY52" fmla="*/ 476250 h 2419350"/>
              <a:gd name="connsiteX53" fmla="*/ 234950 w 1263650"/>
              <a:gd name="connsiteY53" fmla="*/ 431800 h 2419350"/>
              <a:gd name="connsiteX54" fmla="*/ 254000 w 1263650"/>
              <a:gd name="connsiteY54" fmla="*/ 393700 h 2419350"/>
              <a:gd name="connsiteX55" fmla="*/ 266700 w 1263650"/>
              <a:gd name="connsiteY55" fmla="*/ 355600 h 2419350"/>
              <a:gd name="connsiteX56" fmla="*/ 215900 w 1263650"/>
              <a:gd name="connsiteY56" fmla="*/ 361950 h 2419350"/>
              <a:gd name="connsiteX57" fmla="*/ 241300 w 1263650"/>
              <a:gd name="connsiteY57" fmla="*/ 330200 h 2419350"/>
              <a:gd name="connsiteX58" fmla="*/ 330200 w 1263650"/>
              <a:gd name="connsiteY58" fmla="*/ 203200 h 2419350"/>
              <a:gd name="connsiteX59" fmla="*/ 381000 w 1263650"/>
              <a:gd name="connsiteY59" fmla="*/ 133350 h 2419350"/>
              <a:gd name="connsiteX60" fmla="*/ 501650 w 1263650"/>
              <a:gd name="connsiteY60" fmla="*/ 69850 h 2419350"/>
              <a:gd name="connsiteX61" fmla="*/ 596900 w 1263650"/>
              <a:gd name="connsiteY61" fmla="*/ 12700 h 2419350"/>
              <a:gd name="connsiteX62" fmla="*/ 673100 w 1263650"/>
              <a:gd name="connsiteY62" fmla="*/ 25400 h 2419350"/>
              <a:gd name="connsiteX63" fmla="*/ 730250 w 1263650"/>
              <a:gd name="connsiteY63" fmla="*/ 0 h 2419350"/>
              <a:gd name="connsiteX64" fmla="*/ 774700 w 1263650"/>
              <a:gd name="connsiteY64" fmla="*/ 76200 h 2419350"/>
              <a:gd name="connsiteX65" fmla="*/ 762000 w 1263650"/>
              <a:gd name="connsiteY65" fmla="*/ 165100 h 2419350"/>
              <a:gd name="connsiteX66" fmla="*/ 800100 w 1263650"/>
              <a:gd name="connsiteY66" fmla="*/ 196850 h 2419350"/>
              <a:gd name="connsiteX67" fmla="*/ 863600 w 1263650"/>
              <a:gd name="connsiteY67" fmla="*/ 209550 h 2419350"/>
              <a:gd name="connsiteX68" fmla="*/ 901700 w 1263650"/>
              <a:gd name="connsiteY68" fmla="*/ 152400 h 2419350"/>
              <a:gd name="connsiteX69" fmla="*/ 946150 w 1263650"/>
              <a:gd name="connsiteY69" fmla="*/ 95250 h 2419350"/>
              <a:gd name="connsiteX70" fmla="*/ 1022350 w 1263650"/>
              <a:gd name="connsiteY70" fmla="*/ 63500 h 2419350"/>
              <a:gd name="connsiteX71" fmla="*/ 1060450 w 1263650"/>
              <a:gd name="connsiteY71" fmla="*/ 101600 h 2419350"/>
              <a:gd name="connsiteX72" fmla="*/ 1117600 w 1263650"/>
              <a:gd name="connsiteY72" fmla="*/ 120650 h 2419350"/>
              <a:gd name="connsiteX73" fmla="*/ 1193800 w 1263650"/>
              <a:gd name="connsiteY73" fmla="*/ 133350 h 2419350"/>
              <a:gd name="connsiteX74" fmla="*/ 1263650 w 1263650"/>
              <a:gd name="connsiteY74" fmla="*/ 152400 h 2419350"/>
              <a:gd name="connsiteX75" fmla="*/ 1257300 w 1263650"/>
              <a:gd name="connsiteY75" fmla="*/ 196850 h 2419350"/>
              <a:gd name="connsiteX76" fmla="*/ 1244600 w 1263650"/>
              <a:gd name="connsiteY76" fmla="*/ 254000 h 2419350"/>
              <a:gd name="connsiteX77" fmla="*/ 1181100 w 1263650"/>
              <a:gd name="connsiteY77" fmla="*/ 228600 h 2419350"/>
              <a:gd name="connsiteX78" fmla="*/ 1181100 w 1263650"/>
              <a:gd name="connsiteY78" fmla="*/ 228600 h 2419350"/>
              <a:gd name="connsiteX79" fmla="*/ 1136650 w 1263650"/>
              <a:gd name="connsiteY79" fmla="*/ 273050 h 2419350"/>
              <a:gd name="connsiteX80" fmla="*/ 1060450 w 1263650"/>
              <a:gd name="connsiteY80" fmla="*/ 285750 h 2419350"/>
              <a:gd name="connsiteX81" fmla="*/ 1041400 w 1263650"/>
              <a:gd name="connsiteY81" fmla="*/ 317500 h 2419350"/>
              <a:gd name="connsiteX82" fmla="*/ 1009650 w 1263650"/>
              <a:gd name="connsiteY82" fmla="*/ 330200 h 2419350"/>
              <a:gd name="connsiteX83" fmla="*/ 1003300 w 1263650"/>
              <a:gd name="connsiteY83" fmla="*/ 381000 h 2419350"/>
              <a:gd name="connsiteX84" fmla="*/ 958850 w 1263650"/>
              <a:gd name="connsiteY84" fmla="*/ 400050 h 2419350"/>
              <a:gd name="connsiteX85" fmla="*/ 939800 w 1263650"/>
              <a:gd name="connsiteY85" fmla="*/ 361950 h 2419350"/>
              <a:gd name="connsiteX86" fmla="*/ 939800 w 1263650"/>
              <a:gd name="connsiteY86" fmla="*/ 361950 h 2419350"/>
              <a:gd name="connsiteX87" fmla="*/ 908050 w 1263650"/>
              <a:gd name="connsiteY87" fmla="*/ 438150 h 2419350"/>
              <a:gd name="connsiteX88" fmla="*/ 831850 w 1263650"/>
              <a:gd name="connsiteY88" fmla="*/ 488950 h 2419350"/>
              <a:gd name="connsiteX89" fmla="*/ 793750 w 1263650"/>
              <a:gd name="connsiteY89" fmla="*/ 571500 h 2419350"/>
              <a:gd name="connsiteX90" fmla="*/ 774700 w 1263650"/>
              <a:gd name="connsiteY90" fmla="*/ 603250 h 2419350"/>
              <a:gd name="connsiteX91" fmla="*/ 831850 w 1263650"/>
              <a:gd name="connsiteY91" fmla="*/ 615950 h 2419350"/>
              <a:gd name="connsiteX92" fmla="*/ 869950 w 1263650"/>
              <a:gd name="connsiteY92" fmla="*/ 666750 h 2419350"/>
              <a:gd name="connsiteX93" fmla="*/ 933450 w 1263650"/>
              <a:gd name="connsiteY93" fmla="*/ 685800 h 2419350"/>
              <a:gd name="connsiteX94" fmla="*/ 958850 w 1263650"/>
              <a:gd name="connsiteY94" fmla="*/ 742950 h 2419350"/>
              <a:gd name="connsiteX95" fmla="*/ 990600 w 1263650"/>
              <a:gd name="connsiteY95" fmla="*/ 844550 h 2419350"/>
              <a:gd name="connsiteX96" fmla="*/ 1041400 w 1263650"/>
              <a:gd name="connsiteY96" fmla="*/ 939800 h 2419350"/>
              <a:gd name="connsiteX97" fmla="*/ 1022350 w 1263650"/>
              <a:gd name="connsiteY97" fmla="*/ 971550 h 2419350"/>
              <a:gd name="connsiteX98" fmla="*/ 1060450 w 1263650"/>
              <a:gd name="connsiteY98" fmla="*/ 1009650 h 2419350"/>
              <a:gd name="connsiteX99" fmla="*/ 1149350 w 1263650"/>
              <a:gd name="connsiteY99" fmla="*/ 1047750 h 2419350"/>
              <a:gd name="connsiteX100" fmla="*/ 1181100 w 1263650"/>
              <a:gd name="connsiteY100" fmla="*/ 1149350 h 2419350"/>
              <a:gd name="connsiteX101" fmla="*/ 1181100 w 1263650"/>
              <a:gd name="connsiteY101" fmla="*/ 1206500 h 2419350"/>
              <a:gd name="connsiteX102" fmla="*/ 1181100 w 1263650"/>
              <a:gd name="connsiteY102" fmla="*/ 1295400 h 2419350"/>
              <a:gd name="connsiteX103" fmla="*/ 1225550 w 1263650"/>
              <a:gd name="connsiteY103" fmla="*/ 1314450 h 2419350"/>
              <a:gd name="connsiteX104" fmla="*/ 1238250 w 1263650"/>
              <a:gd name="connsiteY104" fmla="*/ 1403350 h 2419350"/>
              <a:gd name="connsiteX105" fmla="*/ 1263650 w 1263650"/>
              <a:gd name="connsiteY105" fmla="*/ 1435100 h 2419350"/>
              <a:gd name="connsiteX106" fmla="*/ 1193800 w 1263650"/>
              <a:gd name="connsiteY106" fmla="*/ 1447800 h 2419350"/>
              <a:gd name="connsiteX107" fmla="*/ 1174750 w 1263650"/>
              <a:gd name="connsiteY107" fmla="*/ 1492250 h 2419350"/>
              <a:gd name="connsiteX108" fmla="*/ 1193800 w 1263650"/>
              <a:gd name="connsiteY108" fmla="*/ 1562100 h 2419350"/>
              <a:gd name="connsiteX109" fmla="*/ 1187450 w 1263650"/>
              <a:gd name="connsiteY109" fmla="*/ 1574800 h 2419350"/>
              <a:gd name="connsiteX110" fmla="*/ 1130300 w 1263650"/>
              <a:gd name="connsiteY110" fmla="*/ 1555750 h 2419350"/>
              <a:gd name="connsiteX111" fmla="*/ 1123950 w 1263650"/>
              <a:gd name="connsiteY111" fmla="*/ 1574800 h 2419350"/>
              <a:gd name="connsiteX112" fmla="*/ 1136650 w 1263650"/>
              <a:gd name="connsiteY112" fmla="*/ 1631950 h 2419350"/>
              <a:gd name="connsiteX113" fmla="*/ 1104900 w 1263650"/>
              <a:gd name="connsiteY113" fmla="*/ 1657350 h 2419350"/>
              <a:gd name="connsiteX114" fmla="*/ 1117600 w 1263650"/>
              <a:gd name="connsiteY114" fmla="*/ 1714500 h 2419350"/>
              <a:gd name="connsiteX115" fmla="*/ 1054100 w 1263650"/>
              <a:gd name="connsiteY115" fmla="*/ 1733550 h 2419350"/>
              <a:gd name="connsiteX116" fmla="*/ 990600 w 1263650"/>
              <a:gd name="connsiteY116" fmla="*/ 1790700 h 2419350"/>
              <a:gd name="connsiteX117" fmla="*/ 977900 w 1263650"/>
              <a:gd name="connsiteY117" fmla="*/ 1854200 h 2419350"/>
              <a:gd name="connsiteX118" fmla="*/ 927100 w 1263650"/>
              <a:gd name="connsiteY118" fmla="*/ 1917700 h 2419350"/>
              <a:gd name="connsiteX119" fmla="*/ 850900 w 1263650"/>
              <a:gd name="connsiteY119" fmla="*/ 1968500 h 2419350"/>
              <a:gd name="connsiteX120" fmla="*/ 876300 w 1263650"/>
              <a:gd name="connsiteY120" fmla="*/ 2032000 h 2419350"/>
              <a:gd name="connsiteX121" fmla="*/ 850900 w 1263650"/>
              <a:gd name="connsiteY121" fmla="*/ 2127250 h 2419350"/>
              <a:gd name="connsiteX122" fmla="*/ 850900 w 1263650"/>
              <a:gd name="connsiteY122" fmla="*/ 2127250 h 2419350"/>
              <a:gd name="connsiteX123" fmla="*/ 800100 w 1263650"/>
              <a:gd name="connsiteY123" fmla="*/ 2178050 h 2419350"/>
              <a:gd name="connsiteX124" fmla="*/ 755650 w 1263650"/>
              <a:gd name="connsiteY124" fmla="*/ 2178050 h 2419350"/>
              <a:gd name="connsiteX125" fmla="*/ 736600 w 1263650"/>
              <a:gd name="connsiteY125" fmla="*/ 2235200 h 2419350"/>
              <a:gd name="connsiteX126" fmla="*/ 692150 w 1263650"/>
              <a:gd name="connsiteY126" fmla="*/ 2273300 h 2419350"/>
              <a:gd name="connsiteX127" fmla="*/ 635000 w 1263650"/>
              <a:gd name="connsiteY127" fmla="*/ 2330450 h 2419350"/>
              <a:gd name="connsiteX128" fmla="*/ 584200 w 1263650"/>
              <a:gd name="connsiteY128" fmla="*/ 2381250 h 2419350"/>
              <a:gd name="connsiteX129" fmla="*/ 546100 w 1263650"/>
              <a:gd name="connsiteY129" fmla="*/ 2419350 h 2419350"/>
              <a:gd name="connsiteX130" fmla="*/ 476250 w 1263650"/>
              <a:gd name="connsiteY130" fmla="*/ 2419350 h 241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1263650" h="2419350">
                <a:moveTo>
                  <a:pt x="476250" y="2419350"/>
                </a:moveTo>
                <a:lnTo>
                  <a:pt x="463550" y="2336800"/>
                </a:lnTo>
                <a:lnTo>
                  <a:pt x="463550" y="2279650"/>
                </a:lnTo>
                <a:lnTo>
                  <a:pt x="412750" y="2273300"/>
                </a:lnTo>
                <a:lnTo>
                  <a:pt x="387350" y="2235200"/>
                </a:lnTo>
                <a:lnTo>
                  <a:pt x="317500" y="2235200"/>
                </a:lnTo>
                <a:lnTo>
                  <a:pt x="292100" y="2273300"/>
                </a:lnTo>
                <a:lnTo>
                  <a:pt x="190500" y="2273300"/>
                </a:lnTo>
                <a:lnTo>
                  <a:pt x="139700" y="2292350"/>
                </a:lnTo>
                <a:lnTo>
                  <a:pt x="82550" y="2292350"/>
                </a:lnTo>
                <a:lnTo>
                  <a:pt x="95250" y="2247900"/>
                </a:lnTo>
                <a:lnTo>
                  <a:pt x="101600" y="2241550"/>
                </a:lnTo>
                <a:lnTo>
                  <a:pt x="146050" y="2178050"/>
                </a:lnTo>
                <a:lnTo>
                  <a:pt x="127000" y="2159000"/>
                </a:lnTo>
                <a:lnTo>
                  <a:pt x="76200" y="2171700"/>
                </a:lnTo>
                <a:lnTo>
                  <a:pt x="50800" y="2171700"/>
                </a:lnTo>
                <a:lnTo>
                  <a:pt x="50800" y="2120900"/>
                </a:lnTo>
                <a:lnTo>
                  <a:pt x="50800" y="2044700"/>
                </a:lnTo>
                <a:lnTo>
                  <a:pt x="38100" y="2012950"/>
                </a:lnTo>
                <a:lnTo>
                  <a:pt x="44450" y="1955800"/>
                </a:lnTo>
                <a:lnTo>
                  <a:pt x="31750" y="1924050"/>
                </a:lnTo>
                <a:lnTo>
                  <a:pt x="38100" y="1854200"/>
                </a:lnTo>
                <a:lnTo>
                  <a:pt x="0" y="1822450"/>
                </a:lnTo>
                <a:lnTo>
                  <a:pt x="38100" y="1758950"/>
                </a:lnTo>
                <a:lnTo>
                  <a:pt x="63500" y="1701800"/>
                </a:lnTo>
                <a:lnTo>
                  <a:pt x="69850" y="1651000"/>
                </a:lnTo>
                <a:lnTo>
                  <a:pt x="31750" y="1562100"/>
                </a:lnTo>
                <a:lnTo>
                  <a:pt x="88900" y="1524000"/>
                </a:lnTo>
                <a:lnTo>
                  <a:pt x="171450" y="1504950"/>
                </a:lnTo>
                <a:lnTo>
                  <a:pt x="228600" y="1466850"/>
                </a:lnTo>
                <a:lnTo>
                  <a:pt x="254000" y="1435100"/>
                </a:lnTo>
                <a:lnTo>
                  <a:pt x="241300" y="1371600"/>
                </a:lnTo>
                <a:lnTo>
                  <a:pt x="266700" y="1301750"/>
                </a:lnTo>
                <a:lnTo>
                  <a:pt x="279400" y="1238250"/>
                </a:lnTo>
                <a:lnTo>
                  <a:pt x="241300" y="1193800"/>
                </a:lnTo>
                <a:lnTo>
                  <a:pt x="241300" y="1193800"/>
                </a:lnTo>
                <a:lnTo>
                  <a:pt x="203200" y="1174750"/>
                </a:lnTo>
                <a:lnTo>
                  <a:pt x="266700" y="1155700"/>
                </a:lnTo>
                <a:lnTo>
                  <a:pt x="285750" y="1092200"/>
                </a:lnTo>
                <a:lnTo>
                  <a:pt x="247650" y="1035050"/>
                </a:lnTo>
                <a:lnTo>
                  <a:pt x="184150" y="920750"/>
                </a:lnTo>
                <a:lnTo>
                  <a:pt x="171450" y="876300"/>
                </a:lnTo>
                <a:lnTo>
                  <a:pt x="234950" y="844550"/>
                </a:lnTo>
                <a:lnTo>
                  <a:pt x="266700" y="806450"/>
                </a:lnTo>
                <a:lnTo>
                  <a:pt x="273050" y="742950"/>
                </a:lnTo>
                <a:lnTo>
                  <a:pt x="311150" y="736600"/>
                </a:lnTo>
                <a:lnTo>
                  <a:pt x="355600" y="793750"/>
                </a:lnTo>
                <a:lnTo>
                  <a:pt x="406400" y="781050"/>
                </a:lnTo>
                <a:lnTo>
                  <a:pt x="412750" y="742950"/>
                </a:lnTo>
                <a:lnTo>
                  <a:pt x="355600" y="673100"/>
                </a:lnTo>
                <a:lnTo>
                  <a:pt x="260350" y="635000"/>
                </a:lnTo>
                <a:lnTo>
                  <a:pt x="209550" y="584200"/>
                </a:lnTo>
                <a:lnTo>
                  <a:pt x="228600" y="476250"/>
                </a:lnTo>
                <a:lnTo>
                  <a:pt x="234950" y="431800"/>
                </a:lnTo>
                <a:lnTo>
                  <a:pt x="254000" y="393700"/>
                </a:lnTo>
                <a:lnTo>
                  <a:pt x="266700" y="355600"/>
                </a:lnTo>
                <a:lnTo>
                  <a:pt x="215900" y="361950"/>
                </a:lnTo>
                <a:lnTo>
                  <a:pt x="241300" y="330200"/>
                </a:lnTo>
                <a:lnTo>
                  <a:pt x="330200" y="203200"/>
                </a:lnTo>
                <a:lnTo>
                  <a:pt x="381000" y="133350"/>
                </a:lnTo>
                <a:lnTo>
                  <a:pt x="501650" y="69850"/>
                </a:lnTo>
                <a:lnTo>
                  <a:pt x="596900" y="12700"/>
                </a:lnTo>
                <a:lnTo>
                  <a:pt x="673100" y="25400"/>
                </a:lnTo>
                <a:lnTo>
                  <a:pt x="730250" y="0"/>
                </a:lnTo>
                <a:lnTo>
                  <a:pt x="774700" y="76200"/>
                </a:lnTo>
                <a:lnTo>
                  <a:pt x="762000" y="165100"/>
                </a:lnTo>
                <a:lnTo>
                  <a:pt x="800100" y="196850"/>
                </a:lnTo>
                <a:lnTo>
                  <a:pt x="863600" y="209550"/>
                </a:lnTo>
                <a:lnTo>
                  <a:pt x="901700" y="152400"/>
                </a:lnTo>
                <a:lnTo>
                  <a:pt x="946150" y="95250"/>
                </a:lnTo>
                <a:lnTo>
                  <a:pt x="1022350" y="63500"/>
                </a:lnTo>
                <a:lnTo>
                  <a:pt x="1060450" y="101600"/>
                </a:lnTo>
                <a:lnTo>
                  <a:pt x="1117600" y="120650"/>
                </a:lnTo>
                <a:lnTo>
                  <a:pt x="1193800" y="133350"/>
                </a:lnTo>
                <a:lnTo>
                  <a:pt x="1263650" y="152400"/>
                </a:lnTo>
                <a:lnTo>
                  <a:pt x="1257300" y="196850"/>
                </a:lnTo>
                <a:lnTo>
                  <a:pt x="1244600" y="254000"/>
                </a:lnTo>
                <a:lnTo>
                  <a:pt x="1181100" y="228600"/>
                </a:lnTo>
                <a:lnTo>
                  <a:pt x="1181100" y="228600"/>
                </a:lnTo>
                <a:lnTo>
                  <a:pt x="1136650" y="273050"/>
                </a:lnTo>
                <a:lnTo>
                  <a:pt x="1060450" y="285750"/>
                </a:lnTo>
                <a:lnTo>
                  <a:pt x="1041400" y="317500"/>
                </a:lnTo>
                <a:lnTo>
                  <a:pt x="1009650" y="330200"/>
                </a:lnTo>
                <a:lnTo>
                  <a:pt x="1003300" y="381000"/>
                </a:lnTo>
                <a:lnTo>
                  <a:pt x="958850" y="400050"/>
                </a:lnTo>
                <a:lnTo>
                  <a:pt x="939800" y="361950"/>
                </a:lnTo>
                <a:lnTo>
                  <a:pt x="939800" y="361950"/>
                </a:lnTo>
                <a:lnTo>
                  <a:pt x="908050" y="438150"/>
                </a:lnTo>
                <a:lnTo>
                  <a:pt x="831850" y="488950"/>
                </a:lnTo>
                <a:lnTo>
                  <a:pt x="793750" y="571500"/>
                </a:lnTo>
                <a:lnTo>
                  <a:pt x="774700" y="603250"/>
                </a:lnTo>
                <a:lnTo>
                  <a:pt x="831850" y="615950"/>
                </a:lnTo>
                <a:lnTo>
                  <a:pt x="869950" y="666750"/>
                </a:lnTo>
                <a:lnTo>
                  <a:pt x="933450" y="685800"/>
                </a:lnTo>
                <a:lnTo>
                  <a:pt x="958850" y="742950"/>
                </a:lnTo>
                <a:lnTo>
                  <a:pt x="990600" y="844550"/>
                </a:lnTo>
                <a:lnTo>
                  <a:pt x="1041400" y="939800"/>
                </a:lnTo>
                <a:lnTo>
                  <a:pt x="1022350" y="971550"/>
                </a:lnTo>
                <a:lnTo>
                  <a:pt x="1060450" y="1009650"/>
                </a:lnTo>
                <a:lnTo>
                  <a:pt x="1149350" y="1047750"/>
                </a:lnTo>
                <a:lnTo>
                  <a:pt x="1181100" y="1149350"/>
                </a:lnTo>
                <a:lnTo>
                  <a:pt x="1181100" y="1206500"/>
                </a:lnTo>
                <a:lnTo>
                  <a:pt x="1181100" y="1295400"/>
                </a:lnTo>
                <a:lnTo>
                  <a:pt x="1225550" y="1314450"/>
                </a:lnTo>
                <a:lnTo>
                  <a:pt x="1238250" y="1403350"/>
                </a:lnTo>
                <a:lnTo>
                  <a:pt x="1263650" y="1435100"/>
                </a:lnTo>
                <a:lnTo>
                  <a:pt x="1193800" y="1447800"/>
                </a:lnTo>
                <a:lnTo>
                  <a:pt x="1174750" y="1492250"/>
                </a:lnTo>
                <a:lnTo>
                  <a:pt x="1193800" y="1562100"/>
                </a:lnTo>
                <a:lnTo>
                  <a:pt x="1187450" y="1574800"/>
                </a:lnTo>
                <a:lnTo>
                  <a:pt x="1130300" y="1555750"/>
                </a:lnTo>
                <a:lnTo>
                  <a:pt x="1123950" y="1574800"/>
                </a:lnTo>
                <a:lnTo>
                  <a:pt x="1136650" y="1631950"/>
                </a:lnTo>
                <a:lnTo>
                  <a:pt x="1104900" y="1657350"/>
                </a:lnTo>
                <a:lnTo>
                  <a:pt x="1117600" y="1714500"/>
                </a:lnTo>
                <a:lnTo>
                  <a:pt x="1054100" y="1733550"/>
                </a:lnTo>
                <a:lnTo>
                  <a:pt x="990600" y="1790700"/>
                </a:lnTo>
                <a:lnTo>
                  <a:pt x="977900" y="1854200"/>
                </a:lnTo>
                <a:lnTo>
                  <a:pt x="927100" y="1917700"/>
                </a:lnTo>
                <a:lnTo>
                  <a:pt x="850900" y="1968500"/>
                </a:lnTo>
                <a:lnTo>
                  <a:pt x="876300" y="2032000"/>
                </a:lnTo>
                <a:lnTo>
                  <a:pt x="850900" y="2127250"/>
                </a:lnTo>
                <a:lnTo>
                  <a:pt x="850900" y="2127250"/>
                </a:lnTo>
                <a:lnTo>
                  <a:pt x="800100" y="2178050"/>
                </a:lnTo>
                <a:lnTo>
                  <a:pt x="755650" y="2178050"/>
                </a:lnTo>
                <a:lnTo>
                  <a:pt x="736600" y="2235200"/>
                </a:lnTo>
                <a:lnTo>
                  <a:pt x="692150" y="2273300"/>
                </a:lnTo>
                <a:lnTo>
                  <a:pt x="635000" y="2330450"/>
                </a:lnTo>
                <a:lnTo>
                  <a:pt x="584200" y="2381250"/>
                </a:lnTo>
                <a:lnTo>
                  <a:pt x="546100" y="2419350"/>
                </a:lnTo>
                <a:lnTo>
                  <a:pt x="476250" y="24193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4622800" y="3746500"/>
            <a:ext cx="1771650" cy="2921000"/>
          </a:xfrm>
          <a:custGeom>
            <a:avLst/>
            <a:gdLst>
              <a:gd name="connsiteX0" fmla="*/ 488950 w 1771650"/>
              <a:gd name="connsiteY0" fmla="*/ 2419350 h 2921000"/>
              <a:gd name="connsiteX1" fmla="*/ 400050 w 1771650"/>
              <a:gd name="connsiteY1" fmla="*/ 2400300 h 2921000"/>
              <a:gd name="connsiteX2" fmla="*/ 349250 w 1771650"/>
              <a:gd name="connsiteY2" fmla="*/ 2368550 h 2921000"/>
              <a:gd name="connsiteX3" fmla="*/ 311150 w 1771650"/>
              <a:gd name="connsiteY3" fmla="*/ 2349500 h 2921000"/>
              <a:gd name="connsiteX4" fmla="*/ 292100 w 1771650"/>
              <a:gd name="connsiteY4" fmla="*/ 2286000 h 2921000"/>
              <a:gd name="connsiteX5" fmla="*/ 285750 w 1771650"/>
              <a:gd name="connsiteY5" fmla="*/ 2247900 h 2921000"/>
              <a:gd name="connsiteX6" fmla="*/ 304800 w 1771650"/>
              <a:gd name="connsiteY6" fmla="*/ 2216150 h 2921000"/>
              <a:gd name="connsiteX7" fmla="*/ 279400 w 1771650"/>
              <a:gd name="connsiteY7" fmla="*/ 2190750 h 2921000"/>
              <a:gd name="connsiteX8" fmla="*/ 241300 w 1771650"/>
              <a:gd name="connsiteY8" fmla="*/ 2197100 h 2921000"/>
              <a:gd name="connsiteX9" fmla="*/ 215900 w 1771650"/>
              <a:gd name="connsiteY9" fmla="*/ 2178050 h 2921000"/>
              <a:gd name="connsiteX10" fmla="*/ 177800 w 1771650"/>
              <a:gd name="connsiteY10" fmla="*/ 2184400 h 2921000"/>
              <a:gd name="connsiteX11" fmla="*/ 152400 w 1771650"/>
              <a:gd name="connsiteY11" fmla="*/ 2165350 h 2921000"/>
              <a:gd name="connsiteX12" fmla="*/ 158750 w 1771650"/>
              <a:gd name="connsiteY12" fmla="*/ 2101850 h 2921000"/>
              <a:gd name="connsiteX13" fmla="*/ 209550 w 1771650"/>
              <a:gd name="connsiteY13" fmla="*/ 2108200 h 2921000"/>
              <a:gd name="connsiteX14" fmla="*/ 209550 w 1771650"/>
              <a:gd name="connsiteY14" fmla="*/ 2057400 h 2921000"/>
              <a:gd name="connsiteX15" fmla="*/ 228600 w 1771650"/>
              <a:gd name="connsiteY15" fmla="*/ 2012950 h 2921000"/>
              <a:gd name="connsiteX16" fmla="*/ 139700 w 1771650"/>
              <a:gd name="connsiteY16" fmla="*/ 2019300 h 2921000"/>
              <a:gd name="connsiteX17" fmla="*/ 95250 w 1771650"/>
              <a:gd name="connsiteY17" fmla="*/ 2025650 h 2921000"/>
              <a:gd name="connsiteX18" fmla="*/ 88900 w 1771650"/>
              <a:gd name="connsiteY18" fmla="*/ 1974850 h 2921000"/>
              <a:gd name="connsiteX19" fmla="*/ 25400 w 1771650"/>
              <a:gd name="connsiteY19" fmla="*/ 1962150 h 2921000"/>
              <a:gd name="connsiteX20" fmla="*/ 0 w 1771650"/>
              <a:gd name="connsiteY20" fmla="*/ 1949450 h 2921000"/>
              <a:gd name="connsiteX21" fmla="*/ 6350 w 1771650"/>
              <a:gd name="connsiteY21" fmla="*/ 1924050 h 2921000"/>
              <a:gd name="connsiteX22" fmla="*/ 63500 w 1771650"/>
              <a:gd name="connsiteY22" fmla="*/ 1924050 h 2921000"/>
              <a:gd name="connsiteX23" fmla="*/ 114300 w 1771650"/>
              <a:gd name="connsiteY23" fmla="*/ 1879600 h 2921000"/>
              <a:gd name="connsiteX24" fmla="*/ 152400 w 1771650"/>
              <a:gd name="connsiteY24" fmla="*/ 1898650 h 2921000"/>
              <a:gd name="connsiteX25" fmla="*/ 184150 w 1771650"/>
              <a:gd name="connsiteY25" fmla="*/ 1949450 h 2921000"/>
              <a:gd name="connsiteX26" fmla="*/ 209550 w 1771650"/>
              <a:gd name="connsiteY26" fmla="*/ 1879600 h 2921000"/>
              <a:gd name="connsiteX27" fmla="*/ 273050 w 1771650"/>
              <a:gd name="connsiteY27" fmla="*/ 1860550 h 2921000"/>
              <a:gd name="connsiteX28" fmla="*/ 317500 w 1771650"/>
              <a:gd name="connsiteY28" fmla="*/ 1828800 h 2921000"/>
              <a:gd name="connsiteX29" fmla="*/ 336550 w 1771650"/>
              <a:gd name="connsiteY29" fmla="*/ 1790700 h 2921000"/>
              <a:gd name="connsiteX30" fmla="*/ 387350 w 1771650"/>
              <a:gd name="connsiteY30" fmla="*/ 1854200 h 2921000"/>
              <a:gd name="connsiteX31" fmla="*/ 444500 w 1771650"/>
              <a:gd name="connsiteY31" fmla="*/ 1828800 h 2921000"/>
              <a:gd name="connsiteX32" fmla="*/ 488950 w 1771650"/>
              <a:gd name="connsiteY32" fmla="*/ 1841500 h 2921000"/>
              <a:gd name="connsiteX33" fmla="*/ 533400 w 1771650"/>
              <a:gd name="connsiteY33" fmla="*/ 1790700 h 2921000"/>
              <a:gd name="connsiteX34" fmla="*/ 584200 w 1771650"/>
              <a:gd name="connsiteY34" fmla="*/ 1797050 h 2921000"/>
              <a:gd name="connsiteX35" fmla="*/ 596900 w 1771650"/>
              <a:gd name="connsiteY35" fmla="*/ 1771650 h 2921000"/>
              <a:gd name="connsiteX36" fmla="*/ 635000 w 1771650"/>
              <a:gd name="connsiteY36" fmla="*/ 1771650 h 2921000"/>
              <a:gd name="connsiteX37" fmla="*/ 692150 w 1771650"/>
              <a:gd name="connsiteY37" fmla="*/ 1720850 h 2921000"/>
              <a:gd name="connsiteX38" fmla="*/ 685800 w 1771650"/>
              <a:gd name="connsiteY38" fmla="*/ 1644650 h 2921000"/>
              <a:gd name="connsiteX39" fmla="*/ 666750 w 1771650"/>
              <a:gd name="connsiteY39" fmla="*/ 1631950 h 2921000"/>
              <a:gd name="connsiteX40" fmla="*/ 711200 w 1771650"/>
              <a:gd name="connsiteY40" fmla="*/ 1581150 h 2921000"/>
              <a:gd name="connsiteX41" fmla="*/ 711200 w 1771650"/>
              <a:gd name="connsiteY41" fmla="*/ 1536700 h 2921000"/>
              <a:gd name="connsiteX42" fmla="*/ 609600 w 1771650"/>
              <a:gd name="connsiteY42" fmla="*/ 1549400 h 2921000"/>
              <a:gd name="connsiteX43" fmla="*/ 692150 w 1771650"/>
              <a:gd name="connsiteY43" fmla="*/ 1485900 h 2921000"/>
              <a:gd name="connsiteX44" fmla="*/ 692150 w 1771650"/>
              <a:gd name="connsiteY44" fmla="*/ 1441450 h 2921000"/>
              <a:gd name="connsiteX45" fmla="*/ 660400 w 1771650"/>
              <a:gd name="connsiteY45" fmla="*/ 1384300 h 2921000"/>
              <a:gd name="connsiteX46" fmla="*/ 654050 w 1771650"/>
              <a:gd name="connsiteY46" fmla="*/ 1333500 h 2921000"/>
              <a:gd name="connsiteX47" fmla="*/ 666750 w 1771650"/>
              <a:gd name="connsiteY47" fmla="*/ 1282700 h 2921000"/>
              <a:gd name="connsiteX48" fmla="*/ 673100 w 1771650"/>
              <a:gd name="connsiteY48" fmla="*/ 1225550 h 2921000"/>
              <a:gd name="connsiteX49" fmla="*/ 615950 w 1771650"/>
              <a:gd name="connsiteY49" fmla="*/ 1174750 h 2921000"/>
              <a:gd name="connsiteX50" fmla="*/ 546100 w 1771650"/>
              <a:gd name="connsiteY50" fmla="*/ 1085850 h 2921000"/>
              <a:gd name="connsiteX51" fmla="*/ 501650 w 1771650"/>
              <a:gd name="connsiteY51" fmla="*/ 1060450 h 2921000"/>
              <a:gd name="connsiteX52" fmla="*/ 476250 w 1771650"/>
              <a:gd name="connsiteY52" fmla="*/ 1035050 h 2921000"/>
              <a:gd name="connsiteX53" fmla="*/ 508000 w 1771650"/>
              <a:gd name="connsiteY53" fmla="*/ 990600 h 2921000"/>
              <a:gd name="connsiteX54" fmla="*/ 577850 w 1771650"/>
              <a:gd name="connsiteY54" fmla="*/ 990600 h 2921000"/>
              <a:gd name="connsiteX55" fmla="*/ 609600 w 1771650"/>
              <a:gd name="connsiteY55" fmla="*/ 958850 h 2921000"/>
              <a:gd name="connsiteX56" fmla="*/ 679450 w 1771650"/>
              <a:gd name="connsiteY56" fmla="*/ 977900 h 2921000"/>
              <a:gd name="connsiteX57" fmla="*/ 749300 w 1771650"/>
              <a:gd name="connsiteY57" fmla="*/ 933450 h 2921000"/>
              <a:gd name="connsiteX58" fmla="*/ 793750 w 1771650"/>
              <a:gd name="connsiteY58" fmla="*/ 927100 h 2921000"/>
              <a:gd name="connsiteX59" fmla="*/ 793750 w 1771650"/>
              <a:gd name="connsiteY59" fmla="*/ 876300 h 2921000"/>
              <a:gd name="connsiteX60" fmla="*/ 781050 w 1771650"/>
              <a:gd name="connsiteY60" fmla="*/ 850900 h 2921000"/>
              <a:gd name="connsiteX61" fmla="*/ 742950 w 1771650"/>
              <a:gd name="connsiteY61" fmla="*/ 825500 h 2921000"/>
              <a:gd name="connsiteX62" fmla="*/ 704850 w 1771650"/>
              <a:gd name="connsiteY62" fmla="*/ 749300 h 2921000"/>
              <a:gd name="connsiteX63" fmla="*/ 711200 w 1771650"/>
              <a:gd name="connsiteY63" fmla="*/ 717550 h 2921000"/>
              <a:gd name="connsiteX64" fmla="*/ 698500 w 1771650"/>
              <a:gd name="connsiteY64" fmla="*/ 698500 h 2921000"/>
              <a:gd name="connsiteX65" fmla="*/ 723900 w 1771650"/>
              <a:gd name="connsiteY65" fmla="*/ 641350 h 2921000"/>
              <a:gd name="connsiteX66" fmla="*/ 793750 w 1771650"/>
              <a:gd name="connsiteY66" fmla="*/ 635000 h 2921000"/>
              <a:gd name="connsiteX67" fmla="*/ 781050 w 1771650"/>
              <a:gd name="connsiteY67" fmla="*/ 590550 h 2921000"/>
              <a:gd name="connsiteX68" fmla="*/ 698500 w 1771650"/>
              <a:gd name="connsiteY68" fmla="*/ 552450 h 2921000"/>
              <a:gd name="connsiteX69" fmla="*/ 698500 w 1771650"/>
              <a:gd name="connsiteY69" fmla="*/ 508000 h 2921000"/>
              <a:gd name="connsiteX70" fmla="*/ 812800 w 1771650"/>
              <a:gd name="connsiteY70" fmla="*/ 527050 h 2921000"/>
              <a:gd name="connsiteX71" fmla="*/ 895350 w 1771650"/>
              <a:gd name="connsiteY71" fmla="*/ 539750 h 2921000"/>
              <a:gd name="connsiteX72" fmla="*/ 895350 w 1771650"/>
              <a:gd name="connsiteY72" fmla="*/ 495300 h 2921000"/>
              <a:gd name="connsiteX73" fmla="*/ 889000 w 1771650"/>
              <a:gd name="connsiteY73" fmla="*/ 419100 h 2921000"/>
              <a:gd name="connsiteX74" fmla="*/ 850900 w 1771650"/>
              <a:gd name="connsiteY74" fmla="*/ 368300 h 2921000"/>
              <a:gd name="connsiteX75" fmla="*/ 812800 w 1771650"/>
              <a:gd name="connsiteY75" fmla="*/ 336550 h 2921000"/>
              <a:gd name="connsiteX76" fmla="*/ 908050 w 1771650"/>
              <a:gd name="connsiteY76" fmla="*/ 292100 h 2921000"/>
              <a:gd name="connsiteX77" fmla="*/ 977900 w 1771650"/>
              <a:gd name="connsiteY77" fmla="*/ 279400 h 2921000"/>
              <a:gd name="connsiteX78" fmla="*/ 1060450 w 1771650"/>
              <a:gd name="connsiteY78" fmla="*/ 215900 h 2921000"/>
              <a:gd name="connsiteX79" fmla="*/ 1085850 w 1771650"/>
              <a:gd name="connsiteY79" fmla="*/ 184150 h 2921000"/>
              <a:gd name="connsiteX80" fmla="*/ 1168400 w 1771650"/>
              <a:gd name="connsiteY80" fmla="*/ 190500 h 2921000"/>
              <a:gd name="connsiteX81" fmla="*/ 1308100 w 1771650"/>
              <a:gd name="connsiteY81" fmla="*/ 107950 h 2921000"/>
              <a:gd name="connsiteX82" fmla="*/ 1308100 w 1771650"/>
              <a:gd name="connsiteY82" fmla="*/ 0 h 2921000"/>
              <a:gd name="connsiteX83" fmla="*/ 1409700 w 1771650"/>
              <a:gd name="connsiteY83" fmla="*/ 38100 h 2921000"/>
              <a:gd name="connsiteX84" fmla="*/ 1549400 w 1771650"/>
              <a:gd name="connsiteY84" fmla="*/ 12700 h 2921000"/>
              <a:gd name="connsiteX85" fmla="*/ 1517650 w 1771650"/>
              <a:gd name="connsiteY85" fmla="*/ 101600 h 2921000"/>
              <a:gd name="connsiteX86" fmla="*/ 1517650 w 1771650"/>
              <a:gd name="connsiteY86" fmla="*/ 184150 h 2921000"/>
              <a:gd name="connsiteX87" fmla="*/ 1498600 w 1771650"/>
              <a:gd name="connsiteY87" fmla="*/ 228600 h 2921000"/>
              <a:gd name="connsiteX88" fmla="*/ 1517650 w 1771650"/>
              <a:gd name="connsiteY88" fmla="*/ 285750 h 2921000"/>
              <a:gd name="connsiteX89" fmla="*/ 1619250 w 1771650"/>
              <a:gd name="connsiteY89" fmla="*/ 323850 h 2921000"/>
              <a:gd name="connsiteX90" fmla="*/ 1663700 w 1771650"/>
              <a:gd name="connsiteY90" fmla="*/ 336550 h 2921000"/>
              <a:gd name="connsiteX91" fmla="*/ 1701800 w 1771650"/>
              <a:gd name="connsiteY91" fmla="*/ 393700 h 2921000"/>
              <a:gd name="connsiteX92" fmla="*/ 1701800 w 1771650"/>
              <a:gd name="connsiteY92" fmla="*/ 419100 h 2921000"/>
              <a:gd name="connsiteX93" fmla="*/ 1682750 w 1771650"/>
              <a:gd name="connsiteY93" fmla="*/ 438150 h 2921000"/>
              <a:gd name="connsiteX94" fmla="*/ 1657350 w 1771650"/>
              <a:gd name="connsiteY94" fmla="*/ 450850 h 2921000"/>
              <a:gd name="connsiteX95" fmla="*/ 1657350 w 1771650"/>
              <a:gd name="connsiteY95" fmla="*/ 444500 h 2921000"/>
              <a:gd name="connsiteX96" fmla="*/ 1625600 w 1771650"/>
              <a:gd name="connsiteY96" fmla="*/ 406400 h 2921000"/>
              <a:gd name="connsiteX97" fmla="*/ 1612900 w 1771650"/>
              <a:gd name="connsiteY97" fmla="*/ 393700 h 2921000"/>
              <a:gd name="connsiteX98" fmla="*/ 1562100 w 1771650"/>
              <a:gd name="connsiteY98" fmla="*/ 406400 h 2921000"/>
              <a:gd name="connsiteX99" fmla="*/ 1530350 w 1771650"/>
              <a:gd name="connsiteY99" fmla="*/ 488950 h 2921000"/>
              <a:gd name="connsiteX100" fmla="*/ 1460500 w 1771650"/>
              <a:gd name="connsiteY100" fmla="*/ 539750 h 2921000"/>
              <a:gd name="connsiteX101" fmla="*/ 1479550 w 1771650"/>
              <a:gd name="connsiteY101" fmla="*/ 596900 h 2921000"/>
              <a:gd name="connsiteX102" fmla="*/ 1543050 w 1771650"/>
              <a:gd name="connsiteY102" fmla="*/ 698500 h 2921000"/>
              <a:gd name="connsiteX103" fmla="*/ 1581150 w 1771650"/>
              <a:gd name="connsiteY103" fmla="*/ 736600 h 2921000"/>
              <a:gd name="connsiteX104" fmla="*/ 1568450 w 1771650"/>
              <a:gd name="connsiteY104" fmla="*/ 819150 h 2921000"/>
              <a:gd name="connsiteX105" fmla="*/ 1492250 w 1771650"/>
              <a:gd name="connsiteY105" fmla="*/ 825500 h 2921000"/>
              <a:gd name="connsiteX106" fmla="*/ 1492250 w 1771650"/>
              <a:gd name="connsiteY106" fmla="*/ 844550 h 2921000"/>
              <a:gd name="connsiteX107" fmla="*/ 1549400 w 1771650"/>
              <a:gd name="connsiteY107" fmla="*/ 869950 h 2921000"/>
              <a:gd name="connsiteX108" fmla="*/ 1562100 w 1771650"/>
              <a:gd name="connsiteY108" fmla="*/ 895350 h 2921000"/>
              <a:gd name="connsiteX109" fmla="*/ 1549400 w 1771650"/>
              <a:gd name="connsiteY109" fmla="*/ 977900 h 2921000"/>
              <a:gd name="connsiteX110" fmla="*/ 1524000 w 1771650"/>
              <a:gd name="connsiteY110" fmla="*/ 1041400 h 2921000"/>
              <a:gd name="connsiteX111" fmla="*/ 1549400 w 1771650"/>
              <a:gd name="connsiteY111" fmla="*/ 1092200 h 2921000"/>
              <a:gd name="connsiteX112" fmla="*/ 1485900 w 1771650"/>
              <a:gd name="connsiteY112" fmla="*/ 1149350 h 2921000"/>
              <a:gd name="connsiteX113" fmla="*/ 1403350 w 1771650"/>
              <a:gd name="connsiteY113" fmla="*/ 1162050 h 2921000"/>
              <a:gd name="connsiteX114" fmla="*/ 1314450 w 1771650"/>
              <a:gd name="connsiteY114" fmla="*/ 1212850 h 2921000"/>
              <a:gd name="connsiteX115" fmla="*/ 1358900 w 1771650"/>
              <a:gd name="connsiteY115" fmla="*/ 1282700 h 2921000"/>
              <a:gd name="connsiteX116" fmla="*/ 1358900 w 1771650"/>
              <a:gd name="connsiteY116" fmla="*/ 1333500 h 2921000"/>
              <a:gd name="connsiteX117" fmla="*/ 1320800 w 1771650"/>
              <a:gd name="connsiteY117" fmla="*/ 1409700 h 2921000"/>
              <a:gd name="connsiteX118" fmla="*/ 1289050 w 1771650"/>
              <a:gd name="connsiteY118" fmla="*/ 1492250 h 2921000"/>
              <a:gd name="connsiteX119" fmla="*/ 1333500 w 1771650"/>
              <a:gd name="connsiteY119" fmla="*/ 1536700 h 2921000"/>
              <a:gd name="connsiteX120" fmla="*/ 1327150 w 1771650"/>
              <a:gd name="connsiteY120" fmla="*/ 1581150 h 2921000"/>
              <a:gd name="connsiteX121" fmla="*/ 1339850 w 1771650"/>
              <a:gd name="connsiteY121" fmla="*/ 1631950 h 2921000"/>
              <a:gd name="connsiteX122" fmla="*/ 1339850 w 1771650"/>
              <a:gd name="connsiteY122" fmla="*/ 1708150 h 2921000"/>
              <a:gd name="connsiteX123" fmla="*/ 1339850 w 1771650"/>
              <a:gd name="connsiteY123" fmla="*/ 1828800 h 2921000"/>
              <a:gd name="connsiteX124" fmla="*/ 1371600 w 1771650"/>
              <a:gd name="connsiteY124" fmla="*/ 1835150 h 2921000"/>
              <a:gd name="connsiteX125" fmla="*/ 1422400 w 1771650"/>
              <a:gd name="connsiteY125" fmla="*/ 1835150 h 2921000"/>
              <a:gd name="connsiteX126" fmla="*/ 1422400 w 1771650"/>
              <a:gd name="connsiteY126" fmla="*/ 1860550 h 2921000"/>
              <a:gd name="connsiteX127" fmla="*/ 1390650 w 1771650"/>
              <a:gd name="connsiteY127" fmla="*/ 1911350 h 2921000"/>
              <a:gd name="connsiteX128" fmla="*/ 1377950 w 1771650"/>
              <a:gd name="connsiteY128" fmla="*/ 1955800 h 2921000"/>
              <a:gd name="connsiteX129" fmla="*/ 1454150 w 1771650"/>
              <a:gd name="connsiteY129" fmla="*/ 1962150 h 2921000"/>
              <a:gd name="connsiteX130" fmla="*/ 1485900 w 1771650"/>
              <a:gd name="connsiteY130" fmla="*/ 1936750 h 2921000"/>
              <a:gd name="connsiteX131" fmla="*/ 1587500 w 1771650"/>
              <a:gd name="connsiteY131" fmla="*/ 1943100 h 2921000"/>
              <a:gd name="connsiteX132" fmla="*/ 1631950 w 1771650"/>
              <a:gd name="connsiteY132" fmla="*/ 1905000 h 2921000"/>
              <a:gd name="connsiteX133" fmla="*/ 1682750 w 1771650"/>
              <a:gd name="connsiteY133" fmla="*/ 1898650 h 2921000"/>
              <a:gd name="connsiteX134" fmla="*/ 1701800 w 1771650"/>
              <a:gd name="connsiteY134" fmla="*/ 1943100 h 2921000"/>
              <a:gd name="connsiteX135" fmla="*/ 1752600 w 1771650"/>
              <a:gd name="connsiteY135" fmla="*/ 1955800 h 2921000"/>
              <a:gd name="connsiteX136" fmla="*/ 1771650 w 1771650"/>
              <a:gd name="connsiteY136" fmla="*/ 2076450 h 2921000"/>
              <a:gd name="connsiteX137" fmla="*/ 1765300 w 1771650"/>
              <a:gd name="connsiteY137" fmla="*/ 2114550 h 2921000"/>
              <a:gd name="connsiteX138" fmla="*/ 1727200 w 1771650"/>
              <a:gd name="connsiteY138" fmla="*/ 2139950 h 2921000"/>
              <a:gd name="connsiteX139" fmla="*/ 1727200 w 1771650"/>
              <a:gd name="connsiteY139" fmla="*/ 2184400 h 2921000"/>
              <a:gd name="connsiteX140" fmla="*/ 1695450 w 1771650"/>
              <a:gd name="connsiteY140" fmla="*/ 2203450 h 2921000"/>
              <a:gd name="connsiteX141" fmla="*/ 1581150 w 1771650"/>
              <a:gd name="connsiteY141" fmla="*/ 2222500 h 2921000"/>
              <a:gd name="connsiteX142" fmla="*/ 1524000 w 1771650"/>
              <a:gd name="connsiteY142" fmla="*/ 2228850 h 2921000"/>
              <a:gd name="connsiteX143" fmla="*/ 1473200 w 1771650"/>
              <a:gd name="connsiteY143" fmla="*/ 2203450 h 2921000"/>
              <a:gd name="connsiteX144" fmla="*/ 1409700 w 1771650"/>
              <a:gd name="connsiteY144" fmla="*/ 2216150 h 2921000"/>
              <a:gd name="connsiteX145" fmla="*/ 1371600 w 1771650"/>
              <a:gd name="connsiteY145" fmla="*/ 2247900 h 2921000"/>
              <a:gd name="connsiteX146" fmla="*/ 1314450 w 1771650"/>
              <a:gd name="connsiteY146" fmla="*/ 2260600 h 2921000"/>
              <a:gd name="connsiteX147" fmla="*/ 1289050 w 1771650"/>
              <a:gd name="connsiteY147" fmla="*/ 2216150 h 2921000"/>
              <a:gd name="connsiteX148" fmla="*/ 1282700 w 1771650"/>
              <a:gd name="connsiteY148" fmla="*/ 2273300 h 2921000"/>
              <a:gd name="connsiteX149" fmla="*/ 1276350 w 1771650"/>
              <a:gd name="connsiteY149" fmla="*/ 2324100 h 2921000"/>
              <a:gd name="connsiteX150" fmla="*/ 1212850 w 1771650"/>
              <a:gd name="connsiteY150" fmla="*/ 2362200 h 2921000"/>
              <a:gd name="connsiteX151" fmla="*/ 1187450 w 1771650"/>
              <a:gd name="connsiteY151" fmla="*/ 2349500 h 2921000"/>
              <a:gd name="connsiteX152" fmla="*/ 1168400 w 1771650"/>
              <a:gd name="connsiteY152" fmla="*/ 2374900 h 2921000"/>
              <a:gd name="connsiteX153" fmla="*/ 1117600 w 1771650"/>
              <a:gd name="connsiteY153" fmla="*/ 2374900 h 2921000"/>
              <a:gd name="connsiteX154" fmla="*/ 1098550 w 1771650"/>
              <a:gd name="connsiteY154" fmla="*/ 2413000 h 2921000"/>
              <a:gd name="connsiteX155" fmla="*/ 1054100 w 1771650"/>
              <a:gd name="connsiteY155" fmla="*/ 2381250 h 2921000"/>
              <a:gd name="connsiteX156" fmla="*/ 1016000 w 1771650"/>
              <a:gd name="connsiteY156" fmla="*/ 2393950 h 2921000"/>
              <a:gd name="connsiteX157" fmla="*/ 1003300 w 1771650"/>
              <a:gd name="connsiteY157" fmla="*/ 2425700 h 2921000"/>
              <a:gd name="connsiteX158" fmla="*/ 939800 w 1771650"/>
              <a:gd name="connsiteY158" fmla="*/ 2425700 h 2921000"/>
              <a:gd name="connsiteX159" fmla="*/ 857250 w 1771650"/>
              <a:gd name="connsiteY159" fmla="*/ 2444750 h 2921000"/>
              <a:gd name="connsiteX160" fmla="*/ 857250 w 1771650"/>
              <a:gd name="connsiteY160" fmla="*/ 2444750 h 2921000"/>
              <a:gd name="connsiteX161" fmla="*/ 806450 w 1771650"/>
              <a:gd name="connsiteY161" fmla="*/ 2495550 h 2921000"/>
              <a:gd name="connsiteX162" fmla="*/ 838200 w 1771650"/>
              <a:gd name="connsiteY162" fmla="*/ 2527300 h 2921000"/>
              <a:gd name="connsiteX163" fmla="*/ 869950 w 1771650"/>
              <a:gd name="connsiteY163" fmla="*/ 2603500 h 2921000"/>
              <a:gd name="connsiteX164" fmla="*/ 882650 w 1771650"/>
              <a:gd name="connsiteY164" fmla="*/ 2692400 h 2921000"/>
              <a:gd name="connsiteX165" fmla="*/ 882650 w 1771650"/>
              <a:gd name="connsiteY165" fmla="*/ 2692400 h 2921000"/>
              <a:gd name="connsiteX166" fmla="*/ 850900 w 1771650"/>
              <a:gd name="connsiteY166" fmla="*/ 2749550 h 2921000"/>
              <a:gd name="connsiteX167" fmla="*/ 838200 w 1771650"/>
              <a:gd name="connsiteY167" fmla="*/ 2825750 h 2921000"/>
              <a:gd name="connsiteX168" fmla="*/ 819150 w 1771650"/>
              <a:gd name="connsiteY168" fmla="*/ 2863850 h 2921000"/>
              <a:gd name="connsiteX169" fmla="*/ 768350 w 1771650"/>
              <a:gd name="connsiteY169" fmla="*/ 2882900 h 2921000"/>
              <a:gd name="connsiteX170" fmla="*/ 736600 w 1771650"/>
              <a:gd name="connsiteY170" fmla="*/ 2921000 h 2921000"/>
              <a:gd name="connsiteX171" fmla="*/ 704850 w 1771650"/>
              <a:gd name="connsiteY171" fmla="*/ 2921000 h 2921000"/>
              <a:gd name="connsiteX172" fmla="*/ 660400 w 1771650"/>
              <a:gd name="connsiteY172" fmla="*/ 2895600 h 2921000"/>
              <a:gd name="connsiteX173" fmla="*/ 584200 w 1771650"/>
              <a:gd name="connsiteY173" fmla="*/ 2889250 h 2921000"/>
              <a:gd name="connsiteX174" fmla="*/ 565150 w 1771650"/>
              <a:gd name="connsiteY174" fmla="*/ 2787650 h 2921000"/>
              <a:gd name="connsiteX175" fmla="*/ 609600 w 1771650"/>
              <a:gd name="connsiteY175" fmla="*/ 2705100 h 2921000"/>
              <a:gd name="connsiteX176" fmla="*/ 660400 w 1771650"/>
              <a:gd name="connsiteY176" fmla="*/ 2647950 h 2921000"/>
              <a:gd name="connsiteX177" fmla="*/ 711200 w 1771650"/>
              <a:gd name="connsiteY177" fmla="*/ 2647950 h 2921000"/>
              <a:gd name="connsiteX178" fmla="*/ 755650 w 1771650"/>
              <a:gd name="connsiteY178" fmla="*/ 2622550 h 2921000"/>
              <a:gd name="connsiteX179" fmla="*/ 749300 w 1771650"/>
              <a:gd name="connsiteY179" fmla="*/ 2565400 h 2921000"/>
              <a:gd name="connsiteX180" fmla="*/ 717550 w 1771650"/>
              <a:gd name="connsiteY180" fmla="*/ 2533650 h 2921000"/>
              <a:gd name="connsiteX181" fmla="*/ 723900 w 1771650"/>
              <a:gd name="connsiteY181" fmla="*/ 2476500 h 2921000"/>
              <a:gd name="connsiteX182" fmla="*/ 749300 w 1771650"/>
              <a:gd name="connsiteY182" fmla="*/ 2419350 h 2921000"/>
              <a:gd name="connsiteX183" fmla="*/ 711200 w 1771650"/>
              <a:gd name="connsiteY183" fmla="*/ 2400300 h 2921000"/>
              <a:gd name="connsiteX184" fmla="*/ 685800 w 1771650"/>
              <a:gd name="connsiteY184" fmla="*/ 2432050 h 2921000"/>
              <a:gd name="connsiteX185" fmla="*/ 635000 w 1771650"/>
              <a:gd name="connsiteY185" fmla="*/ 2432050 h 2921000"/>
              <a:gd name="connsiteX186" fmla="*/ 622300 w 1771650"/>
              <a:gd name="connsiteY186" fmla="*/ 2400300 h 2921000"/>
              <a:gd name="connsiteX187" fmla="*/ 558800 w 1771650"/>
              <a:gd name="connsiteY187" fmla="*/ 2381250 h 2921000"/>
              <a:gd name="connsiteX188" fmla="*/ 488950 w 1771650"/>
              <a:gd name="connsiteY188" fmla="*/ 2419350 h 292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</a:cxnLst>
            <a:rect l="l" t="t" r="r" b="b"/>
            <a:pathLst>
              <a:path w="1771650" h="2921000">
                <a:moveTo>
                  <a:pt x="488950" y="2419350"/>
                </a:moveTo>
                <a:lnTo>
                  <a:pt x="400050" y="2400300"/>
                </a:lnTo>
                <a:lnTo>
                  <a:pt x="349250" y="2368550"/>
                </a:lnTo>
                <a:lnTo>
                  <a:pt x="311150" y="2349500"/>
                </a:lnTo>
                <a:lnTo>
                  <a:pt x="292100" y="2286000"/>
                </a:lnTo>
                <a:lnTo>
                  <a:pt x="285750" y="2247900"/>
                </a:lnTo>
                <a:lnTo>
                  <a:pt x="304800" y="2216150"/>
                </a:lnTo>
                <a:lnTo>
                  <a:pt x="279400" y="2190750"/>
                </a:lnTo>
                <a:lnTo>
                  <a:pt x="241300" y="2197100"/>
                </a:lnTo>
                <a:lnTo>
                  <a:pt x="215900" y="2178050"/>
                </a:lnTo>
                <a:lnTo>
                  <a:pt x="177800" y="2184400"/>
                </a:lnTo>
                <a:lnTo>
                  <a:pt x="152400" y="2165350"/>
                </a:lnTo>
                <a:lnTo>
                  <a:pt x="158750" y="2101850"/>
                </a:lnTo>
                <a:lnTo>
                  <a:pt x="209550" y="2108200"/>
                </a:lnTo>
                <a:lnTo>
                  <a:pt x="209550" y="2057400"/>
                </a:lnTo>
                <a:lnTo>
                  <a:pt x="228600" y="2012950"/>
                </a:lnTo>
                <a:lnTo>
                  <a:pt x="139700" y="2019300"/>
                </a:lnTo>
                <a:lnTo>
                  <a:pt x="95250" y="2025650"/>
                </a:lnTo>
                <a:lnTo>
                  <a:pt x="88900" y="1974850"/>
                </a:lnTo>
                <a:lnTo>
                  <a:pt x="25400" y="1962150"/>
                </a:lnTo>
                <a:lnTo>
                  <a:pt x="0" y="1949450"/>
                </a:lnTo>
                <a:lnTo>
                  <a:pt x="6350" y="1924050"/>
                </a:lnTo>
                <a:lnTo>
                  <a:pt x="63500" y="1924050"/>
                </a:lnTo>
                <a:lnTo>
                  <a:pt x="114300" y="1879600"/>
                </a:lnTo>
                <a:lnTo>
                  <a:pt x="152400" y="1898650"/>
                </a:lnTo>
                <a:lnTo>
                  <a:pt x="184150" y="1949450"/>
                </a:lnTo>
                <a:lnTo>
                  <a:pt x="209550" y="1879600"/>
                </a:lnTo>
                <a:lnTo>
                  <a:pt x="273050" y="1860550"/>
                </a:lnTo>
                <a:lnTo>
                  <a:pt x="317500" y="1828800"/>
                </a:lnTo>
                <a:lnTo>
                  <a:pt x="336550" y="1790700"/>
                </a:lnTo>
                <a:lnTo>
                  <a:pt x="387350" y="1854200"/>
                </a:lnTo>
                <a:lnTo>
                  <a:pt x="444500" y="1828800"/>
                </a:lnTo>
                <a:lnTo>
                  <a:pt x="488950" y="1841500"/>
                </a:lnTo>
                <a:lnTo>
                  <a:pt x="533400" y="1790700"/>
                </a:lnTo>
                <a:lnTo>
                  <a:pt x="584200" y="1797050"/>
                </a:lnTo>
                <a:lnTo>
                  <a:pt x="596900" y="1771650"/>
                </a:lnTo>
                <a:lnTo>
                  <a:pt x="635000" y="1771650"/>
                </a:lnTo>
                <a:lnTo>
                  <a:pt x="692150" y="1720850"/>
                </a:lnTo>
                <a:lnTo>
                  <a:pt x="685800" y="1644650"/>
                </a:lnTo>
                <a:lnTo>
                  <a:pt x="666750" y="1631950"/>
                </a:lnTo>
                <a:lnTo>
                  <a:pt x="711200" y="1581150"/>
                </a:lnTo>
                <a:lnTo>
                  <a:pt x="711200" y="1536700"/>
                </a:lnTo>
                <a:lnTo>
                  <a:pt x="609600" y="1549400"/>
                </a:lnTo>
                <a:lnTo>
                  <a:pt x="692150" y="1485900"/>
                </a:lnTo>
                <a:lnTo>
                  <a:pt x="692150" y="1441450"/>
                </a:lnTo>
                <a:lnTo>
                  <a:pt x="660400" y="1384300"/>
                </a:lnTo>
                <a:lnTo>
                  <a:pt x="654050" y="1333500"/>
                </a:lnTo>
                <a:lnTo>
                  <a:pt x="666750" y="1282700"/>
                </a:lnTo>
                <a:lnTo>
                  <a:pt x="673100" y="1225550"/>
                </a:lnTo>
                <a:lnTo>
                  <a:pt x="615950" y="1174750"/>
                </a:lnTo>
                <a:lnTo>
                  <a:pt x="546100" y="1085850"/>
                </a:lnTo>
                <a:lnTo>
                  <a:pt x="501650" y="1060450"/>
                </a:lnTo>
                <a:lnTo>
                  <a:pt x="476250" y="1035050"/>
                </a:lnTo>
                <a:lnTo>
                  <a:pt x="508000" y="990600"/>
                </a:lnTo>
                <a:lnTo>
                  <a:pt x="577850" y="990600"/>
                </a:lnTo>
                <a:lnTo>
                  <a:pt x="609600" y="958850"/>
                </a:lnTo>
                <a:lnTo>
                  <a:pt x="679450" y="977900"/>
                </a:lnTo>
                <a:lnTo>
                  <a:pt x="749300" y="933450"/>
                </a:lnTo>
                <a:lnTo>
                  <a:pt x="793750" y="927100"/>
                </a:lnTo>
                <a:lnTo>
                  <a:pt x="793750" y="876300"/>
                </a:lnTo>
                <a:lnTo>
                  <a:pt x="781050" y="850900"/>
                </a:lnTo>
                <a:lnTo>
                  <a:pt x="742950" y="825500"/>
                </a:lnTo>
                <a:lnTo>
                  <a:pt x="704850" y="749300"/>
                </a:lnTo>
                <a:lnTo>
                  <a:pt x="711200" y="717550"/>
                </a:lnTo>
                <a:lnTo>
                  <a:pt x="698500" y="698500"/>
                </a:lnTo>
                <a:lnTo>
                  <a:pt x="723900" y="641350"/>
                </a:lnTo>
                <a:lnTo>
                  <a:pt x="793750" y="635000"/>
                </a:lnTo>
                <a:lnTo>
                  <a:pt x="781050" y="590550"/>
                </a:lnTo>
                <a:lnTo>
                  <a:pt x="698500" y="552450"/>
                </a:lnTo>
                <a:lnTo>
                  <a:pt x="698500" y="508000"/>
                </a:lnTo>
                <a:lnTo>
                  <a:pt x="812800" y="527050"/>
                </a:lnTo>
                <a:lnTo>
                  <a:pt x="895350" y="539750"/>
                </a:lnTo>
                <a:lnTo>
                  <a:pt x="895350" y="495300"/>
                </a:lnTo>
                <a:lnTo>
                  <a:pt x="889000" y="419100"/>
                </a:lnTo>
                <a:lnTo>
                  <a:pt x="850900" y="368300"/>
                </a:lnTo>
                <a:lnTo>
                  <a:pt x="812800" y="336550"/>
                </a:lnTo>
                <a:lnTo>
                  <a:pt x="908050" y="292100"/>
                </a:lnTo>
                <a:lnTo>
                  <a:pt x="977900" y="279400"/>
                </a:lnTo>
                <a:lnTo>
                  <a:pt x="1060450" y="215900"/>
                </a:lnTo>
                <a:lnTo>
                  <a:pt x="1085850" y="184150"/>
                </a:lnTo>
                <a:lnTo>
                  <a:pt x="1168400" y="190500"/>
                </a:lnTo>
                <a:lnTo>
                  <a:pt x="1308100" y="107950"/>
                </a:lnTo>
                <a:lnTo>
                  <a:pt x="1308100" y="0"/>
                </a:lnTo>
                <a:lnTo>
                  <a:pt x="1409700" y="38100"/>
                </a:lnTo>
                <a:lnTo>
                  <a:pt x="1549400" y="12700"/>
                </a:lnTo>
                <a:lnTo>
                  <a:pt x="1517650" y="101600"/>
                </a:lnTo>
                <a:lnTo>
                  <a:pt x="1517650" y="184150"/>
                </a:lnTo>
                <a:lnTo>
                  <a:pt x="1498600" y="228600"/>
                </a:lnTo>
                <a:lnTo>
                  <a:pt x="1517650" y="285750"/>
                </a:lnTo>
                <a:lnTo>
                  <a:pt x="1619250" y="323850"/>
                </a:lnTo>
                <a:lnTo>
                  <a:pt x="1663700" y="336550"/>
                </a:lnTo>
                <a:lnTo>
                  <a:pt x="1701800" y="393700"/>
                </a:lnTo>
                <a:lnTo>
                  <a:pt x="1701800" y="419100"/>
                </a:lnTo>
                <a:lnTo>
                  <a:pt x="1682750" y="438150"/>
                </a:lnTo>
                <a:lnTo>
                  <a:pt x="1657350" y="450850"/>
                </a:lnTo>
                <a:lnTo>
                  <a:pt x="1657350" y="444500"/>
                </a:lnTo>
                <a:lnTo>
                  <a:pt x="1625600" y="406400"/>
                </a:lnTo>
                <a:lnTo>
                  <a:pt x="1612900" y="393700"/>
                </a:lnTo>
                <a:lnTo>
                  <a:pt x="1562100" y="406400"/>
                </a:lnTo>
                <a:lnTo>
                  <a:pt x="1530350" y="488950"/>
                </a:lnTo>
                <a:lnTo>
                  <a:pt x="1460500" y="539750"/>
                </a:lnTo>
                <a:lnTo>
                  <a:pt x="1479550" y="596900"/>
                </a:lnTo>
                <a:lnTo>
                  <a:pt x="1543050" y="698500"/>
                </a:lnTo>
                <a:lnTo>
                  <a:pt x="1581150" y="736600"/>
                </a:lnTo>
                <a:lnTo>
                  <a:pt x="1568450" y="819150"/>
                </a:lnTo>
                <a:lnTo>
                  <a:pt x="1492250" y="825500"/>
                </a:lnTo>
                <a:lnTo>
                  <a:pt x="1492250" y="844550"/>
                </a:lnTo>
                <a:lnTo>
                  <a:pt x="1549400" y="869950"/>
                </a:lnTo>
                <a:lnTo>
                  <a:pt x="1562100" y="895350"/>
                </a:lnTo>
                <a:lnTo>
                  <a:pt x="1549400" y="977900"/>
                </a:lnTo>
                <a:lnTo>
                  <a:pt x="1524000" y="1041400"/>
                </a:lnTo>
                <a:lnTo>
                  <a:pt x="1549400" y="1092200"/>
                </a:lnTo>
                <a:lnTo>
                  <a:pt x="1485900" y="1149350"/>
                </a:lnTo>
                <a:lnTo>
                  <a:pt x="1403350" y="1162050"/>
                </a:lnTo>
                <a:lnTo>
                  <a:pt x="1314450" y="1212850"/>
                </a:lnTo>
                <a:lnTo>
                  <a:pt x="1358900" y="1282700"/>
                </a:lnTo>
                <a:lnTo>
                  <a:pt x="1358900" y="1333500"/>
                </a:lnTo>
                <a:lnTo>
                  <a:pt x="1320800" y="1409700"/>
                </a:lnTo>
                <a:lnTo>
                  <a:pt x="1289050" y="1492250"/>
                </a:lnTo>
                <a:lnTo>
                  <a:pt x="1333500" y="1536700"/>
                </a:lnTo>
                <a:lnTo>
                  <a:pt x="1327150" y="1581150"/>
                </a:lnTo>
                <a:lnTo>
                  <a:pt x="1339850" y="1631950"/>
                </a:lnTo>
                <a:lnTo>
                  <a:pt x="1339850" y="1708150"/>
                </a:lnTo>
                <a:lnTo>
                  <a:pt x="1339850" y="1828800"/>
                </a:lnTo>
                <a:lnTo>
                  <a:pt x="1371600" y="1835150"/>
                </a:lnTo>
                <a:lnTo>
                  <a:pt x="1422400" y="1835150"/>
                </a:lnTo>
                <a:lnTo>
                  <a:pt x="1422400" y="1860550"/>
                </a:lnTo>
                <a:lnTo>
                  <a:pt x="1390650" y="1911350"/>
                </a:lnTo>
                <a:lnTo>
                  <a:pt x="1377950" y="1955800"/>
                </a:lnTo>
                <a:lnTo>
                  <a:pt x="1454150" y="1962150"/>
                </a:lnTo>
                <a:lnTo>
                  <a:pt x="1485900" y="1936750"/>
                </a:lnTo>
                <a:lnTo>
                  <a:pt x="1587500" y="1943100"/>
                </a:lnTo>
                <a:lnTo>
                  <a:pt x="1631950" y="1905000"/>
                </a:lnTo>
                <a:lnTo>
                  <a:pt x="1682750" y="1898650"/>
                </a:lnTo>
                <a:lnTo>
                  <a:pt x="1701800" y="1943100"/>
                </a:lnTo>
                <a:lnTo>
                  <a:pt x="1752600" y="1955800"/>
                </a:lnTo>
                <a:lnTo>
                  <a:pt x="1771650" y="2076450"/>
                </a:lnTo>
                <a:lnTo>
                  <a:pt x="1765300" y="2114550"/>
                </a:lnTo>
                <a:lnTo>
                  <a:pt x="1727200" y="2139950"/>
                </a:lnTo>
                <a:lnTo>
                  <a:pt x="1727200" y="2184400"/>
                </a:lnTo>
                <a:lnTo>
                  <a:pt x="1695450" y="2203450"/>
                </a:lnTo>
                <a:lnTo>
                  <a:pt x="1581150" y="2222500"/>
                </a:lnTo>
                <a:lnTo>
                  <a:pt x="1524000" y="2228850"/>
                </a:lnTo>
                <a:lnTo>
                  <a:pt x="1473200" y="2203450"/>
                </a:lnTo>
                <a:lnTo>
                  <a:pt x="1409700" y="2216150"/>
                </a:lnTo>
                <a:lnTo>
                  <a:pt x="1371600" y="2247900"/>
                </a:lnTo>
                <a:lnTo>
                  <a:pt x="1314450" y="2260600"/>
                </a:lnTo>
                <a:lnTo>
                  <a:pt x="1289050" y="2216150"/>
                </a:lnTo>
                <a:lnTo>
                  <a:pt x="1282700" y="2273300"/>
                </a:lnTo>
                <a:lnTo>
                  <a:pt x="1276350" y="2324100"/>
                </a:lnTo>
                <a:lnTo>
                  <a:pt x="1212850" y="2362200"/>
                </a:lnTo>
                <a:lnTo>
                  <a:pt x="1187450" y="2349500"/>
                </a:lnTo>
                <a:lnTo>
                  <a:pt x="1168400" y="2374900"/>
                </a:lnTo>
                <a:lnTo>
                  <a:pt x="1117600" y="2374900"/>
                </a:lnTo>
                <a:lnTo>
                  <a:pt x="1098550" y="2413000"/>
                </a:lnTo>
                <a:lnTo>
                  <a:pt x="1054100" y="2381250"/>
                </a:lnTo>
                <a:lnTo>
                  <a:pt x="1016000" y="2393950"/>
                </a:lnTo>
                <a:lnTo>
                  <a:pt x="1003300" y="2425700"/>
                </a:lnTo>
                <a:lnTo>
                  <a:pt x="939800" y="2425700"/>
                </a:lnTo>
                <a:lnTo>
                  <a:pt x="857250" y="2444750"/>
                </a:lnTo>
                <a:lnTo>
                  <a:pt x="857250" y="2444750"/>
                </a:lnTo>
                <a:lnTo>
                  <a:pt x="806450" y="2495550"/>
                </a:lnTo>
                <a:lnTo>
                  <a:pt x="838200" y="2527300"/>
                </a:lnTo>
                <a:lnTo>
                  <a:pt x="869950" y="2603500"/>
                </a:lnTo>
                <a:lnTo>
                  <a:pt x="882650" y="2692400"/>
                </a:lnTo>
                <a:lnTo>
                  <a:pt x="882650" y="2692400"/>
                </a:lnTo>
                <a:lnTo>
                  <a:pt x="850900" y="2749550"/>
                </a:lnTo>
                <a:lnTo>
                  <a:pt x="838200" y="2825750"/>
                </a:lnTo>
                <a:lnTo>
                  <a:pt x="819150" y="2863850"/>
                </a:lnTo>
                <a:lnTo>
                  <a:pt x="768350" y="2882900"/>
                </a:lnTo>
                <a:lnTo>
                  <a:pt x="736600" y="2921000"/>
                </a:lnTo>
                <a:lnTo>
                  <a:pt x="704850" y="2921000"/>
                </a:lnTo>
                <a:lnTo>
                  <a:pt x="660400" y="2895600"/>
                </a:lnTo>
                <a:lnTo>
                  <a:pt x="584200" y="2889250"/>
                </a:lnTo>
                <a:lnTo>
                  <a:pt x="565150" y="2787650"/>
                </a:lnTo>
                <a:lnTo>
                  <a:pt x="609600" y="2705100"/>
                </a:lnTo>
                <a:lnTo>
                  <a:pt x="660400" y="2647950"/>
                </a:lnTo>
                <a:lnTo>
                  <a:pt x="711200" y="2647950"/>
                </a:lnTo>
                <a:lnTo>
                  <a:pt x="755650" y="2622550"/>
                </a:lnTo>
                <a:lnTo>
                  <a:pt x="749300" y="2565400"/>
                </a:lnTo>
                <a:lnTo>
                  <a:pt x="717550" y="2533650"/>
                </a:lnTo>
                <a:lnTo>
                  <a:pt x="723900" y="2476500"/>
                </a:lnTo>
                <a:lnTo>
                  <a:pt x="749300" y="2419350"/>
                </a:lnTo>
                <a:lnTo>
                  <a:pt x="711200" y="2400300"/>
                </a:lnTo>
                <a:lnTo>
                  <a:pt x="685800" y="2432050"/>
                </a:lnTo>
                <a:lnTo>
                  <a:pt x="635000" y="2432050"/>
                </a:lnTo>
                <a:lnTo>
                  <a:pt x="622300" y="2400300"/>
                </a:lnTo>
                <a:lnTo>
                  <a:pt x="558800" y="2381250"/>
                </a:lnTo>
                <a:lnTo>
                  <a:pt x="488950" y="241935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190500" y="1231900"/>
            <a:ext cx="5403850" cy="3333750"/>
          </a:xfrm>
          <a:custGeom>
            <a:avLst/>
            <a:gdLst>
              <a:gd name="connsiteX0" fmla="*/ 3378200 w 5403850"/>
              <a:gd name="connsiteY0" fmla="*/ 1308100 h 3333750"/>
              <a:gd name="connsiteX1" fmla="*/ 3321050 w 5403850"/>
              <a:gd name="connsiteY1" fmla="*/ 1333500 h 3333750"/>
              <a:gd name="connsiteX2" fmla="*/ 3276600 w 5403850"/>
              <a:gd name="connsiteY2" fmla="*/ 1333500 h 3333750"/>
              <a:gd name="connsiteX3" fmla="*/ 3251200 w 5403850"/>
              <a:gd name="connsiteY3" fmla="*/ 1270000 h 3333750"/>
              <a:gd name="connsiteX4" fmla="*/ 3200400 w 5403850"/>
              <a:gd name="connsiteY4" fmla="*/ 1225550 h 3333750"/>
              <a:gd name="connsiteX5" fmla="*/ 3175000 w 5403850"/>
              <a:gd name="connsiteY5" fmla="*/ 1136650 h 3333750"/>
              <a:gd name="connsiteX6" fmla="*/ 3117850 w 5403850"/>
              <a:gd name="connsiteY6" fmla="*/ 1098550 h 3333750"/>
              <a:gd name="connsiteX7" fmla="*/ 3124200 w 5403850"/>
              <a:gd name="connsiteY7" fmla="*/ 996950 h 3333750"/>
              <a:gd name="connsiteX8" fmla="*/ 3035300 w 5403850"/>
              <a:gd name="connsiteY8" fmla="*/ 1009650 h 3333750"/>
              <a:gd name="connsiteX9" fmla="*/ 2946400 w 5403850"/>
              <a:gd name="connsiteY9" fmla="*/ 971550 h 3333750"/>
              <a:gd name="connsiteX10" fmla="*/ 2851150 w 5403850"/>
              <a:gd name="connsiteY10" fmla="*/ 889000 h 3333750"/>
              <a:gd name="connsiteX11" fmla="*/ 2755900 w 5403850"/>
              <a:gd name="connsiteY11" fmla="*/ 869950 h 3333750"/>
              <a:gd name="connsiteX12" fmla="*/ 2686050 w 5403850"/>
              <a:gd name="connsiteY12" fmla="*/ 882650 h 3333750"/>
              <a:gd name="connsiteX13" fmla="*/ 2641600 w 5403850"/>
              <a:gd name="connsiteY13" fmla="*/ 863600 h 3333750"/>
              <a:gd name="connsiteX14" fmla="*/ 2571750 w 5403850"/>
              <a:gd name="connsiteY14" fmla="*/ 863600 h 3333750"/>
              <a:gd name="connsiteX15" fmla="*/ 2495550 w 5403850"/>
              <a:gd name="connsiteY15" fmla="*/ 850900 h 3333750"/>
              <a:gd name="connsiteX16" fmla="*/ 2451100 w 5403850"/>
              <a:gd name="connsiteY16" fmla="*/ 806450 h 3333750"/>
              <a:gd name="connsiteX17" fmla="*/ 2444750 w 5403850"/>
              <a:gd name="connsiteY17" fmla="*/ 730250 h 3333750"/>
              <a:gd name="connsiteX18" fmla="*/ 2495550 w 5403850"/>
              <a:gd name="connsiteY18" fmla="*/ 647700 h 3333750"/>
              <a:gd name="connsiteX19" fmla="*/ 2482850 w 5403850"/>
              <a:gd name="connsiteY19" fmla="*/ 603250 h 3333750"/>
              <a:gd name="connsiteX20" fmla="*/ 2501900 w 5403850"/>
              <a:gd name="connsiteY20" fmla="*/ 539750 h 3333750"/>
              <a:gd name="connsiteX21" fmla="*/ 2476500 w 5403850"/>
              <a:gd name="connsiteY21" fmla="*/ 457200 h 3333750"/>
              <a:gd name="connsiteX22" fmla="*/ 2425700 w 5403850"/>
              <a:gd name="connsiteY22" fmla="*/ 431800 h 3333750"/>
              <a:gd name="connsiteX23" fmla="*/ 2406650 w 5403850"/>
              <a:gd name="connsiteY23" fmla="*/ 368300 h 3333750"/>
              <a:gd name="connsiteX24" fmla="*/ 2368550 w 5403850"/>
              <a:gd name="connsiteY24" fmla="*/ 311150 h 3333750"/>
              <a:gd name="connsiteX25" fmla="*/ 2343150 w 5403850"/>
              <a:gd name="connsiteY25" fmla="*/ 266700 h 3333750"/>
              <a:gd name="connsiteX26" fmla="*/ 2311400 w 5403850"/>
              <a:gd name="connsiteY26" fmla="*/ 298450 h 3333750"/>
              <a:gd name="connsiteX27" fmla="*/ 2286000 w 5403850"/>
              <a:gd name="connsiteY27" fmla="*/ 234950 h 3333750"/>
              <a:gd name="connsiteX28" fmla="*/ 2222500 w 5403850"/>
              <a:gd name="connsiteY28" fmla="*/ 247650 h 3333750"/>
              <a:gd name="connsiteX29" fmla="*/ 2190750 w 5403850"/>
              <a:gd name="connsiteY29" fmla="*/ 247650 h 3333750"/>
              <a:gd name="connsiteX30" fmla="*/ 2108200 w 5403850"/>
              <a:gd name="connsiteY30" fmla="*/ 158750 h 3333750"/>
              <a:gd name="connsiteX31" fmla="*/ 2108200 w 5403850"/>
              <a:gd name="connsiteY31" fmla="*/ 158750 h 3333750"/>
              <a:gd name="connsiteX32" fmla="*/ 2063750 w 5403850"/>
              <a:gd name="connsiteY32" fmla="*/ 101600 h 3333750"/>
              <a:gd name="connsiteX33" fmla="*/ 2025650 w 5403850"/>
              <a:gd name="connsiteY33" fmla="*/ 82550 h 3333750"/>
              <a:gd name="connsiteX34" fmla="*/ 2051050 w 5403850"/>
              <a:gd name="connsiteY34" fmla="*/ 19050 h 3333750"/>
              <a:gd name="connsiteX35" fmla="*/ 2051050 w 5403850"/>
              <a:gd name="connsiteY35" fmla="*/ 19050 h 3333750"/>
              <a:gd name="connsiteX36" fmla="*/ 1981200 w 5403850"/>
              <a:gd name="connsiteY36" fmla="*/ 19050 h 3333750"/>
              <a:gd name="connsiteX37" fmla="*/ 1917700 w 5403850"/>
              <a:gd name="connsiteY37" fmla="*/ 19050 h 3333750"/>
              <a:gd name="connsiteX38" fmla="*/ 1885950 w 5403850"/>
              <a:gd name="connsiteY38" fmla="*/ 0 h 3333750"/>
              <a:gd name="connsiteX39" fmla="*/ 1873250 w 5403850"/>
              <a:gd name="connsiteY39" fmla="*/ 38100 h 3333750"/>
              <a:gd name="connsiteX40" fmla="*/ 1885950 w 5403850"/>
              <a:gd name="connsiteY40" fmla="*/ 76200 h 3333750"/>
              <a:gd name="connsiteX41" fmla="*/ 1873250 w 5403850"/>
              <a:gd name="connsiteY41" fmla="*/ 133350 h 3333750"/>
              <a:gd name="connsiteX42" fmla="*/ 1790700 w 5403850"/>
              <a:gd name="connsiteY42" fmla="*/ 152400 h 3333750"/>
              <a:gd name="connsiteX43" fmla="*/ 1733550 w 5403850"/>
              <a:gd name="connsiteY43" fmla="*/ 177800 h 3333750"/>
              <a:gd name="connsiteX44" fmla="*/ 1714500 w 5403850"/>
              <a:gd name="connsiteY44" fmla="*/ 254000 h 3333750"/>
              <a:gd name="connsiteX45" fmla="*/ 1733550 w 5403850"/>
              <a:gd name="connsiteY45" fmla="*/ 368300 h 3333750"/>
              <a:gd name="connsiteX46" fmla="*/ 1720850 w 5403850"/>
              <a:gd name="connsiteY46" fmla="*/ 431800 h 3333750"/>
              <a:gd name="connsiteX47" fmla="*/ 1663700 w 5403850"/>
              <a:gd name="connsiteY47" fmla="*/ 495300 h 3333750"/>
              <a:gd name="connsiteX48" fmla="*/ 1568450 w 5403850"/>
              <a:gd name="connsiteY48" fmla="*/ 501650 h 3333750"/>
              <a:gd name="connsiteX49" fmla="*/ 1492250 w 5403850"/>
              <a:gd name="connsiteY49" fmla="*/ 469900 h 3333750"/>
              <a:gd name="connsiteX50" fmla="*/ 1428750 w 5403850"/>
              <a:gd name="connsiteY50" fmla="*/ 450850 h 3333750"/>
              <a:gd name="connsiteX51" fmla="*/ 1358900 w 5403850"/>
              <a:gd name="connsiteY51" fmla="*/ 412750 h 3333750"/>
              <a:gd name="connsiteX52" fmla="*/ 1308100 w 5403850"/>
              <a:gd name="connsiteY52" fmla="*/ 488950 h 3333750"/>
              <a:gd name="connsiteX53" fmla="*/ 1295400 w 5403850"/>
              <a:gd name="connsiteY53" fmla="*/ 596900 h 3333750"/>
              <a:gd name="connsiteX54" fmla="*/ 1257300 w 5403850"/>
              <a:gd name="connsiteY54" fmla="*/ 704850 h 3333750"/>
              <a:gd name="connsiteX55" fmla="*/ 1263650 w 5403850"/>
              <a:gd name="connsiteY55" fmla="*/ 781050 h 3333750"/>
              <a:gd name="connsiteX56" fmla="*/ 1282700 w 5403850"/>
              <a:gd name="connsiteY56" fmla="*/ 844550 h 3333750"/>
              <a:gd name="connsiteX57" fmla="*/ 1212850 w 5403850"/>
              <a:gd name="connsiteY57" fmla="*/ 844550 h 3333750"/>
              <a:gd name="connsiteX58" fmla="*/ 1155700 w 5403850"/>
              <a:gd name="connsiteY58" fmla="*/ 800100 h 3333750"/>
              <a:gd name="connsiteX59" fmla="*/ 1073150 w 5403850"/>
              <a:gd name="connsiteY59" fmla="*/ 838200 h 3333750"/>
              <a:gd name="connsiteX60" fmla="*/ 990600 w 5403850"/>
              <a:gd name="connsiteY60" fmla="*/ 831850 h 3333750"/>
              <a:gd name="connsiteX61" fmla="*/ 977900 w 5403850"/>
              <a:gd name="connsiteY61" fmla="*/ 863600 h 3333750"/>
              <a:gd name="connsiteX62" fmla="*/ 908050 w 5403850"/>
              <a:gd name="connsiteY62" fmla="*/ 876300 h 3333750"/>
              <a:gd name="connsiteX63" fmla="*/ 914400 w 5403850"/>
              <a:gd name="connsiteY63" fmla="*/ 908050 h 3333750"/>
              <a:gd name="connsiteX64" fmla="*/ 952500 w 5403850"/>
              <a:gd name="connsiteY64" fmla="*/ 946150 h 3333750"/>
              <a:gd name="connsiteX65" fmla="*/ 971550 w 5403850"/>
              <a:gd name="connsiteY65" fmla="*/ 1035050 h 3333750"/>
              <a:gd name="connsiteX66" fmla="*/ 1003300 w 5403850"/>
              <a:gd name="connsiteY66" fmla="*/ 1111250 h 3333750"/>
              <a:gd name="connsiteX67" fmla="*/ 1016000 w 5403850"/>
              <a:gd name="connsiteY67" fmla="*/ 1168400 h 3333750"/>
              <a:gd name="connsiteX68" fmla="*/ 1009650 w 5403850"/>
              <a:gd name="connsiteY68" fmla="*/ 1206500 h 3333750"/>
              <a:gd name="connsiteX69" fmla="*/ 1009650 w 5403850"/>
              <a:gd name="connsiteY69" fmla="*/ 1250950 h 3333750"/>
              <a:gd name="connsiteX70" fmla="*/ 965200 w 5403850"/>
              <a:gd name="connsiteY70" fmla="*/ 1257300 h 3333750"/>
              <a:gd name="connsiteX71" fmla="*/ 990600 w 5403850"/>
              <a:gd name="connsiteY71" fmla="*/ 1301750 h 3333750"/>
              <a:gd name="connsiteX72" fmla="*/ 990600 w 5403850"/>
              <a:gd name="connsiteY72" fmla="*/ 1301750 h 3333750"/>
              <a:gd name="connsiteX73" fmla="*/ 939800 w 5403850"/>
              <a:gd name="connsiteY73" fmla="*/ 1320800 h 3333750"/>
              <a:gd name="connsiteX74" fmla="*/ 952500 w 5403850"/>
              <a:gd name="connsiteY74" fmla="*/ 1422400 h 3333750"/>
              <a:gd name="connsiteX75" fmla="*/ 882650 w 5403850"/>
              <a:gd name="connsiteY75" fmla="*/ 1485900 h 3333750"/>
              <a:gd name="connsiteX76" fmla="*/ 812800 w 5403850"/>
              <a:gd name="connsiteY76" fmla="*/ 1511300 h 3333750"/>
              <a:gd name="connsiteX77" fmla="*/ 673100 w 5403850"/>
              <a:gd name="connsiteY77" fmla="*/ 1593850 h 3333750"/>
              <a:gd name="connsiteX78" fmla="*/ 603250 w 5403850"/>
              <a:gd name="connsiteY78" fmla="*/ 1625600 h 3333750"/>
              <a:gd name="connsiteX79" fmla="*/ 590550 w 5403850"/>
              <a:gd name="connsiteY79" fmla="*/ 1663700 h 3333750"/>
              <a:gd name="connsiteX80" fmla="*/ 476250 w 5403850"/>
              <a:gd name="connsiteY80" fmla="*/ 1644650 h 3333750"/>
              <a:gd name="connsiteX81" fmla="*/ 425450 w 5403850"/>
              <a:gd name="connsiteY81" fmla="*/ 1733550 h 3333750"/>
              <a:gd name="connsiteX82" fmla="*/ 406400 w 5403850"/>
              <a:gd name="connsiteY82" fmla="*/ 1809750 h 3333750"/>
              <a:gd name="connsiteX83" fmla="*/ 311150 w 5403850"/>
              <a:gd name="connsiteY83" fmla="*/ 1803400 h 3333750"/>
              <a:gd name="connsiteX84" fmla="*/ 285750 w 5403850"/>
              <a:gd name="connsiteY84" fmla="*/ 1720850 h 3333750"/>
              <a:gd name="connsiteX85" fmla="*/ 260350 w 5403850"/>
              <a:gd name="connsiteY85" fmla="*/ 1720850 h 3333750"/>
              <a:gd name="connsiteX86" fmla="*/ 228600 w 5403850"/>
              <a:gd name="connsiteY86" fmla="*/ 1758950 h 3333750"/>
              <a:gd name="connsiteX87" fmla="*/ 158750 w 5403850"/>
              <a:gd name="connsiteY87" fmla="*/ 1784350 h 3333750"/>
              <a:gd name="connsiteX88" fmla="*/ 101600 w 5403850"/>
              <a:gd name="connsiteY88" fmla="*/ 1822450 h 3333750"/>
              <a:gd name="connsiteX89" fmla="*/ 76200 w 5403850"/>
              <a:gd name="connsiteY89" fmla="*/ 1809750 h 3333750"/>
              <a:gd name="connsiteX90" fmla="*/ 50800 w 5403850"/>
              <a:gd name="connsiteY90" fmla="*/ 1847850 h 3333750"/>
              <a:gd name="connsiteX91" fmla="*/ 25400 w 5403850"/>
              <a:gd name="connsiteY91" fmla="*/ 1885950 h 3333750"/>
              <a:gd name="connsiteX92" fmla="*/ 50800 w 5403850"/>
              <a:gd name="connsiteY92" fmla="*/ 1936750 h 3333750"/>
              <a:gd name="connsiteX93" fmla="*/ 12700 w 5403850"/>
              <a:gd name="connsiteY93" fmla="*/ 1962150 h 3333750"/>
              <a:gd name="connsiteX94" fmla="*/ 0 w 5403850"/>
              <a:gd name="connsiteY94" fmla="*/ 2025650 h 3333750"/>
              <a:gd name="connsiteX95" fmla="*/ 25400 w 5403850"/>
              <a:gd name="connsiteY95" fmla="*/ 2089150 h 3333750"/>
              <a:gd name="connsiteX96" fmla="*/ 57150 w 5403850"/>
              <a:gd name="connsiteY96" fmla="*/ 2133600 h 3333750"/>
              <a:gd name="connsiteX97" fmla="*/ 120650 w 5403850"/>
              <a:gd name="connsiteY97" fmla="*/ 2114550 h 3333750"/>
              <a:gd name="connsiteX98" fmla="*/ 177800 w 5403850"/>
              <a:gd name="connsiteY98" fmla="*/ 2133600 h 3333750"/>
              <a:gd name="connsiteX99" fmla="*/ 203200 w 5403850"/>
              <a:gd name="connsiteY99" fmla="*/ 2222500 h 3333750"/>
              <a:gd name="connsiteX100" fmla="*/ 222250 w 5403850"/>
              <a:gd name="connsiteY100" fmla="*/ 2273300 h 3333750"/>
              <a:gd name="connsiteX101" fmla="*/ 203200 w 5403850"/>
              <a:gd name="connsiteY101" fmla="*/ 2311400 h 3333750"/>
              <a:gd name="connsiteX102" fmla="*/ 222250 w 5403850"/>
              <a:gd name="connsiteY102" fmla="*/ 2368550 h 3333750"/>
              <a:gd name="connsiteX103" fmla="*/ 158750 w 5403850"/>
              <a:gd name="connsiteY103" fmla="*/ 2368550 h 3333750"/>
              <a:gd name="connsiteX104" fmla="*/ 177800 w 5403850"/>
              <a:gd name="connsiteY104" fmla="*/ 2419350 h 3333750"/>
              <a:gd name="connsiteX105" fmla="*/ 292100 w 5403850"/>
              <a:gd name="connsiteY105" fmla="*/ 2438400 h 3333750"/>
              <a:gd name="connsiteX106" fmla="*/ 349250 w 5403850"/>
              <a:gd name="connsiteY106" fmla="*/ 2489200 h 3333750"/>
              <a:gd name="connsiteX107" fmla="*/ 349250 w 5403850"/>
              <a:gd name="connsiteY107" fmla="*/ 2540000 h 3333750"/>
              <a:gd name="connsiteX108" fmla="*/ 336550 w 5403850"/>
              <a:gd name="connsiteY108" fmla="*/ 2571750 h 3333750"/>
              <a:gd name="connsiteX109" fmla="*/ 387350 w 5403850"/>
              <a:gd name="connsiteY109" fmla="*/ 2603500 h 3333750"/>
              <a:gd name="connsiteX110" fmla="*/ 438150 w 5403850"/>
              <a:gd name="connsiteY110" fmla="*/ 2597150 h 3333750"/>
              <a:gd name="connsiteX111" fmla="*/ 469900 w 5403850"/>
              <a:gd name="connsiteY111" fmla="*/ 2635250 h 3333750"/>
              <a:gd name="connsiteX112" fmla="*/ 539750 w 5403850"/>
              <a:gd name="connsiteY112" fmla="*/ 2660650 h 3333750"/>
              <a:gd name="connsiteX113" fmla="*/ 622300 w 5403850"/>
              <a:gd name="connsiteY113" fmla="*/ 2673350 h 3333750"/>
              <a:gd name="connsiteX114" fmla="*/ 641350 w 5403850"/>
              <a:gd name="connsiteY114" fmla="*/ 2647950 h 3333750"/>
              <a:gd name="connsiteX115" fmla="*/ 673100 w 5403850"/>
              <a:gd name="connsiteY115" fmla="*/ 2774950 h 3333750"/>
              <a:gd name="connsiteX116" fmla="*/ 730250 w 5403850"/>
              <a:gd name="connsiteY116" fmla="*/ 2832100 h 3333750"/>
              <a:gd name="connsiteX117" fmla="*/ 781050 w 5403850"/>
              <a:gd name="connsiteY117" fmla="*/ 2863850 h 3333750"/>
              <a:gd name="connsiteX118" fmla="*/ 831850 w 5403850"/>
              <a:gd name="connsiteY118" fmla="*/ 2851150 h 3333750"/>
              <a:gd name="connsiteX119" fmla="*/ 889000 w 5403850"/>
              <a:gd name="connsiteY119" fmla="*/ 2851150 h 3333750"/>
              <a:gd name="connsiteX120" fmla="*/ 908050 w 5403850"/>
              <a:gd name="connsiteY120" fmla="*/ 2774950 h 3333750"/>
              <a:gd name="connsiteX121" fmla="*/ 927100 w 5403850"/>
              <a:gd name="connsiteY121" fmla="*/ 2724150 h 3333750"/>
              <a:gd name="connsiteX122" fmla="*/ 977900 w 5403850"/>
              <a:gd name="connsiteY122" fmla="*/ 2673350 h 3333750"/>
              <a:gd name="connsiteX123" fmla="*/ 1085850 w 5403850"/>
              <a:gd name="connsiteY123" fmla="*/ 2673350 h 3333750"/>
              <a:gd name="connsiteX124" fmla="*/ 1193800 w 5403850"/>
              <a:gd name="connsiteY124" fmla="*/ 2705100 h 3333750"/>
              <a:gd name="connsiteX125" fmla="*/ 1270000 w 5403850"/>
              <a:gd name="connsiteY125" fmla="*/ 2635250 h 3333750"/>
              <a:gd name="connsiteX126" fmla="*/ 1301750 w 5403850"/>
              <a:gd name="connsiteY126" fmla="*/ 2616200 h 3333750"/>
              <a:gd name="connsiteX127" fmla="*/ 1365250 w 5403850"/>
              <a:gd name="connsiteY127" fmla="*/ 2679700 h 3333750"/>
              <a:gd name="connsiteX128" fmla="*/ 1460500 w 5403850"/>
              <a:gd name="connsiteY128" fmla="*/ 2692400 h 3333750"/>
              <a:gd name="connsiteX129" fmla="*/ 1543050 w 5403850"/>
              <a:gd name="connsiteY129" fmla="*/ 2673350 h 3333750"/>
              <a:gd name="connsiteX130" fmla="*/ 1587500 w 5403850"/>
              <a:gd name="connsiteY130" fmla="*/ 2641600 h 3333750"/>
              <a:gd name="connsiteX131" fmla="*/ 1625600 w 5403850"/>
              <a:gd name="connsiteY131" fmla="*/ 2609850 h 3333750"/>
              <a:gd name="connsiteX132" fmla="*/ 1670050 w 5403850"/>
              <a:gd name="connsiteY132" fmla="*/ 2609850 h 3333750"/>
              <a:gd name="connsiteX133" fmla="*/ 1771650 w 5403850"/>
              <a:gd name="connsiteY133" fmla="*/ 2622550 h 3333750"/>
              <a:gd name="connsiteX134" fmla="*/ 1816100 w 5403850"/>
              <a:gd name="connsiteY134" fmla="*/ 2559050 h 3333750"/>
              <a:gd name="connsiteX135" fmla="*/ 1860550 w 5403850"/>
              <a:gd name="connsiteY135" fmla="*/ 2514600 h 3333750"/>
              <a:gd name="connsiteX136" fmla="*/ 1981200 w 5403850"/>
              <a:gd name="connsiteY136" fmla="*/ 2508250 h 3333750"/>
              <a:gd name="connsiteX137" fmla="*/ 2133600 w 5403850"/>
              <a:gd name="connsiteY137" fmla="*/ 2508250 h 3333750"/>
              <a:gd name="connsiteX138" fmla="*/ 2235200 w 5403850"/>
              <a:gd name="connsiteY138" fmla="*/ 2520950 h 3333750"/>
              <a:gd name="connsiteX139" fmla="*/ 2298700 w 5403850"/>
              <a:gd name="connsiteY139" fmla="*/ 2527300 h 3333750"/>
              <a:gd name="connsiteX140" fmla="*/ 2292350 w 5403850"/>
              <a:gd name="connsiteY140" fmla="*/ 2584450 h 3333750"/>
              <a:gd name="connsiteX141" fmla="*/ 2311400 w 5403850"/>
              <a:gd name="connsiteY141" fmla="*/ 2635250 h 3333750"/>
              <a:gd name="connsiteX142" fmla="*/ 2273300 w 5403850"/>
              <a:gd name="connsiteY142" fmla="*/ 2686050 h 3333750"/>
              <a:gd name="connsiteX143" fmla="*/ 2286000 w 5403850"/>
              <a:gd name="connsiteY143" fmla="*/ 2717800 h 3333750"/>
              <a:gd name="connsiteX144" fmla="*/ 2286000 w 5403850"/>
              <a:gd name="connsiteY144" fmla="*/ 2717800 h 3333750"/>
              <a:gd name="connsiteX145" fmla="*/ 2336800 w 5403850"/>
              <a:gd name="connsiteY145" fmla="*/ 2806700 h 3333750"/>
              <a:gd name="connsiteX146" fmla="*/ 2317750 w 5403850"/>
              <a:gd name="connsiteY146" fmla="*/ 2857500 h 3333750"/>
              <a:gd name="connsiteX147" fmla="*/ 2305050 w 5403850"/>
              <a:gd name="connsiteY147" fmla="*/ 2921000 h 3333750"/>
              <a:gd name="connsiteX148" fmla="*/ 2368550 w 5403850"/>
              <a:gd name="connsiteY148" fmla="*/ 3009900 h 3333750"/>
              <a:gd name="connsiteX149" fmla="*/ 2444750 w 5403850"/>
              <a:gd name="connsiteY149" fmla="*/ 3067050 h 3333750"/>
              <a:gd name="connsiteX150" fmla="*/ 2565400 w 5403850"/>
              <a:gd name="connsiteY150" fmla="*/ 3067050 h 3333750"/>
              <a:gd name="connsiteX151" fmla="*/ 2673350 w 5403850"/>
              <a:gd name="connsiteY151" fmla="*/ 3136900 h 3333750"/>
              <a:gd name="connsiteX152" fmla="*/ 2762250 w 5403850"/>
              <a:gd name="connsiteY152" fmla="*/ 3143250 h 3333750"/>
              <a:gd name="connsiteX153" fmla="*/ 2819400 w 5403850"/>
              <a:gd name="connsiteY153" fmla="*/ 3181350 h 3333750"/>
              <a:gd name="connsiteX154" fmla="*/ 2895600 w 5403850"/>
              <a:gd name="connsiteY154" fmla="*/ 3181350 h 3333750"/>
              <a:gd name="connsiteX155" fmla="*/ 2971800 w 5403850"/>
              <a:gd name="connsiteY155" fmla="*/ 3175000 h 3333750"/>
              <a:gd name="connsiteX156" fmla="*/ 3009900 w 5403850"/>
              <a:gd name="connsiteY156" fmla="*/ 3162300 h 3333750"/>
              <a:gd name="connsiteX157" fmla="*/ 3079750 w 5403850"/>
              <a:gd name="connsiteY157" fmla="*/ 3200400 h 3333750"/>
              <a:gd name="connsiteX158" fmla="*/ 3079750 w 5403850"/>
              <a:gd name="connsiteY158" fmla="*/ 3200400 h 3333750"/>
              <a:gd name="connsiteX159" fmla="*/ 3117850 w 5403850"/>
              <a:gd name="connsiteY159" fmla="*/ 3295650 h 3333750"/>
              <a:gd name="connsiteX160" fmla="*/ 3194050 w 5403850"/>
              <a:gd name="connsiteY160" fmla="*/ 3327400 h 3333750"/>
              <a:gd name="connsiteX161" fmla="*/ 3276600 w 5403850"/>
              <a:gd name="connsiteY161" fmla="*/ 3321050 h 3333750"/>
              <a:gd name="connsiteX162" fmla="*/ 3321050 w 5403850"/>
              <a:gd name="connsiteY162" fmla="*/ 3295650 h 3333750"/>
              <a:gd name="connsiteX163" fmla="*/ 3314700 w 5403850"/>
              <a:gd name="connsiteY163" fmla="*/ 3251200 h 3333750"/>
              <a:gd name="connsiteX164" fmla="*/ 3371850 w 5403850"/>
              <a:gd name="connsiteY164" fmla="*/ 3232150 h 3333750"/>
              <a:gd name="connsiteX165" fmla="*/ 3390900 w 5403850"/>
              <a:gd name="connsiteY165" fmla="*/ 3168650 h 3333750"/>
              <a:gd name="connsiteX166" fmla="*/ 3409950 w 5403850"/>
              <a:gd name="connsiteY166" fmla="*/ 3111500 h 3333750"/>
              <a:gd name="connsiteX167" fmla="*/ 3454400 w 5403850"/>
              <a:gd name="connsiteY167" fmla="*/ 3067050 h 3333750"/>
              <a:gd name="connsiteX168" fmla="*/ 3448050 w 5403850"/>
              <a:gd name="connsiteY168" fmla="*/ 3022600 h 3333750"/>
              <a:gd name="connsiteX169" fmla="*/ 3422650 w 5403850"/>
              <a:gd name="connsiteY169" fmla="*/ 2997200 h 3333750"/>
              <a:gd name="connsiteX170" fmla="*/ 3429000 w 5403850"/>
              <a:gd name="connsiteY170" fmla="*/ 2933700 h 3333750"/>
              <a:gd name="connsiteX171" fmla="*/ 3492500 w 5403850"/>
              <a:gd name="connsiteY171" fmla="*/ 2908300 h 3333750"/>
              <a:gd name="connsiteX172" fmla="*/ 3581400 w 5403850"/>
              <a:gd name="connsiteY172" fmla="*/ 2921000 h 3333750"/>
              <a:gd name="connsiteX173" fmla="*/ 3619500 w 5403850"/>
              <a:gd name="connsiteY173" fmla="*/ 3048000 h 3333750"/>
              <a:gd name="connsiteX174" fmla="*/ 3619500 w 5403850"/>
              <a:gd name="connsiteY174" fmla="*/ 3086100 h 3333750"/>
              <a:gd name="connsiteX175" fmla="*/ 3676650 w 5403850"/>
              <a:gd name="connsiteY175" fmla="*/ 3105150 h 3333750"/>
              <a:gd name="connsiteX176" fmla="*/ 3721100 w 5403850"/>
              <a:gd name="connsiteY176" fmla="*/ 3143250 h 3333750"/>
              <a:gd name="connsiteX177" fmla="*/ 3759200 w 5403850"/>
              <a:gd name="connsiteY177" fmla="*/ 3098800 h 3333750"/>
              <a:gd name="connsiteX178" fmla="*/ 3784600 w 5403850"/>
              <a:gd name="connsiteY178" fmla="*/ 3111500 h 3333750"/>
              <a:gd name="connsiteX179" fmla="*/ 3790950 w 5403850"/>
              <a:gd name="connsiteY179" fmla="*/ 3162300 h 3333750"/>
              <a:gd name="connsiteX180" fmla="*/ 3841750 w 5403850"/>
              <a:gd name="connsiteY180" fmla="*/ 3149600 h 3333750"/>
              <a:gd name="connsiteX181" fmla="*/ 3841750 w 5403850"/>
              <a:gd name="connsiteY181" fmla="*/ 3149600 h 3333750"/>
              <a:gd name="connsiteX182" fmla="*/ 3943350 w 5403850"/>
              <a:gd name="connsiteY182" fmla="*/ 3136900 h 3333750"/>
              <a:gd name="connsiteX183" fmla="*/ 3943350 w 5403850"/>
              <a:gd name="connsiteY183" fmla="*/ 3073400 h 3333750"/>
              <a:gd name="connsiteX184" fmla="*/ 4032250 w 5403850"/>
              <a:gd name="connsiteY184" fmla="*/ 3067050 h 3333750"/>
              <a:gd name="connsiteX185" fmla="*/ 4057650 w 5403850"/>
              <a:gd name="connsiteY185" fmla="*/ 3035300 h 3333750"/>
              <a:gd name="connsiteX186" fmla="*/ 4127500 w 5403850"/>
              <a:gd name="connsiteY186" fmla="*/ 3016250 h 3333750"/>
              <a:gd name="connsiteX187" fmla="*/ 4108450 w 5403850"/>
              <a:gd name="connsiteY187" fmla="*/ 2978150 h 3333750"/>
              <a:gd name="connsiteX188" fmla="*/ 4070350 w 5403850"/>
              <a:gd name="connsiteY188" fmla="*/ 2946400 h 3333750"/>
              <a:gd name="connsiteX189" fmla="*/ 4070350 w 5403850"/>
              <a:gd name="connsiteY189" fmla="*/ 2946400 h 3333750"/>
              <a:gd name="connsiteX190" fmla="*/ 4051300 w 5403850"/>
              <a:gd name="connsiteY190" fmla="*/ 2908300 h 3333750"/>
              <a:gd name="connsiteX191" fmla="*/ 4140200 w 5403850"/>
              <a:gd name="connsiteY191" fmla="*/ 2901950 h 3333750"/>
              <a:gd name="connsiteX192" fmla="*/ 4178300 w 5403850"/>
              <a:gd name="connsiteY192" fmla="*/ 2870200 h 3333750"/>
              <a:gd name="connsiteX193" fmla="*/ 4178300 w 5403850"/>
              <a:gd name="connsiteY193" fmla="*/ 2870200 h 3333750"/>
              <a:gd name="connsiteX194" fmla="*/ 4222750 w 5403850"/>
              <a:gd name="connsiteY194" fmla="*/ 2952750 h 3333750"/>
              <a:gd name="connsiteX195" fmla="*/ 4305300 w 5403850"/>
              <a:gd name="connsiteY195" fmla="*/ 2965450 h 3333750"/>
              <a:gd name="connsiteX196" fmla="*/ 4375150 w 5403850"/>
              <a:gd name="connsiteY196" fmla="*/ 2990850 h 3333750"/>
              <a:gd name="connsiteX197" fmla="*/ 4406900 w 5403850"/>
              <a:gd name="connsiteY197" fmla="*/ 3067050 h 3333750"/>
              <a:gd name="connsiteX198" fmla="*/ 4413250 w 5403850"/>
              <a:gd name="connsiteY198" fmla="*/ 3149600 h 3333750"/>
              <a:gd name="connsiteX199" fmla="*/ 4483100 w 5403850"/>
              <a:gd name="connsiteY199" fmla="*/ 3168650 h 3333750"/>
              <a:gd name="connsiteX200" fmla="*/ 4559300 w 5403850"/>
              <a:gd name="connsiteY200" fmla="*/ 3136900 h 3333750"/>
              <a:gd name="connsiteX201" fmla="*/ 4616450 w 5403850"/>
              <a:gd name="connsiteY201" fmla="*/ 3117850 h 3333750"/>
              <a:gd name="connsiteX202" fmla="*/ 4654550 w 5403850"/>
              <a:gd name="connsiteY202" fmla="*/ 3143250 h 3333750"/>
              <a:gd name="connsiteX203" fmla="*/ 4724400 w 5403850"/>
              <a:gd name="connsiteY203" fmla="*/ 3149600 h 3333750"/>
              <a:gd name="connsiteX204" fmla="*/ 4787900 w 5403850"/>
              <a:gd name="connsiteY204" fmla="*/ 3136900 h 3333750"/>
              <a:gd name="connsiteX205" fmla="*/ 4806950 w 5403850"/>
              <a:gd name="connsiteY205" fmla="*/ 3206750 h 3333750"/>
              <a:gd name="connsiteX206" fmla="*/ 4883150 w 5403850"/>
              <a:gd name="connsiteY206" fmla="*/ 3206750 h 3333750"/>
              <a:gd name="connsiteX207" fmla="*/ 4965700 w 5403850"/>
              <a:gd name="connsiteY207" fmla="*/ 3225800 h 3333750"/>
              <a:gd name="connsiteX208" fmla="*/ 5010150 w 5403850"/>
              <a:gd name="connsiteY208" fmla="*/ 3251200 h 3333750"/>
              <a:gd name="connsiteX209" fmla="*/ 5060950 w 5403850"/>
              <a:gd name="connsiteY209" fmla="*/ 3276600 h 3333750"/>
              <a:gd name="connsiteX210" fmla="*/ 5105400 w 5403850"/>
              <a:gd name="connsiteY210" fmla="*/ 3333750 h 3333750"/>
              <a:gd name="connsiteX211" fmla="*/ 5149850 w 5403850"/>
              <a:gd name="connsiteY211" fmla="*/ 3321050 h 3333750"/>
              <a:gd name="connsiteX212" fmla="*/ 5137150 w 5403850"/>
              <a:gd name="connsiteY212" fmla="*/ 3257550 h 3333750"/>
              <a:gd name="connsiteX213" fmla="*/ 5124450 w 5403850"/>
              <a:gd name="connsiteY213" fmla="*/ 3225800 h 3333750"/>
              <a:gd name="connsiteX214" fmla="*/ 5130800 w 5403850"/>
              <a:gd name="connsiteY214" fmla="*/ 3155950 h 3333750"/>
              <a:gd name="connsiteX215" fmla="*/ 5219700 w 5403850"/>
              <a:gd name="connsiteY215" fmla="*/ 3136900 h 3333750"/>
              <a:gd name="connsiteX216" fmla="*/ 5207000 w 5403850"/>
              <a:gd name="connsiteY216" fmla="*/ 3111500 h 3333750"/>
              <a:gd name="connsiteX217" fmla="*/ 5130800 w 5403850"/>
              <a:gd name="connsiteY217" fmla="*/ 3067050 h 3333750"/>
              <a:gd name="connsiteX218" fmla="*/ 5130800 w 5403850"/>
              <a:gd name="connsiteY218" fmla="*/ 3009900 h 3333750"/>
              <a:gd name="connsiteX219" fmla="*/ 5314950 w 5403850"/>
              <a:gd name="connsiteY219" fmla="*/ 3041650 h 3333750"/>
              <a:gd name="connsiteX220" fmla="*/ 5334000 w 5403850"/>
              <a:gd name="connsiteY220" fmla="*/ 2946400 h 3333750"/>
              <a:gd name="connsiteX221" fmla="*/ 5302250 w 5403850"/>
              <a:gd name="connsiteY221" fmla="*/ 2889250 h 3333750"/>
              <a:gd name="connsiteX222" fmla="*/ 5257800 w 5403850"/>
              <a:gd name="connsiteY222" fmla="*/ 2851150 h 3333750"/>
              <a:gd name="connsiteX223" fmla="*/ 5238750 w 5403850"/>
              <a:gd name="connsiteY223" fmla="*/ 2768600 h 3333750"/>
              <a:gd name="connsiteX224" fmla="*/ 5238750 w 5403850"/>
              <a:gd name="connsiteY224" fmla="*/ 2711450 h 3333750"/>
              <a:gd name="connsiteX225" fmla="*/ 5283200 w 5403850"/>
              <a:gd name="connsiteY225" fmla="*/ 2641600 h 3333750"/>
              <a:gd name="connsiteX226" fmla="*/ 5270500 w 5403850"/>
              <a:gd name="connsiteY226" fmla="*/ 2533650 h 3333750"/>
              <a:gd name="connsiteX227" fmla="*/ 5251450 w 5403850"/>
              <a:gd name="connsiteY227" fmla="*/ 2463800 h 3333750"/>
              <a:gd name="connsiteX228" fmla="*/ 5264150 w 5403850"/>
              <a:gd name="connsiteY228" fmla="*/ 2400300 h 3333750"/>
              <a:gd name="connsiteX229" fmla="*/ 5314950 w 5403850"/>
              <a:gd name="connsiteY229" fmla="*/ 2286000 h 3333750"/>
              <a:gd name="connsiteX230" fmla="*/ 5264150 w 5403850"/>
              <a:gd name="connsiteY230" fmla="*/ 2197100 h 3333750"/>
              <a:gd name="connsiteX231" fmla="*/ 5314950 w 5403850"/>
              <a:gd name="connsiteY231" fmla="*/ 2146300 h 3333750"/>
              <a:gd name="connsiteX232" fmla="*/ 5359400 w 5403850"/>
              <a:gd name="connsiteY232" fmla="*/ 2019300 h 3333750"/>
              <a:gd name="connsiteX233" fmla="*/ 5403850 w 5403850"/>
              <a:gd name="connsiteY233" fmla="*/ 1917700 h 3333750"/>
              <a:gd name="connsiteX234" fmla="*/ 5270500 w 5403850"/>
              <a:gd name="connsiteY234" fmla="*/ 1962150 h 3333750"/>
              <a:gd name="connsiteX235" fmla="*/ 5232400 w 5403850"/>
              <a:gd name="connsiteY235" fmla="*/ 1974850 h 3333750"/>
              <a:gd name="connsiteX236" fmla="*/ 5137150 w 5403850"/>
              <a:gd name="connsiteY236" fmla="*/ 2044700 h 3333750"/>
              <a:gd name="connsiteX237" fmla="*/ 5067300 w 5403850"/>
              <a:gd name="connsiteY237" fmla="*/ 2165350 h 3333750"/>
              <a:gd name="connsiteX238" fmla="*/ 4940300 w 5403850"/>
              <a:gd name="connsiteY238" fmla="*/ 2216150 h 3333750"/>
              <a:gd name="connsiteX239" fmla="*/ 4845050 w 5403850"/>
              <a:gd name="connsiteY239" fmla="*/ 2355850 h 3333750"/>
              <a:gd name="connsiteX240" fmla="*/ 4806950 w 5403850"/>
              <a:gd name="connsiteY240" fmla="*/ 2368550 h 3333750"/>
              <a:gd name="connsiteX241" fmla="*/ 4730750 w 5403850"/>
              <a:gd name="connsiteY241" fmla="*/ 2349500 h 3333750"/>
              <a:gd name="connsiteX242" fmla="*/ 4699000 w 5403850"/>
              <a:gd name="connsiteY242" fmla="*/ 2286000 h 3333750"/>
              <a:gd name="connsiteX243" fmla="*/ 4711700 w 5403850"/>
              <a:gd name="connsiteY243" fmla="*/ 2209800 h 3333750"/>
              <a:gd name="connsiteX244" fmla="*/ 4762500 w 5403850"/>
              <a:gd name="connsiteY244" fmla="*/ 2108200 h 3333750"/>
              <a:gd name="connsiteX245" fmla="*/ 4781550 w 5403850"/>
              <a:gd name="connsiteY245" fmla="*/ 2057400 h 3333750"/>
              <a:gd name="connsiteX246" fmla="*/ 4762500 w 5403850"/>
              <a:gd name="connsiteY246" fmla="*/ 1968500 h 3333750"/>
              <a:gd name="connsiteX247" fmla="*/ 4705350 w 5403850"/>
              <a:gd name="connsiteY247" fmla="*/ 1962150 h 3333750"/>
              <a:gd name="connsiteX248" fmla="*/ 4603750 w 5403850"/>
              <a:gd name="connsiteY248" fmla="*/ 2025650 h 3333750"/>
              <a:gd name="connsiteX249" fmla="*/ 4584700 w 5403850"/>
              <a:gd name="connsiteY249" fmla="*/ 2152650 h 3333750"/>
              <a:gd name="connsiteX250" fmla="*/ 4578350 w 5403850"/>
              <a:gd name="connsiteY250" fmla="*/ 2260600 h 3333750"/>
              <a:gd name="connsiteX251" fmla="*/ 4533900 w 5403850"/>
              <a:gd name="connsiteY251" fmla="*/ 2355850 h 3333750"/>
              <a:gd name="connsiteX252" fmla="*/ 4425950 w 5403850"/>
              <a:gd name="connsiteY252" fmla="*/ 2355850 h 3333750"/>
              <a:gd name="connsiteX253" fmla="*/ 4311650 w 5403850"/>
              <a:gd name="connsiteY253" fmla="*/ 2324100 h 3333750"/>
              <a:gd name="connsiteX254" fmla="*/ 4267200 w 5403850"/>
              <a:gd name="connsiteY254" fmla="*/ 2254250 h 3333750"/>
              <a:gd name="connsiteX255" fmla="*/ 4286250 w 5403850"/>
              <a:gd name="connsiteY255" fmla="*/ 2127250 h 3333750"/>
              <a:gd name="connsiteX256" fmla="*/ 4356100 w 5403850"/>
              <a:gd name="connsiteY256" fmla="*/ 2051050 h 3333750"/>
              <a:gd name="connsiteX257" fmla="*/ 4368800 w 5403850"/>
              <a:gd name="connsiteY257" fmla="*/ 1981200 h 3333750"/>
              <a:gd name="connsiteX258" fmla="*/ 4330700 w 5403850"/>
              <a:gd name="connsiteY258" fmla="*/ 1943100 h 3333750"/>
              <a:gd name="connsiteX259" fmla="*/ 4260850 w 5403850"/>
              <a:gd name="connsiteY259" fmla="*/ 1981200 h 3333750"/>
              <a:gd name="connsiteX260" fmla="*/ 4210050 w 5403850"/>
              <a:gd name="connsiteY260" fmla="*/ 2012950 h 3333750"/>
              <a:gd name="connsiteX261" fmla="*/ 4133850 w 5403850"/>
              <a:gd name="connsiteY261" fmla="*/ 1993900 h 3333750"/>
              <a:gd name="connsiteX262" fmla="*/ 4070350 w 5403850"/>
              <a:gd name="connsiteY262" fmla="*/ 2012950 h 3333750"/>
              <a:gd name="connsiteX263" fmla="*/ 4076700 w 5403850"/>
              <a:gd name="connsiteY263" fmla="*/ 2089150 h 3333750"/>
              <a:gd name="connsiteX264" fmla="*/ 3994150 w 5403850"/>
              <a:gd name="connsiteY264" fmla="*/ 2120900 h 3333750"/>
              <a:gd name="connsiteX265" fmla="*/ 3886200 w 5403850"/>
              <a:gd name="connsiteY265" fmla="*/ 2038350 h 3333750"/>
              <a:gd name="connsiteX266" fmla="*/ 3898900 w 5403850"/>
              <a:gd name="connsiteY266" fmla="*/ 1968500 h 3333750"/>
              <a:gd name="connsiteX267" fmla="*/ 3841750 w 5403850"/>
              <a:gd name="connsiteY267" fmla="*/ 1962150 h 3333750"/>
              <a:gd name="connsiteX268" fmla="*/ 3810000 w 5403850"/>
              <a:gd name="connsiteY268" fmla="*/ 1898650 h 3333750"/>
              <a:gd name="connsiteX269" fmla="*/ 3702050 w 5403850"/>
              <a:gd name="connsiteY269" fmla="*/ 1854200 h 3333750"/>
              <a:gd name="connsiteX270" fmla="*/ 3752850 w 5403850"/>
              <a:gd name="connsiteY270" fmla="*/ 1784350 h 3333750"/>
              <a:gd name="connsiteX271" fmla="*/ 3790950 w 5403850"/>
              <a:gd name="connsiteY271" fmla="*/ 1727200 h 3333750"/>
              <a:gd name="connsiteX272" fmla="*/ 3790950 w 5403850"/>
              <a:gd name="connsiteY272" fmla="*/ 1682750 h 3333750"/>
              <a:gd name="connsiteX273" fmla="*/ 3644900 w 5403850"/>
              <a:gd name="connsiteY273" fmla="*/ 1708150 h 3333750"/>
              <a:gd name="connsiteX274" fmla="*/ 3568700 w 5403850"/>
              <a:gd name="connsiteY274" fmla="*/ 1778000 h 3333750"/>
              <a:gd name="connsiteX275" fmla="*/ 3543300 w 5403850"/>
              <a:gd name="connsiteY275" fmla="*/ 1758950 h 3333750"/>
              <a:gd name="connsiteX276" fmla="*/ 3543300 w 5403850"/>
              <a:gd name="connsiteY276" fmla="*/ 1676400 h 3333750"/>
              <a:gd name="connsiteX277" fmla="*/ 3441700 w 5403850"/>
              <a:gd name="connsiteY277" fmla="*/ 1606550 h 3333750"/>
              <a:gd name="connsiteX278" fmla="*/ 3467100 w 5403850"/>
              <a:gd name="connsiteY278" fmla="*/ 1504950 h 3333750"/>
              <a:gd name="connsiteX279" fmla="*/ 3378200 w 5403850"/>
              <a:gd name="connsiteY279" fmla="*/ 130810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</a:cxnLst>
            <a:rect l="l" t="t" r="r" b="b"/>
            <a:pathLst>
              <a:path w="5403850" h="3333750">
                <a:moveTo>
                  <a:pt x="3378200" y="1308100"/>
                </a:moveTo>
                <a:lnTo>
                  <a:pt x="3321050" y="1333500"/>
                </a:lnTo>
                <a:lnTo>
                  <a:pt x="3276600" y="1333500"/>
                </a:lnTo>
                <a:lnTo>
                  <a:pt x="3251200" y="1270000"/>
                </a:lnTo>
                <a:lnTo>
                  <a:pt x="3200400" y="1225550"/>
                </a:lnTo>
                <a:lnTo>
                  <a:pt x="3175000" y="1136650"/>
                </a:lnTo>
                <a:lnTo>
                  <a:pt x="3117850" y="1098550"/>
                </a:lnTo>
                <a:lnTo>
                  <a:pt x="3124200" y="996950"/>
                </a:lnTo>
                <a:lnTo>
                  <a:pt x="3035300" y="1009650"/>
                </a:lnTo>
                <a:lnTo>
                  <a:pt x="2946400" y="971550"/>
                </a:lnTo>
                <a:lnTo>
                  <a:pt x="2851150" y="889000"/>
                </a:lnTo>
                <a:lnTo>
                  <a:pt x="2755900" y="869950"/>
                </a:lnTo>
                <a:lnTo>
                  <a:pt x="2686050" y="882650"/>
                </a:lnTo>
                <a:lnTo>
                  <a:pt x="2641600" y="863600"/>
                </a:lnTo>
                <a:lnTo>
                  <a:pt x="2571750" y="863600"/>
                </a:lnTo>
                <a:lnTo>
                  <a:pt x="2495550" y="850900"/>
                </a:lnTo>
                <a:lnTo>
                  <a:pt x="2451100" y="806450"/>
                </a:lnTo>
                <a:lnTo>
                  <a:pt x="2444750" y="730250"/>
                </a:lnTo>
                <a:lnTo>
                  <a:pt x="2495550" y="647700"/>
                </a:lnTo>
                <a:lnTo>
                  <a:pt x="2482850" y="603250"/>
                </a:lnTo>
                <a:lnTo>
                  <a:pt x="2501900" y="539750"/>
                </a:lnTo>
                <a:lnTo>
                  <a:pt x="2476500" y="457200"/>
                </a:lnTo>
                <a:lnTo>
                  <a:pt x="2425700" y="431800"/>
                </a:lnTo>
                <a:lnTo>
                  <a:pt x="2406650" y="368300"/>
                </a:lnTo>
                <a:lnTo>
                  <a:pt x="2368550" y="311150"/>
                </a:lnTo>
                <a:lnTo>
                  <a:pt x="2343150" y="266700"/>
                </a:lnTo>
                <a:lnTo>
                  <a:pt x="2311400" y="298450"/>
                </a:lnTo>
                <a:lnTo>
                  <a:pt x="2286000" y="234950"/>
                </a:lnTo>
                <a:lnTo>
                  <a:pt x="2222500" y="247650"/>
                </a:lnTo>
                <a:lnTo>
                  <a:pt x="2190750" y="247650"/>
                </a:lnTo>
                <a:lnTo>
                  <a:pt x="2108200" y="158750"/>
                </a:lnTo>
                <a:lnTo>
                  <a:pt x="2108200" y="158750"/>
                </a:lnTo>
                <a:lnTo>
                  <a:pt x="2063750" y="101600"/>
                </a:lnTo>
                <a:lnTo>
                  <a:pt x="2025650" y="82550"/>
                </a:lnTo>
                <a:lnTo>
                  <a:pt x="2051050" y="19050"/>
                </a:lnTo>
                <a:lnTo>
                  <a:pt x="2051050" y="19050"/>
                </a:lnTo>
                <a:lnTo>
                  <a:pt x="1981200" y="19050"/>
                </a:lnTo>
                <a:lnTo>
                  <a:pt x="1917700" y="19050"/>
                </a:lnTo>
                <a:lnTo>
                  <a:pt x="1885950" y="0"/>
                </a:lnTo>
                <a:lnTo>
                  <a:pt x="1873250" y="38100"/>
                </a:lnTo>
                <a:lnTo>
                  <a:pt x="1885950" y="76200"/>
                </a:lnTo>
                <a:lnTo>
                  <a:pt x="1873250" y="133350"/>
                </a:lnTo>
                <a:lnTo>
                  <a:pt x="1790700" y="152400"/>
                </a:lnTo>
                <a:lnTo>
                  <a:pt x="1733550" y="177800"/>
                </a:lnTo>
                <a:lnTo>
                  <a:pt x="1714500" y="254000"/>
                </a:lnTo>
                <a:lnTo>
                  <a:pt x="1733550" y="368300"/>
                </a:lnTo>
                <a:lnTo>
                  <a:pt x="1720850" y="431800"/>
                </a:lnTo>
                <a:lnTo>
                  <a:pt x="1663700" y="495300"/>
                </a:lnTo>
                <a:lnTo>
                  <a:pt x="1568450" y="501650"/>
                </a:lnTo>
                <a:lnTo>
                  <a:pt x="1492250" y="469900"/>
                </a:lnTo>
                <a:lnTo>
                  <a:pt x="1428750" y="450850"/>
                </a:lnTo>
                <a:lnTo>
                  <a:pt x="1358900" y="412750"/>
                </a:lnTo>
                <a:lnTo>
                  <a:pt x="1308100" y="488950"/>
                </a:lnTo>
                <a:lnTo>
                  <a:pt x="1295400" y="596900"/>
                </a:lnTo>
                <a:lnTo>
                  <a:pt x="1257300" y="704850"/>
                </a:lnTo>
                <a:lnTo>
                  <a:pt x="1263650" y="781050"/>
                </a:lnTo>
                <a:lnTo>
                  <a:pt x="1282700" y="844550"/>
                </a:lnTo>
                <a:lnTo>
                  <a:pt x="1212850" y="844550"/>
                </a:lnTo>
                <a:lnTo>
                  <a:pt x="1155700" y="800100"/>
                </a:lnTo>
                <a:lnTo>
                  <a:pt x="1073150" y="838200"/>
                </a:lnTo>
                <a:lnTo>
                  <a:pt x="990600" y="831850"/>
                </a:lnTo>
                <a:lnTo>
                  <a:pt x="977900" y="863600"/>
                </a:lnTo>
                <a:lnTo>
                  <a:pt x="908050" y="876300"/>
                </a:lnTo>
                <a:lnTo>
                  <a:pt x="914400" y="908050"/>
                </a:lnTo>
                <a:lnTo>
                  <a:pt x="952500" y="946150"/>
                </a:lnTo>
                <a:lnTo>
                  <a:pt x="971550" y="1035050"/>
                </a:lnTo>
                <a:lnTo>
                  <a:pt x="1003300" y="1111250"/>
                </a:lnTo>
                <a:lnTo>
                  <a:pt x="1016000" y="1168400"/>
                </a:lnTo>
                <a:lnTo>
                  <a:pt x="1009650" y="1206500"/>
                </a:lnTo>
                <a:lnTo>
                  <a:pt x="1009650" y="1250950"/>
                </a:lnTo>
                <a:lnTo>
                  <a:pt x="965200" y="1257300"/>
                </a:lnTo>
                <a:lnTo>
                  <a:pt x="990600" y="1301750"/>
                </a:lnTo>
                <a:lnTo>
                  <a:pt x="990600" y="1301750"/>
                </a:lnTo>
                <a:lnTo>
                  <a:pt x="939800" y="1320800"/>
                </a:lnTo>
                <a:lnTo>
                  <a:pt x="952500" y="1422400"/>
                </a:lnTo>
                <a:lnTo>
                  <a:pt x="882650" y="1485900"/>
                </a:lnTo>
                <a:lnTo>
                  <a:pt x="812800" y="1511300"/>
                </a:lnTo>
                <a:lnTo>
                  <a:pt x="673100" y="1593850"/>
                </a:lnTo>
                <a:lnTo>
                  <a:pt x="603250" y="1625600"/>
                </a:lnTo>
                <a:lnTo>
                  <a:pt x="590550" y="1663700"/>
                </a:lnTo>
                <a:lnTo>
                  <a:pt x="476250" y="1644650"/>
                </a:lnTo>
                <a:lnTo>
                  <a:pt x="425450" y="1733550"/>
                </a:lnTo>
                <a:lnTo>
                  <a:pt x="406400" y="1809750"/>
                </a:lnTo>
                <a:lnTo>
                  <a:pt x="311150" y="1803400"/>
                </a:lnTo>
                <a:lnTo>
                  <a:pt x="285750" y="1720850"/>
                </a:lnTo>
                <a:lnTo>
                  <a:pt x="260350" y="1720850"/>
                </a:lnTo>
                <a:lnTo>
                  <a:pt x="228600" y="1758950"/>
                </a:lnTo>
                <a:lnTo>
                  <a:pt x="158750" y="1784350"/>
                </a:lnTo>
                <a:lnTo>
                  <a:pt x="101600" y="1822450"/>
                </a:lnTo>
                <a:lnTo>
                  <a:pt x="76200" y="1809750"/>
                </a:lnTo>
                <a:lnTo>
                  <a:pt x="50800" y="1847850"/>
                </a:lnTo>
                <a:lnTo>
                  <a:pt x="25400" y="1885950"/>
                </a:lnTo>
                <a:lnTo>
                  <a:pt x="50800" y="1936750"/>
                </a:lnTo>
                <a:lnTo>
                  <a:pt x="12700" y="1962150"/>
                </a:lnTo>
                <a:lnTo>
                  <a:pt x="0" y="2025650"/>
                </a:lnTo>
                <a:lnTo>
                  <a:pt x="25400" y="2089150"/>
                </a:lnTo>
                <a:lnTo>
                  <a:pt x="57150" y="2133600"/>
                </a:lnTo>
                <a:lnTo>
                  <a:pt x="120650" y="2114550"/>
                </a:lnTo>
                <a:lnTo>
                  <a:pt x="177800" y="2133600"/>
                </a:lnTo>
                <a:lnTo>
                  <a:pt x="203200" y="2222500"/>
                </a:lnTo>
                <a:lnTo>
                  <a:pt x="222250" y="2273300"/>
                </a:lnTo>
                <a:lnTo>
                  <a:pt x="203200" y="2311400"/>
                </a:lnTo>
                <a:lnTo>
                  <a:pt x="222250" y="2368550"/>
                </a:lnTo>
                <a:lnTo>
                  <a:pt x="158750" y="2368550"/>
                </a:lnTo>
                <a:lnTo>
                  <a:pt x="177800" y="2419350"/>
                </a:lnTo>
                <a:lnTo>
                  <a:pt x="292100" y="2438400"/>
                </a:lnTo>
                <a:lnTo>
                  <a:pt x="349250" y="2489200"/>
                </a:lnTo>
                <a:lnTo>
                  <a:pt x="349250" y="2540000"/>
                </a:lnTo>
                <a:lnTo>
                  <a:pt x="336550" y="2571750"/>
                </a:lnTo>
                <a:lnTo>
                  <a:pt x="387350" y="2603500"/>
                </a:lnTo>
                <a:lnTo>
                  <a:pt x="438150" y="2597150"/>
                </a:lnTo>
                <a:lnTo>
                  <a:pt x="469900" y="2635250"/>
                </a:lnTo>
                <a:lnTo>
                  <a:pt x="539750" y="2660650"/>
                </a:lnTo>
                <a:lnTo>
                  <a:pt x="622300" y="2673350"/>
                </a:lnTo>
                <a:lnTo>
                  <a:pt x="641350" y="2647950"/>
                </a:lnTo>
                <a:lnTo>
                  <a:pt x="673100" y="2774950"/>
                </a:lnTo>
                <a:lnTo>
                  <a:pt x="730250" y="2832100"/>
                </a:lnTo>
                <a:lnTo>
                  <a:pt x="781050" y="2863850"/>
                </a:lnTo>
                <a:lnTo>
                  <a:pt x="831850" y="2851150"/>
                </a:lnTo>
                <a:lnTo>
                  <a:pt x="889000" y="2851150"/>
                </a:lnTo>
                <a:lnTo>
                  <a:pt x="908050" y="2774950"/>
                </a:lnTo>
                <a:lnTo>
                  <a:pt x="927100" y="2724150"/>
                </a:lnTo>
                <a:lnTo>
                  <a:pt x="977900" y="2673350"/>
                </a:lnTo>
                <a:lnTo>
                  <a:pt x="1085850" y="2673350"/>
                </a:lnTo>
                <a:lnTo>
                  <a:pt x="1193800" y="2705100"/>
                </a:lnTo>
                <a:lnTo>
                  <a:pt x="1270000" y="2635250"/>
                </a:lnTo>
                <a:lnTo>
                  <a:pt x="1301750" y="2616200"/>
                </a:lnTo>
                <a:lnTo>
                  <a:pt x="1365250" y="2679700"/>
                </a:lnTo>
                <a:lnTo>
                  <a:pt x="1460500" y="2692400"/>
                </a:lnTo>
                <a:lnTo>
                  <a:pt x="1543050" y="2673350"/>
                </a:lnTo>
                <a:lnTo>
                  <a:pt x="1587500" y="2641600"/>
                </a:lnTo>
                <a:lnTo>
                  <a:pt x="1625600" y="2609850"/>
                </a:lnTo>
                <a:lnTo>
                  <a:pt x="1670050" y="2609850"/>
                </a:lnTo>
                <a:lnTo>
                  <a:pt x="1771650" y="2622550"/>
                </a:lnTo>
                <a:lnTo>
                  <a:pt x="1816100" y="2559050"/>
                </a:lnTo>
                <a:lnTo>
                  <a:pt x="1860550" y="2514600"/>
                </a:lnTo>
                <a:lnTo>
                  <a:pt x="1981200" y="2508250"/>
                </a:lnTo>
                <a:lnTo>
                  <a:pt x="2133600" y="2508250"/>
                </a:lnTo>
                <a:lnTo>
                  <a:pt x="2235200" y="2520950"/>
                </a:lnTo>
                <a:lnTo>
                  <a:pt x="2298700" y="2527300"/>
                </a:lnTo>
                <a:lnTo>
                  <a:pt x="2292350" y="2584450"/>
                </a:lnTo>
                <a:lnTo>
                  <a:pt x="2311400" y="2635250"/>
                </a:lnTo>
                <a:lnTo>
                  <a:pt x="2273300" y="2686050"/>
                </a:lnTo>
                <a:lnTo>
                  <a:pt x="2286000" y="2717800"/>
                </a:lnTo>
                <a:lnTo>
                  <a:pt x="2286000" y="2717800"/>
                </a:lnTo>
                <a:lnTo>
                  <a:pt x="2336800" y="2806700"/>
                </a:lnTo>
                <a:lnTo>
                  <a:pt x="2317750" y="2857500"/>
                </a:lnTo>
                <a:lnTo>
                  <a:pt x="2305050" y="2921000"/>
                </a:lnTo>
                <a:lnTo>
                  <a:pt x="2368550" y="3009900"/>
                </a:lnTo>
                <a:lnTo>
                  <a:pt x="2444750" y="3067050"/>
                </a:lnTo>
                <a:lnTo>
                  <a:pt x="2565400" y="3067050"/>
                </a:lnTo>
                <a:lnTo>
                  <a:pt x="2673350" y="3136900"/>
                </a:lnTo>
                <a:lnTo>
                  <a:pt x="2762250" y="3143250"/>
                </a:lnTo>
                <a:lnTo>
                  <a:pt x="2819400" y="3181350"/>
                </a:lnTo>
                <a:lnTo>
                  <a:pt x="2895600" y="3181350"/>
                </a:lnTo>
                <a:lnTo>
                  <a:pt x="2971800" y="3175000"/>
                </a:lnTo>
                <a:lnTo>
                  <a:pt x="3009900" y="3162300"/>
                </a:lnTo>
                <a:lnTo>
                  <a:pt x="3079750" y="3200400"/>
                </a:lnTo>
                <a:lnTo>
                  <a:pt x="3079750" y="3200400"/>
                </a:lnTo>
                <a:lnTo>
                  <a:pt x="3117850" y="3295650"/>
                </a:lnTo>
                <a:lnTo>
                  <a:pt x="3194050" y="3327400"/>
                </a:lnTo>
                <a:lnTo>
                  <a:pt x="3276600" y="3321050"/>
                </a:lnTo>
                <a:lnTo>
                  <a:pt x="3321050" y="3295650"/>
                </a:lnTo>
                <a:lnTo>
                  <a:pt x="3314700" y="3251200"/>
                </a:lnTo>
                <a:lnTo>
                  <a:pt x="3371850" y="3232150"/>
                </a:lnTo>
                <a:lnTo>
                  <a:pt x="3390900" y="3168650"/>
                </a:lnTo>
                <a:lnTo>
                  <a:pt x="3409950" y="3111500"/>
                </a:lnTo>
                <a:lnTo>
                  <a:pt x="3454400" y="3067050"/>
                </a:lnTo>
                <a:lnTo>
                  <a:pt x="3448050" y="3022600"/>
                </a:lnTo>
                <a:lnTo>
                  <a:pt x="3422650" y="2997200"/>
                </a:lnTo>
                <a:lnTo>
                  <a:pt x="3429000" y="2933700"/>
                </a:lnTo>
                <a:lnTo>
                  <a:pt x="3492500" y="2908300"/>
                </a:lnTo>
                <a:lnTo>
                  <a:pt x="3581400" y="2921000"/>
                </a:lnTo>
                <a:lnTo>
                  <a:pt x="3619500" y="3048000"/>
                </a:lnTo>
                <a:lnTo>
                  <a:pt x="3619500" y="3086100"/>
                </a:lnTo>
                <a:lnTo>
                  <a:pt x="3676650" y="3105150"/>
                </a:lnTo>
                <a:lnTo>
                  <a:pt x="3721100" y="3143250"/>
                </a:lnTo>
                <a:lnTo>
                  <a:pt x="3759200" y="3098800"/>
                </a:lnTo>
                <a:lnTo>
                  <a:pt x="3784600" y="3111500"/>
                </a:lnTo>
                <a:lnTo>
                  <a:pt x="3790950" y="3162300"/>
                </a:lnTo>
                <a:lnTo>
                  <a:pt x="3841750" y="3149600"/>
                </a:lnTo>
                <a:lnTo>
                  <a:pt x="3841750" y="3149600"/>
                </a:lnTo>
                <a:lnTo>
                  <a:pt x="3943350" y="3136900"/>
                </a:lnTo>
                <a:lnTo>
                  <a:pt x="3943350" y="3073400"/>
                </a:lnTo>
                <a:lnTo>
                  <a:pt x="4032250" y="3067050"/>
                </a:lnTo>
                <a:lnTo>
                  <a:pt x="4057650" y="3035300"/>
                </a:lnTo>
                <a:lnTo>
                  <a:pt x="4127500" y="3016250"/>
                </a:lnTo>
                <a:lnTo>
                  <a:pt x="4108450" y="2978150"/>
                </a:lnTo>
                <a:lnTo>
                  <a:pt x="4070350" y="2946400"/>
                </a:lnTo>
                <a:lnTo>
                  <a:pt x="4070350" y="2946400"/>
                </a:lnTo>
                <a:lnTo>
                  <a:pt x="4051300" y="2908300"/>
                </a:lnTo>
                <a:lnTo>
                  <a:pt x="4140200" y="2901950"/>
                </a:lnTo>
                <a:lnTo>
                  <a:pt x="4178300" y="2870200"/>
                </a:lnTo>
                <a:lnTo>
                  <a:pt x="4178300" y="2870200"/>
                </a:lnTo>
                <a:lnTo>
                  <a:pt x="4222750" y="2952750"/>
                </a:lnTo>
                <a:lnTo>
                  <a:pt x="4305300" y="2965450"/>
                </a:lnTo>
                <a:lnTo>
                  <a:pt x="4375150" y="2990850"/>
                </a:lnTo>
                <a:lnTo>
                  <a:pt x="4406900" y="3067050"/>
                </a:lnTo>
                <a:lnTo>
                  <a:pt x="4413250" y="3149600"/>
                </a:lnTo>
                <a:lnTo>
                  <a:pt x="4483100" y="3168650"/>
                </a:lnTo>
                <a:lnTo>
                  <a:pt x="4559300" y="3136900"/>
                </a:lnTo>
                <a:lnTo>
                  <a:pt x="4616450" y="3117850"/>
                </a:lnTo>
                <a:lnTo>
                  <a:pt x="4654550" y="3143250"/>
                </a:lnTo>
                <a:lnTo>
                  <a:pt x="4724400" y="3149600"/>
                </a:lnTo>
                <a:lnTo>
                  <a:pt x="4787900" y="3136900"/>
                </a:lnTo>
                <a:lnTo>
                  <a:pt x="4806950" y="3206750"/>
                </a:lnTo>
                <a:lnTo>
                  <a:pt x="4883150" y="3206750"/>
                </a:lnTo>
                <a:lnTo>
                  <a:pt x="4965700" y="3225800"/>
                </a:lnTo>
                <a:lnTo>
                  <a:pt x="5010150" y="3251200"/>
                </a:lnTo>
                <a:lnTo>
                  <a:pt x="5060950" y="3276600"/>
                </a:lnTo>
                <a:lnTo>
                  <a:pt x="5105400" y="3333750"/>
                </a:lnTo>
                <a:lnTo>
                  <a:pt x="5149850" y="3321050"/>
                </a:lnTo>
                <a:lnTo>
                  <a:pt x="5137150" y="3257550"/>
                </a:lnTo>
                <a:lnTo>
                  <a:pt x="5124450" y="3225800"/>
                </a:lnTo>
                <a:lnTo>
                  <a:pt x="5130800" y="3155950"/>
                </a:lnTo>
                <a:lnTo>
                  <a:pt x="5219700" y="3136900"/>
                </a:lnTo>
                <a:lnTo>
                  <a:pt x="5207000" y="3111500"/>
                </a:lnTo>
                <a:lnTo>
                  <a:pt x="5130800" y="3067050"/>
                </a:lnTo>
                <a:lnTo>
                  <a:pt x="5130800" y="3009900"/>
                </a:lnTo>
                <a:lnTo>
                  <a:pt x="5314950" y="3041650"/>
                </a:lnTo>
                <a:lnTo>
                  <a:pt x="5334000" y="2946400"/>
                </a:lnTo>
                <a:lnTo>
                  <a:pt x="5302250" y="2889250"/>
                </a:lnTo>
                <a:lnTo>
                  <a:pt x="5257800" y="2851150"/>
                </a:lnTo>
                <a:lnTo>
                  <a:pt x="5238750" y="2768600"/>
                </a:lnTo>
                <a:lnTo>
                  <a:pt x="5238750" y="2711450"/>
                </a:lnTo>
                <a:lnTo>
                  <a:pt x="5283200" y="2641600"/>
                </a:lnTo>
                <a:lnTo>
                  <a:pt x="5270500" y="2533650"/>
                </a:lnTo>
                <a:lnTo>
                  <a:pt x="5251450" y="2463800"/>
                </a:lnTo>
                <a:lnTo>
                  <a:pt x="5264150" y="2400300"/>
                </a:lnTo>
                <a:lnTo>
                  <a:pt x="5314950" y="2286000"/>
                </a:lnTo>
                <a:lnTo>
                  <a:pt x="5264150" y="2197100"/>
                </a:lnTo>
                <a:lnTo>
                  <a:pt x="5314950" y="2146300"/>
                </a:lnTo>
                <a:lnTo>
                  <a:pt x="5359400" y="2019300"/>
                </a:lnTo>
                <a:lnTo>
                  <a:pt x="5403850" y="1917700"/>
                </a:lnTo>
                <a:lnTo>
                  <a:pt x="5270500" y="1962150"/>
                </a:lnTo>
                <a:lnTo>
                  <a:pt x="5232400" y="1974850"/>
                </a:lnTo>
                <a:lnTo>
                  <a:pt x="5137150" y="2044700"/>
                </a:lnTo>
                <a:lnTo>
                  <a:pt x="5067300" y="2165350"/>
                </a:lnTo>
                <a:lnTo>
                  <a:pt x="4940300" y="2216150"/>
                </a:lnTo>
                <a:lnTo>
                  <a:pt x="4845050" y="2355850"/>
                </a:lnTo>
                <a:lnTo>
                  <a:pt x="4806950" y="2368550"/>
                </a:lnTo>
                <a:lnTo>
                  <a:pt x="4730750" y="2349500"/>
                </a:lnTo>
                <a:lnTo>
                  <a:pt x="4699000" y="2286000"/>
                </a:lnTo>
                <a:lnTo>
                  <a:pt x="4711700" y="2209800"/>
                </a:lnTo>
                <a:lnTo>
                  <a:pt x="4762500" y="2108200"/>
                </a:lnTo>
                <a:lnTo>
                  <a:pt x="4781550" y="2057400"/>
                </a:lnTo>
                <a:lnTo>
                  <a:pt x="4762500" y="1968500"/>
                </a:lnTo>
                <a:lnTo>
                  <a:pt x="4705350" y="1962150"/>
                </a:lnTo>
                <a:lnTo>
                  <a:pt x="4603750" y="2025650"/>
                </a:lnTo>
                <a:lnTo>
                  <a:pt x="4584700" y="2152650"/>
                </a:lnTo>
                <a:lnTo>
                  <a:pt x="4578350" y="2260600"/>
                </a:lnTo>
                <a:lnTo>
                  <a:pt x="4533900" y="2355850"/>
                </a:lnTo>
                <a:lnTo>
                  <a:pt x="4425950" y="2355850"/>
                </a:lnTo>
                <a:lnTo>
                  <a:pt x="4311650" y="2324100"/>
                </a:lnTo>
                <a:lnTo>
                  <a:pt x="4267200" y="2254250"/>
                </a:lnTo>
                <a:lnTo>
                  <a:pt x="4286250" y="2127250"/>
                </a:lnTo>
                <a:lnTo>
                  <a:pt x="4356100" y="2051050"/>
                </a:lnTo>
                <a:lnTo>
                  <a:pt x="4368800" y="1981200"/>
                </a:lnTo>
                <a:lnTo>
                  <a:pt x="4330700" y="1943100"/>
                </a:lnTo>
                <a:lnTo>
                  <a:pt x="4260850" y="1981200"/>
                </a:lnTo>
                <a:lnTo>
                  <a:pt x="4210050" y="2012950"/>
                </a:lnTo>
                <a:lnTo>
                  <a:pt x="4133850" y="1993900"/>
                </a:lnTo>
                <a:lnTo>
                  <a:pt x="4070350" y="2012950"/>
                </a:lnTo>
                <a:lnTo>
                  <a:pt x="4076700" y="2089150"/>
                </a:lnTo>
                <a:lnTo>
                  <a:pt x="3994150" y="2120900"/>
                </a:lnTo>
                <a:lnTo>
                  <a:pt x="3886200" y="2038350"/>
                </a:lnTo>
                <a:lnTo>
                  <a:pt x="3898900" y="1968500"/>
                </a:lnTo>
                <a:lnTo>
                  <a:pt x="3841750" y="1962150"/>
                </a:lnTo>
                <a:lnTo>
                  <a:pt x="3810000" y="1898650"/>
                </a:lnTo>
                <a:lnTo>
                  <a:pt x="3702050" y="1854200"/>
                </a:lnTo>
                <a:lnTo>
                  <a:pt x="3752850" y="1784350"/>
                </a:lnTo>
                <a:lnTo>
                  <a:pt x="3790950" y="1727200"/>
                </a:lnTo>
                <a:lnTo>
                  <a:pt x="3790950" y="1682750"/>
                </a:lnTo>
                <a:lnTo>
                  <a:pt x="3644900" y="1708150"/>
                </a:lnTo>
                <a:lnTo>
                  <a:pt x="3568700" y="1778000"/>
                </a:lnTo>
                <a:lnTo>
                  <a:pt x="3543300" y="1758950"/>
                </a:lnTo>
                <a:lnTo>
                  <a:pt x="3543300" y="1676400"/>
                </a:lnTo>
                <a:lnTo>
                  <a:pt x="3441700" y="1606550"/>
                </a:lnTo>
                <a:lnTo>
                  <a:pt x="3467100" y="1504950"/>
                </a:lnTo>
                <a:lnTo>
                  <a:pt x="3378200" y="13081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882650" y="3740150"/>
            <a:ext cx="4527550" cy="2482850"/>
          </a:xfrm>
          <a:custGeom>
            <a:avLst/>
            <a:gdLst>
              <a:gd name="connsiteX0" fmla="*/ 82550 w 4527550"/>
              <a:gd name="connsiteY0" fmla="*/ 342900 h 2482850"/>
              <a:gd name="connsiteX1" fmla="*/ 50800 w 4527550"/>
              <a:gd name="connsiteY1" fmla="*/ 400050 h 2482850"/>
              <a:gd name="connsiteX2" fmla="*/ 44450 w 4527550"/>
              <a:gd name="connsiteY2" fmla="*/ 463550 h 2482850"/>
              <a:gd name="connsiteX3" fmla="*/ 31750 w 4527550"/>
              <a:gd name="connsiteY3" fmla="*/ 469900 h 2482850"/>
              <a:gd name="connsiteX4" fmla="*/ 107950 w 4527550"/>
              <a:gd name="connsiteY4" fmla="*/ 546100 h 2482850"/>
              <a:gd name="connsiteX5" fmla="*/ 114300 w 4527550"/>
              <a:gd name="connsiteY5" fmla="*/ 628650 h 2482850"/>
              <a:gd name="connsiteX6" fmla="*/ 88900 w 4527550"/>
              <a:gd name="connsiteY6" fmla="*/ 685800 h 2482850"/>
              <a:gd name="connsiteX7" fmla="*/ 88900 w 4527550"/>
              <a:gd name="connsiteY7" fmla="*/ 685800 h 2482850"/>
              <a:gd name="connsiteX8" fmla="*/ 31750 w 4527550"/>
              <a:gd name="connsiteY8" fmla="*/ 628650 h 2482850"/>
              <a:gd name="connsiteX9" fmla="*/ 0 w 4527550"/>
              <a:gd name="connsiteY9" fmla="*/ 660400 h 2482850"/>
              <a:gd name="connsiteX10" fmla="*/ 19050 w 4527550"/>
              <a:gd name="connsiteY10" fmla="*/ 730250 h 2482850"/>
              <a:gd name="connsiteX11" fmla="*/ 44450 w 4527550"/>
              <a:gd name="connsiteY11" fmla="*/ 762000 h 2482850"/>
              <a:gd name="connsiteX12" fmla="*/ 31750 w 4527550"/>
              <a:gd name="connsiteY12" fmla="*/ 793750 h 2482850"/>
              <a:gd name="connsiteX13" fmla="*/ 57150 w 4527550"/>
              <a:gd name="connsiteY13" fmla="*/ 857250 h 2482850"/>
              <a:gd name="connsiteX14" fmla="*/ 107950 w 4527550"/>
              <a:gd name="connsiteY14" fmla="*/ 927100 h 2482850"/>
              <a:gd name="connsiteX15" fmla="*/ 171450 w 4527550"/>
              <a:gd name="connsiteY15" fmla="*/ 914400 h 2482850"/>
              <a:gd name="connsiteX16" fmla="*/ 228600 w 4527550"/>
              <a:gd name="connsiteY16" fmla="*/ 990600 h 2482850"/>
              <a:gd name="connsiteX17" fmla="*/ 330200 w 4527550"/>
              <a:gd name="connsiteY17" fmla="*/ 1009650 h 2482850"/>
              <a:gd name="connsiteX18" fmla="*/ 387350 w 4527550"/>
              <a:gd name="connsiteY18" fmla="*/ 1092200 h 2482850"/>
              <a:gd name="connsiteX19" fmla="*/ 438150 w 4527550"/>
              <a:gd name="connsiteY19" fmla="*/ 1047750 h 2482850"/>
              <a:gd name="connsiteX20" fmla="*/ 444500 w 4527550"/>
              <a:gd name="connsiteY20" fmla="*/ 990600 h 2482850"/>
              <a:gd name="connsiteX21" fmla="*/ 533400 w 4527550"/>
              <a:gd name="connsiteY21" fmla="*/ 1016000 h 2482850"/>
              <a:gd name="connsiteX22" fmla="*/ 577850 w 4527550"/>
              <a:gd name="connsiteY22" fmla="*/ 1085850 h 2482850"/>
              <a:gd name="connsiteX23" fmla="*/ 635000 w 4527550"/>
              <a:gd name="connsiteY23" fmla="*/ 1111250 h 2482850"/>
              <a:gd name="connsiteX24" fmla="*/ 723900 w 4527550"/>
              <a:gd name="connsiteY24" fmla="*/ 1155700 h 2482850"/>
              <a:gd name="connsiteX25" fmla="*/ 723900 w 4527550"/>
              <a:gd name="connsiteY25" fmla="*/ 1155700 h 2482850"/>
              <a:gd name="connsiteX26" fmla="*/ 755650 w 4527550"/>
              <a:gd name="connsiteY26" fmla="*/ 1206500 h 2482850"/>
              <a:gd name="connsiteX27" fmla="*/ 825500 w 4527550"/>
              <a:gd name="connsiteY27" fmla="*/ 1212850 h 2482850"/>
              <a:gd name="connsiteX28" fmla="*/ 857250 w 4527550"/>
              <a:gd name="connsiteY28" fmla="*/ 1276350 h 2482850"/>
              <a:gd name="connsiteX29" fmla="*/ 908050 w 4527550"/>
              <a:gd name="connsiteY29" fmla="*/ 1314450 h 2482850"/>
              <a:gd name="connsiteX30" fmla="*/ 965200 w 4527550"/>
              <a:gd name="connsiteY30" fmla="*/ 1301750 h 2482850"/>
              <a:gd name="connsiteX31" fmla="*/ 971550 w 4527550"/>
              <a:gd name="connsiteY31" fmla="*/ 1365250 h 2482850"/>
              <a:gd name="connsiteX32" fmla="*/ 1047750 w 4527550"/>
              <a:gd name="connsiteY32" fmla="*/ 1358900 h 2482850"/>
              <a:gd name="connsiteX33" fmla="*/ 1098550 w 4527550"/>
              <a:gd name="connsiteY33" fmla="*/ 1422400 h 2482850"/>
              <a:gd name="connsiteX34" fmla="*/ 1130300 w 4527550"/>
              <a:gd name="connsiteY34" fmla="*/ 1377950 h 2482850"/>
              <a:gd name="connsiteX35" fmla="*/ 1174750 w 4527550"/>
              <a:gd name="connsiteY35" fmla="*/ 1403350 h 2482850"/>
              <a:gd name="connsiteX36" fmla="*/ 1187450 w 4527550"/>
              <a:gd name="connsiteY36" fmla="*/ 1377950 h 2482850"/>
              <a:gd name="connsiteX37" fmla="*/ 1238250 w 4527550"/>
              <a:gd name="connsiteY37" fmla="*/ 1454150 h 2482850"/>
              <a:gd name="connsiteX38" fmla="*/ 1327150 w 4527550"/>
              <a:gd name="connsiteY38" fmla="*/ 1416050 h 2482850"/>
              <a:gd name="connsiteX39" fmla="*/ 1416050 w 4527550"/>
              <a:gd name="connsiteY39" fmla="*/ 1416050 h 2482850"/>
              <a:gd name="connsiteX40" fmla="*/ 1447800 w 4527550"/>
              <a:gd name="connsiteY40" fmla="*/ 1377950 h 2482850"/>
              <a:gd name="connsiteX41" fmla="*/ 1504950 w 4527550"/>
              <a:gd name="connsiteY41" fmla="*/ 1422400 h 2482850"/>
              <a:gd name="connsiteX42" fmla="*/ 1498600 w 4527550"/>
              <a:gd name="connsiteY42" fmla="*/ 1473200 h 2482850"/>
              <a:gd name="connsiteX43" fmla="*/ 1492250 w 4527550"/>
              <a:gd name="connsiteY43" fmla="*/ 1485900 h 2482850"/>
              <a:gd name="connsiteX44" fmla="*/ 1517650 w 4527550"/>
              <a:gd name="connsiteY44" fmla="*/ 1511300 h 2482850"/>
              <a:gd name="connsiteX45" fmla="*/ 1549400 w 4527550"/>
              <a:gd name="connsiteY45" fmla="*/ 1435100 h 2482850"/>
              <a:gd name="connsiteX46" fmla="*/ 1606550 w 4527550"/>
              <a:gd name="connsiteY46" fmla="*/ 1384300 h 2482850"/>
              <a:gd name="connsiteX47" fmla="*/ 1663700 w 4527550"/>
              <a:gd name="connsiteY47" fmla="*/ 1371600 h 2482850"/>
              <a:gd name="connsiteX48" fmla="*/ 1739900 w 4527550"/>
              <a:gd name="connsiteY48" fmla="*/ 1416050 h 2482850"/>
              <a:gd name="connsiteX49" fmla="*/ 1803400 w 4527550"/>
              <a:gd name="connsiteY49" fmla="*/ 1447800 h 2482850"/>
              <a:gd name="connsiteX50" fmla="*/ 1841500 w 4527550"/>
              <a:gd name="connsiteY50" fmla="*/ 1409700 h 2482850"/>
              <a:gd name="connsiteX51" fmla="*/ 1898650 w 4527550"/>
              <a:gd name="connsiteY51" fmla="*/ 1435100 h 2482850"/>
              <a:gd name="connsiteX52" fmla="*/ 1892300 w 4527550"/>
              <a:gd name="connsiteY52" fmla="*/ 1492250 h 2482850"/>
              <a:gd name="connsiteX53" fmla="*/ 1924050 w 4527550"/>
              <a:gd name="connsiteY53" fmla="*/ 1485900 h 2482850"/>
              <a:gd name="connsiteX54" fmla="*/ 1968500 w 4527550"/>
              <a:gd name="connsiteY54" fmla="*/ 1492250 h 2482850"/>
              <a:gd name="connsiteX55" fmla="*/ 1962150 w 4527550"/>
              <a:gd name="connsiteY55" fmla="*/ 1536700 h 2482850"/>
              <a:gd name="connsiteX56" fmla="*/ 1943100 w 4527550"/>
              <a:gd name="connsiteY56" fmla="*/ 1555750 h 2482850"/>
              <a:gd name="connsiteX57" fmla="*/ 1943100 w 4527550"/>
              <a:gd name="connsiteY57" fmla="*/ 1555750 h 2482850"/>
              <a:gd name="connsiteX58" fmla="*/ 2051050 w 4527550"/>
              <a:gd name="connsiteY58" fmla="*/ 1574800 h 2482850"/>
              <a:gd name="connsiteX59" fmla="*/ 2108200 w 4527550"/>
              <a:gd name="connsiteY59" fmla="*/ 1574800 h 2482850"/>
              <a:gd name="connsiteX60" fmla="*/ 2184400 w 4527550"/>
              <a:gd name="connsiteY60" fmla="*/ 1587500 h 2482850"/>
              <a:gd name="connsiteX61" fmla="*/ 2260600 w 4527550"/>
              <a:gd name="connsiteY61" fmla="*/ 1485900 h 2482850"/>
              <a:gd name="connsiteX62" fmla="*/ 2311400 w 4527550"/>
              <a:gd name="connsiteY62" fmla="*/ 1454150 h 2482850"/>
              <a:gd name="connsiteX63" fmla="*/ 2400300 w 4527550"/>
              <a:gd name="connsiteY63" fmla="*/ 1428750 h 2482850"/>
              <a:gd name="connsiteX64" fmla="*/ 2425700 w 4527550"/>
              <a:gd name="connsiteY64" fmla="*/ 1377950 h 2482850"/>
              <a:gd name="connsiteX65" fmla="*/ 2508250 w 4527550"/>
              <a:gd name="connsiteY65" fmla="*/ 1358900 h 2482850"/>
              <a:gd name="connsiteX66" fmla="*/ 2565400 w 4527550"/>
              <a:gd name="connsiteY66" fmla="*/ 1390650 h 2482850"/>
              <a:gd name="connsiteX67" fmla="*/ 2660650 w 4527550"/>
              <a:gd name="connsiteY67" fmla="*/ 1441450 h 2482850"/>
              <a:gd name="connsiteX68" fmla="*/ 2724150 w 4527550"/>
              <a:gd name="connsiteY68" fmla="*/ 1403350 h 2482850"/>
              <a:gd name="connsiteX69" fmla="*/ 2705100 w 4527550"/>
              <a:gd name="connsiteY69" fmla="*/ 1365250 h 2482850"/>
              <a:gd name="connsiteX70" fmla="*/ 2705100 w 4527550"/>
              <a:gd name="connsiteY70" fmla="*/ 1365250 h 2482850"/>
              <a:gd name="connsiteX71" fmla="*/ 2813050 w 4527550"/>
              <a:gd name="connsiteY71" fmla="*/ 1371600 h 2482850"/>
              <a:gd name="connsiteX72" fmla="*/ 2825750 w 4527550"/>
              <a:gd name="connsiteY72" fmla="*/ 1479550 h 2482850"/>
              <a:gd name="connsiteX73" fmla="*/ 2882900 w 4527550"/>
              <a:gd name="connsiteY73" fmla="*/ 1460500 h 2482850"/>
              <a:gd name="connsiteX74" fmla="*/ 2908300 w 4527550"/>
              <a:gd name="connsiteY74" fmla="*/ 1466850 h 2482850"/>
              <a:gd name="connsiteX75" fmla="*/ 2901950 w 4527550"/>
              <a:gd name="connsiteY75" fmla="*/ 1631950 h 2482850"/>
              <a:gd name="connsiteX76" fmla="*/ 2895600 w 4527550"/>
              <a:gd name="connsiteY76" fmla="*/ 1739900 h 2482850"/>
              <a:gd name="connsiteX77" fmla="*/ 2863850 w 4527550"/>
              <a:gd name="connsiteY77" fmla="*/ 1765300 h 2482850"/>
              <a:gd name="connsiteX78" fmla="*/ 2794000 w 4527550"/>
              <a:gd name="connsiteY78" fmla="*/ 1841500 h 2482850"/>
              <a:gd name="connsiteX79" fmla="*/ 2755900 w 4527550"/>
              <a:gd name="connsiteY79" fmla="*/ 1860550 h 2482850"/>
              <a:gd name="connsiteX80" fmla="*/ 2743200 w 4527550"/>
              <a:gd name="connsiteY80" fmla="*/ 1936750 h 2482850"/>
              <a:gd name="connsiteX81" fmla="*/ 2749550 w 4527550"/>
              <a:gd name="connsiteY81" fmla="*/ 1993900 h 2482850"/>
              <a:gd name="connsiteX82" fmla="*/ 2749550 w 4527550"/>
              <a:gd name="connsiteY82" fmla="*/ 2051050 h 2482850"/>
              <a:gd name="connsiteX83" fmla="*/ 2825750 w 4527550"/>
              <a:gd name="connsiteY83" fmla="*/ 2012950 h 2482850"/>
              <a:gd name="connsiteX84" fmla="*/ 2901950 w 4527550"/>
              <a:gd name="connsiteY84" fmla="*/ 2032000 h 2482850"/>
              <a:gd name="connsiteX85" fmla="*/ 2901950 w 4527550"/>
              <a:gd name="connsiteY85" fmla="*/ 2032000 h 2482850"/>
              <a:gd name="connsiteX86" fmla="*/ 2940050 w 4527550"/>
              <a:gd name="connsiteY86" fmla="*/ 2139950 h 2482850"/>
              <a:gd name="connsiteX87" fmla="*/ 2940050 w 4527550"/>
              <a:gd name="connsiteY87" fmla="*/ 2171700 h 2482850"/>
              <a:gd name="connsiteX88" fmla="*/ 2997200 w 4527550"/>
              <a:gd name="connsiteY88" fmla="*/ 2178050 h 2482850"/>
              <a:gd name="connsiteX89" fmla="*/ 2984500 w 4527550"/>
              <a:gd name="connsiteY89" fmla="*/ 2222500 h 2482850"/>
              <a:gd name="connsiteX90" fmla="*/ 2971800 w 4527550"/>
              <a:gd name="connsiteY90" fmla="*/ 2292350 h 2482850"/>
              <a:gd name="connsiteX91" fmla="*/ 2971800 w 4527550"/>
              <a:gd name="connsiteY91" fmla="*/ 2292350 h 2482850"/>
              <a:gd name="connsiteX92" fmla="*/ 2971800 w 4527550"/>
              <a:gd name="connsiteY92" fmla="*/ 2343150 h 2482850"/>
              <a:gd name="connsiteX93" fmla="*/ 3060700 w 4527550"/>
              <a:gd name="connsiteY93" fmla="*/ 2343150 h 2482850"/>
              <a:gd name="connsiteX94" fmla="*/ 3060700 w 4527550"/>
              <a:gd name="connsiteY94" fmla="*/ 2343150 h 2482850"/>
              <a:gd name="connsiteX95" fmla="*/ 3086100 w 4527550"/>
              <a:gd name="connsiteY95" fmla="*/ 2400300 h 2482850"/>
              <a:gd name="connsiteX96" fmla="*/ 3130550 w 4527550"/>
              <a:gd name="connsiteY96" fmla="*/ 2432050 h 2482850"/>
              <a:gd name="connsiteX97" fmla="*/ 3181350 w 4527550"/>
              <a:gd name="connsiteY97" fmla="*/ 2438400 h 2482850"/>
              <a:gd name="connsiteX98" fmla="*/ 3232150 w 4527550"/>
              <a:gd name="connsiteY98" fmla="*/ 2387600 h 2482850"/>
              <a:gd name="connsiteX99" fmla="*/ 3251200 w 4527550"/>
              <a:gd name="connsiteY99" fmla="*/ 2438400 h 2482850"/>
              <a:gd name="connsiteX100" fmla="*/ 3257550 w 4527550"/>
              <a:gd name="connsiteY100" fmla="*/ 2463800 h 2482850"/>
              <a:gd name="connsiteX101" fmla="*/ 3346450 w 4527550"/>
              <a:gd name="connsiteY101" fmla="*/ 2482850 h 2482850"/>
              <a:gd name="connsiteX102" fmla="*/ 3346450 w 4527550"/>
              <a:gd name="connsiteY102" fmla="*/ 2406650 h 2482850"/>
              <a:gd name="connsiteX103" fmla="*/ 3327400 w 4527550"/>
              <a:gd name="connsiteY103" fmla="*/ 2362200 h 2482850"/>
              <a:gd name="connsiteX104" fmla="*/ 3302000 w 4527550"/>
              <a:gd name="connsiteY104" fmla="*/ 2317750 h 2482850"/>
              <a:gd name="connsiteX105" fmla="*/ 3321050 w 4527550"/>
              <a:gd name="connsiteY105" fmla="*/ 2260600 h 2482850"/>
              <a:gd name="connsiteX106" fmla="*/ 3378200 w 4527550"/>
              <a:gd name="connsiteY106" fmla="*/ 2292350 h 2482850"/>
              <a:gd name="connsiteX107" fmla="*/ 3441700 w 4527550"/>
              <a:gd name="connsiteY107" fmla="*/ 2235200 h 2482850"/>
              <a:gd name="connsiteX108" fmla="*/ 3441700 w 4527550"/>
              <a:gd name="connsiteY108" fmla="*/ 2235200 h 2482850"/>
              <a:gd name="connsiteX109" fmla="*/ 3505200 w 4527550"/>
              <a:gd name="connsiteY109" fmla="*/ 2286000 h 2482850"/>
              <a:gd name="connsiteX110" fmla="*/ 3524250 w 4527550"/>
              <a:gd name="connsiteY110" fmla="*/ 2241550 h 2482850"/>
              <a:gd name="connsiteX111" fmla="*/ 3581400 w 4527550"/>
              <a:gd name="connsiteY111" fmla="*/ 2273300 h 2482850"/>
              <a:gd name="connsiteX112" fmla="*/ 3638550 w 4527550"/>
              <a:gd name="connsiteY112" fmla="*/ 2228850 h 2482850"/>
              <a:gd name="connsiteX113" fmla="*/ 3676650 w 4527550"/>
              <a:gd name="connsiteY113" fmla="*/ 2216150 h 2482850"/>
              <a:gd name="connsiteX114" fmla="*/ 3752850 w 4527550"/>
              <a:gd name="connsiteY114" fmla="*/ 2228850 h 2482850"/>
              <a:gd name="connsiteX115" fmla="*/ 3797300 w 4527550"/>
              <a:gd name="connsiteY115" fmla="*/ 2171700 h 2482850"/>
              <a:gd name="connsiteX116" fmla="*/ 3829050 w 4527550"/>
              <a:gd name="connsiteY116" fmla="*/ 2146300 h 2482850"/>
              <a:gd name="connsiteX117" fmla="*/ 3892550 w 4527550"/>
              <a:gd name="connsiteY117" fmla="*/ 2171700 h 2482850"/>
              <a:gd name="connsiteX118" fmla="*/ 3892550 w 4527550"/>
              <a:gd name="connsiteY118" fmla="*/ 2114550 h 2482850"/>
              <a:gd name="connsiteX119" fmla="*/ 3962400 w 4527550"/>
              <a:gd name="connsiteY119" fmla="*/ 2101850 h 2482850"/>
              <a:gd name="connsiteX120" fmla="*/ 3943350 w 4527550"/>
              <a:gd name="connsiteY120" fmla="*/ 2070100 h 2482850"/>
              <a:gd name="connsiteX121" fmla="*/ 3956050 w 4527550"/>
              <a:gd name="connsiteY121" fmla="*/ 2025650 h 2482850"/>
              <a:gd name="connsiteX122" fmla="*/ 3835400 w 4527550"/>
              <a:gd name="connsiteY122" fmla="*/ 2051050 h 2482850"/>
              <a:gd name="connsiteX123" fmla="*/ 3816350 w 4527550"/>
              <a:gd name="connsiteY123" fmla="*/ 1987550 h 2482850"/>
              <a:gd name="connsiteX124" fmla="*/ 3759200 w 4527550"/>
              <a:gd name="connsiteY124" fmla="*/ 1974850 h 2482850"/>
              <a:gd name="connsiteX125" fmla="*/ 3727450 w 4527550"/>
              <a:gd name="connsiteY125" fmla="*/ 1962150 h 2482850"/>
              <a:gd name="connsiteX126" fmla="*/ 3740150 w 4527550"/>
              <a:gd name="connsiteY126" fmla="*/ 1930400 h 2482850"/>
              <a:gd name="connsiteX127" fmla="*/ 3822700 w 4527550"/>
              <a:gd name="connsiteY127" fmla="*/ 1924050 h 2482850"/>
              <a:gd name="connsiteX128" fmla="*/ 3860800 w 4527550"/>
              <a:gd name="connsiteY128" fmla="*/ 1879600 h 2482850"/>
              <a:gd name="connsiteX129" fmla="*/ 3898900 w 4527550"/>
              <a:gd name="connsiteY129" fmla="*/ 1892300 h 2482850"/>
              <a:gd name="connsiteX130" fmla="*/ 3924300 w 4527550"/>
              <a:gd name="connsiteY130" fmla="*/ 1949450 h 2482850"/>
              <a:gd name="connsiteX131" fmla="*/ 3943350 w 4527550"/>
              <a:gd name="connsiteY131" fmla="*/ 1873250 h 2482850"/>
              <a:gd name="connsiteX132" fmla="*/ 4038600 w 4527550"/>
              <a:gd name="connsiteY132" fmla="*/ 1866900 h 2482850"/>
              <a:gd name="connsiteX133" fmla="*/ 4070350 w 4527550"/>
              <a:gd name="connsiteY133" fmla="*/ 1797050 h 2482850"/>
              <a:gd name="connsiteX134" fmla="*/ 4133850 w 4527550"/>
              <a:gd name="connsiteY134" fmla="*/ 1841500 h 2482850"/>
              <a:gd name="connsiteX135" fmla="*/ 4178300 w 4527550"/>
              <a:gd name="connsiteY135" fmla="*/ 1835150 h 2482850"/>
              <a:gd name="connsiteX136" fmla="*/ 4241800 w 4527550"/>
              <a:gd name="connsiteY136" fmla="*/ 1841500 h 2482850"/>
              <a:gd name="connsiteX137" fmla="*/ 4267200 w 4527550"/>
              <a:gd name="connsiteY137" fmla="*/ 1784350 h 2482850"/>
              <a:gd name="connsiteX138" fmla="*/ 4337050 w 4527550"/>
              <a:gd name="connsiteY138" fmla="*/ 1797050 h 2482850"/>
              <a:gd name="connsiteX139" fmla="*/ 4349750 w 4527550"/>
              <a:gd name="connsiteY139" fmla="*/ 1778000 h 2482850"/>
              <a:gd name="connsiteX140" fmla="*/ 4425950 w 4527550"/>
              <a:gd name="connsiteY140" fmla="*/ 1727200 h 2482850"/>
              <a:gd name="connsiteX141" fmla="*/ 4432300 w 4527550"/>
              <a:gd name="connsiteY141" fmla="*/ 1657350 h 2482850"/>
              <a:gd name="connsiteX142" fmla="*/ 4400550 w 4527550"/>
              <a:gd name="connsiteY142" fmla="*/ 1651000 h 2482850"/>
              <a:gd name="connsiteX143" fmla="*/ 4451350 w 4527550"/>
              <a:gd name="connsiteY143" fmla="*/ 1593850 h 2482850"/>
              <a:gd name="connsiteX144" fmla="*/ 4451350 w 4527550"/>
              <a:gd name="connsiteY144" fmla="*/ 1593850 h 2482850"/>
              <a:gd name="connsiteX145" fmla="*/ 4330700 w 4527550"/>
              <a:gd name="connsiteY145" fmla="*/ 1568450 h 2482850"/>
              <a:gd name="connsiteX146" fmla="*/ 4425950 w 4527550"/>
              <a:gd name="connsiteY146" fmla="*/ 1504950 h 2482850"/>
              <a:gd name="connsiteX147" fmla="*/ 4432300 w 4527550"/>
              <a:gd name="connsiteY147" fmla="*/ 1454150 h 2482850"/>
              <a:gd name="connsiteX148" fmla="*/ 4406900 w 4527550"/>
              <a:gd name="connsiteY148" fmla="*/ 1397000 h 2482850"/>
              <a:gd name="connsiteX149" fmla="*/ 4387850 w 4527550"/>
              <a:gd name="connsiteY149" fmla="*/ 1352550 h 2482850"/>
              <a:gd name="connsiteX150" fmla="*/ 4425950 w 4527550"/>
              <a:gd name="connsiteY150" fmla="*/ 1238250 h 2482850"/>
              <a:gd name="connsiteX151" fmla="*/ 4375150 w 4527550"/>
              <a:gd name="connsiteY151" fmla="*/ 1187450 h 2482850"/>
              <a:gd name="connsiteX152" fmla="*/ 4286250 w 4527550"/>
              <a:gd name="connsiteY152" fmla="*/ 1104900 h 2482850"/>
              <a:gd name="connsiteX153" fmla="*/ 4210050 w 4527550"/>
              <a:gd name="connsiteY153" fmla="*/ 1047750 h 2482850"/>
              <a:gd name="connsiteX154" fmla="*/ 4248150 w 4527550"/>
              <a:gd name="connsiteY154" fmla="*/ 996950 h 2482850"/>
              <a:gd name="connsiteX155" fmla="*/ 4324350 w 4527550"/>
              <a:gd name="connsiteY155" fmla="*/ 996950 h 2482850"/>
              <a:gd name="connsiteX156" fmla="*/ 4356100 w 4527550"/>
              <a:gd name="connsiteY156" fmla="*/ 958850 h 2482850"/>
              <a:gd name="connsiteX157" fmla="*/ 4419600 w 4527550"/>
              <a:gd name="connsiteY157" fmla="*/ 971550 h 2482850"/>
              <a:gd name="connsiteX158" fmla="*/ 4521200 w 4527550"/>
              <a:gd name="connsiteY158" fmla="*/ 933450 h 2482850"/>
              <a:gd name="connsiteX159" fmla="*/ 4527550 w 4527550"/>
              <a:gd name="connsiteY159" fmla="*/ 869950 h 2482850"/>
              <a:gd name="connsiteX160" fmla="*/ 4476750 w 4527550"/>
              <a:gd name="connsiteY160" fmla="*/ 819150 h 2482850"/>
              <a:gd name="connsiteX161" fmla="*/ 4419600 w 4527550"/>
              <a:gd name="connsiteY161" fmla="*/ 838200 h 2482850"/>
              <a:gd name="connsiteX162" fmla="*/ 4362450 w 4527550"/>
              <a:gd name="connsiteY162" fmla="*/ 768350 h 2482850"/>
              <a:gd name="connsiteX163" fmla="*/ 4267200 w 4527550"/>
              <a:gd name="connsiteY163" fmla="*/ 736600 h 2482850"/>
              <a:gd name="connsiteX164" fmla="*/ 4121150 w 4527550"/>
              <a:gd name="connsiteY164" fmla="*/ 711200 h 2482850"/>
              <a:gd name="connsiteX165" fmla="*/ 4076700 w 4527550"/>
              <a:gd name="connsiteY165" fmla="*/ 635000 h 2482850"/>
              <a:gd name="connsiteX166" fmla="*/ 4038600 w 4527550"/>
              <a:gd name="connsiteY166" fmla="*/ 660400 h 2482850"/>
              <a:gd name="connsiteX167" fmla="*/ 3956050 w 4527550"/>
              <a:gd name="connsiteY167" fmla="*/ 622300 h 2482850"/>
              <a:gd name="connsiteX168" fmla="*/ 3797300 w 4527550"/>
              <a:gd name="connsiteY168" fmla="*/ 673100 h 2482850"/>
              <a:gd name="connsiteX169" fmla="*/ 3721100 w 4527550"/>
              <a:gd name="connsiteY169" fmla="*/ 660400 h 2482850"/>
              <a:gd name="connsiteX170" fmla="*/ 3708400 w 4527550"/>
              <a:gd name="connsiteY170" fmla="*/ 558800 h 2482850"/>
              <a:gd name="connsiteX171" fmla="*/ 3670300 w 4527550"/>
              <a:gd name="connsiteY171" fmla="*/ 469900 h 2482850"/>
              <a:gd name="connsiteX172" fmla="*/ 3530600 w 4527550"/>
              <a:gd name="connsiteY172" fmla="*/ 457200 h 2482850"/>
              <a:gd name="connsiteX173" fmla="*/ 3486150 w 4527550"/>
              <a:gd name="connsiteY173" fmla="*/ 361950 h 2482850"/>
              <a:gd name="connsiteX174" fmla="*/ 3441700 w 4527550"/>
              <a:gd name="connsiteY174" fmla="*/ 406400 h 2482850"/>
              <a:gd name="connsiteX175" fmla="*/ 3359150 w 4527550"/>
              <a:gd name="connsiteY175" fmla="*/ 406400 h 2482850"/>
              <a:gd name="connsiteX176" fmla="*/ 3422650 w 4527550"/>
              <a:gd name="connsiteY176" fmla="*/ 495300 h 2482850"/>
              <a:gd name="connsiteX177" fmla="*/ 3435350 w 4527550"/>
              <a:gd name="connsiteY177" fmla="*/ 527050 h 2482850"/>
              <a:gd name="connsiteX178" fmla="*/ 3365500 w 4527550"/>
              <a:gd name="connsiteY178" fmla="*/ 533400 h 2482850"/>
              <a:gd name="connsiteX179" fmla="*/ 3346450 w 4527550"/>
              <a:gd name="connsiteY179" fmla="*/ 571500 h 2482850"/>
              <a:gd name="connsiteX180" fmla="*/ 3251200 w 4527550"/>
              <a:gd name="connsiteY180" fmla="*/ 565150 h 2482850"/>
              <a:gd name="connsiteX181" fmla="*/ 3244850 w 4527550"/>
              <a:gd name="connsiteY181" fmla="*/ 654050 h 2482850"/>
              <a:gd name="connsiteX182" fmla="*/ 3162300 w 4527550"/>
              <a:gd name="connsiteY182" fmla="*/ 660400 h 2482850"/>
              <a:gd name="connsiteX183" fmla="*/ 3105150 w 4527550"/>
              <a:gd name="connsiteY183" fmla="*/ 660400 h 2482850"/>
              <a:gd name="connsiteX184" fmla="*/ 3086100 w 4527550"/>
              <a:gd name="connsiteY184" fmla="*/ 673100 h 2482850"/>
              <a:gd name="connsiteX185" fmla="*/ 3079750 w 4527550"/>
              <a:gd name="connsiteY185" fmla="*/ 584200 h 2482850"/>
              <a:gd name="connsiteX186" fmla="*/ 3016250 w 4527550"/>
              <a:gd name="connsiteY186" fmla="*/ 641350 h 2482850"/>
              <a:gd name="connsiteX187" fmla="*/ 2952750 w 4527550"/>
              <a:gd name="connsiteY187" fmla="*/ 609600 h 2482850"/>
              <a:gd name="connsiteX188" fmla="*/ 2914650 w 4527550"/>
              <a:gd name="connsiteY188" fmla="*/ 584200 h 2482850"/>
              <a:gd name="connsiteX189" fmla="*/ 2921000 w 4527550"/>
              <a:gd name="connsiteY189" fmla="*/ 514350 h 2482850"/>
              <a:gd name="connsiteX190" fmla="*/ 2889250 w 4527550"/>
              <a:gd name="connsiteY190" fmla="*/ 431800 h 2482850"/>
              <a:gd name="connsiteX191" fmla="*/ 2819400 w 4527550"/>
              <a:gd name="connsiteY191" fmla="*/ 412750 h 2482850"/>
              <a:gd name="connsiteX192" fmla="*/ 2743200 w 4527550"/>
              <a:gd name="connsiteY192" fmla="*/ 419100 h 2482850"/>
              <a:gd name="connsiteX193" fmla="*/ 2736850 w 4527550"/>
              <a:gd name="connsiteY193" fmla="*/ 476250 h 2482850"/>
              <a:gd name="connsiteX194" fmla="*/ 2755900 w 4527550"/>
              <a:gd name="connsiteY194" fmla="*/ 533400 h 2482850"/>
              <a:gd name="connsiteX195" fmla="*/ 2762250 w 4527550"/>
              <a:gd name="connsiteY195" fmla="*/ 565150 h 2482850"/>
              <a:gd name="connsiteX196" fmla="*/ 2717800 w 4527550"/>
              <a:gd name="connsiteY196" fmla="*/ 603250 h 2482850"/>
              <a:gd name="connsiteX197" fmla="*/ 2705100 w 4527550"/>
              <a:gd name="connsiteY197" fmla="*/ 679450 h 2482850"/>
              <a:gd name="connsiteX198" fmla="*/ 2692400 w 4527550"/>
              <a:gd name="connsiteY198" fmla="*/ 736600 h 2482850"/>
              <a:gd name="connsiteX199" fmla="*/ 2628900 w 4527550"/>
              <a:gd name="connsiteY199" fmla="*/ 730250 h 2482850"/>
              <a:gd name="connsiteX200" fmla="*/ 2635250 w 4527550"/>
              <a:gd name="connsiteY200" fmla="*/ 800100 h 2482850"/>
              <a:gd name="connsiteX201" fmla="*/ 2578100 w 4527550"/>
              <a:gd name="connsiteY201" fmla="*/ 825500 h 2482850"/>
              <a:gd name="connsiteX202" fmla="*/ 2482850 w 4527550"/>
              <a:gd name="connsiteY202" fmla="*/ 819150 h 2482850"/>
              <a:gd name="connsiteX203" fmla="*/ 2419350 w 4527550"/>
              <a:gd name="connsiteY203" fmla="*/ 793750 h 2482850"/>
              <a:gd name="connsiteX204" fmla="*/ 2400300 w 4527550"/>
              <a:gd name="connsiteY204" fmla="*/ 704850 h 2482850"/>
              <a:gd name="connsiteX205" fmla="*/ 2317750 w 4527550"/>
              <a:gd name="connsiteY205" fmla="*/ 647700 h 2482850"/>
              <a:gd name="connsiteX206" fmla="*/ 2273300 w 4527550"/>
              <a:gd name="connsiteY206" fmla="*/ 679450 h 2482850"/>
              <a:gd name="connsiteX207" fmla="*/ 2171700 w 4527550"/>
              <a:gd name="connsiteY207" fmla="*/ 666750 h 2482850"/>
              <a:gd name="connsiteX208" fmla="*/ 2114550 w 4527550"/>
              <a:gd name="connsiteY208" fmla="*/ 666750 h 2482850"/>
              <a:gd name="connsiteX209" fmla="*/ 2063750 w 4527550"/>
              <a:gd name="connsiteY209" fmla="*/ 622300 h 2482850"/>
              <a:gd name="connsiteX210" fmla="*/ 1962150 w 4527550"/>
              <a:gd name="connsiteY210" fmla="*/ 635000 h 2482850"/>
              <a:gd name="connsiteX211" fmla="*/ 1879600 w 4527550"/>
              <a:gd name="connsiteY211" fmla="*/ 558800 h 2482850"/>
              <a:gd name="connsiteX212" fmla="*/ 1739900 w 4527550"/>
              <a:gd name="connsiteY212" fmla="*/ 552450 h 2482850"/>
              <a:gd name="connsiteX213" fmla="*/ 1676400 w 4527550"/>
              <a:gd name="connsiteY213" fmla="*/ 501650 h 2482850"/>
              <a:gd name="connsiteX214" fmla="*/ 1612900 w 4527550"/>
              <a:gd name="connsiteY214" fmla="*/ 425450 h 2482850"/>
              <a:gd name="connsiteX215" fmla="*/ 1631950 w 4527550"/>
              <a:gd name="connsiteY215" fmla="*/ 298450 h 2482850"/>
              <a:gd name="connsiteX216" fmla="*/ 1612900 w 4527550"/>
              <a:gd name="connsiteY216" fmla="*/ 254000 h 2482850"/>
              <a:gd name="connsiteX217" fmla="*/ 1581150 w 4527550"/>
              <a:gd name="connsiteY217" fmla="*/ 177800 h 2482850"/>
              <a:gd name="connsiteX218" fmla="*/ 1606550 w 4527550"/>
              <a:gd name="connsiteY218" fmla="*/ 127000 h 2482850"/>
              <a:gd name="connsiteX219" fmla="*/ 1593850 w 4527550"/>
              <a:gd name="connsiteY219" fmla="*/ 82550 h 2482850"/>
              <a:gd name="connsiteX220" fmla="*/ 1606550 w 4527550"/>
              <a:gd name="connsiteY220" fmla="*/ 19050 h 2482850"/>
              <a:gd name="connsiteX221" fmla="*/ 1454150 w 4527550"/>
              <a:gd name="connsiteY221" fmla="*/ 0 h 2482850"/>
              <a:gd name="connsiteX222" fmla="*/ 1174750 w 4527550"/>
              <a:gd name="connsiteY222" fmla="*/ 6350 h 2482850"/>
              <a:gd name="connsiteX223" fmla="*/ 1111250 w 4527550"/>
              <a:gd name="connsiteY223" fmla="*/ 57150 h 2482850"/>
              <a:gd name="connsiteX224" fmla="*/ 1085850 w 4527550"/>
              <a:gd name="connsiteY224" fmla="*/ 114300 h 2482850"/>
              <a:gd name="connsiteX225" fmla="*/ 984250 w 4527550"/>
              <a:gd name="connsiteY225" fmla="*/ 107950 h 2482850"/>
              <a:gd name="connsiteX226" fmla="*/ 933450 w 4527550"/>
              <a:gd name="connsiteY226" fmla="*/ 95250 h 2482850"/>
              <a:gd name="connsiteX227" fmla="*/ 857250 w 4527550"/>
              <a:gd name="connsiteY227" fmla="*/ 152400 h 2482850"/>
              <a:gd name="connsiteX228" fmla="*/ 774700 w 4527550"/>
              <a:gd name="connsiteY228" fmla="*/ 190500 h 2482850"/>
              <a:gd name="connsiteX229" fmla="*/ 673100 w 4527550"/>
              <a:gd name="connsiteY229" fmla="*/ 190500 h 2482850"/>
              <a:gd name="connsiteX230" fmla="*/ 615950 w 4527550"/>
              <a:gd name="connsiteY230" fmla="*/ 120650 h 2482850"/>
              <a:gd name="connsiteX231" fmla="*/ 527050 w 4527550"/>
              <a:gd name="connsiteY231" fmla="*/ 184150 h 2482850"/>
              <a:gd name="connsiteX232" fmla="*/ 495300 w 4527550"/>
              <a:gd name="connsiteY232" fmla="*/ 203200 h 2482850"/>
              <a:gd name="connsiteX233" fmla="*/ 393700 w 4527550"/>
              <a:gd name="connsiteY233" fmla="*/ 177800 h 2482850"/>
              <a:gd name="connsiteX234" fmla="*/ 273050 w 4527550"/>
              <a:gd name="connsiteY234" fmla="*/ 171450 h 2482850"/>
              <a:gd name="connsiteX235" fmla="*/ 234950 w 4527550"/>
              <a:gd name="connsiteY235" fmla="*/ 222250 h 2482850"/>
              <a:gd name="connsiteX236" fmla="*/ 209550 w 4527550"/>
              <a:gd name="connsiteY236" fmla="*/ 304800 h 2482850"/>
              <a:gd name="connsiteX237" fmla="*/ 203200 w 4527550"/>
              <a:gd name="connsiteY237" fmla="*/ 349250 h 2482850"/>
              <a:gd name="connsiteX238" fmla="*/ 139700 w 4527550"/>
              <a:gd name="connsiteY238" fmla="*/ 355600 h 2482850"/>
              <a:gd name="connsiteX239" fmla="*/ 82550 w 4527550"/>
              <a:gd name="connsiteY239" fmla="*/ 342900 h 248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4527550" h="2482850">
                <a:moveTo>
                  <a:pt x="82550" y="342900"/>
                </a:moveTo>
                <a:lnTo>
                  <a:pt x="50800" y="400050"/>
                </a:lnTo>
                <a:lnTo>
                  <a:pt x="44450" y="463550"/>
                </a:lnTo>
                <a:lnTo>
                  <a:pt x="31750" y="469900"/>
                </a:lnTo>
                <a:lnTo>
                  <a:pt x="107950" y="546100"/>
                </a:lnTo>
                <a:lnTo>
                  <a:pt x="114300" y="628650"/>
                </a:lnTo>
                <a:lnTo>
                  <a:pt x="88900" y="685800"/>
                </a:lnTo>
                <a:lnTo>
                  <a:pt x="88900" y="685800"/>
                </a:lnTo>
                <a:lnTo>
                  <a:pt x="31750" y="628650"/>
                </a:lnTo>
                <a:lnTo>
                  <a:pt x="0" y="660400"/>
                </a:lnTo>
                <a:lnTo>
                  <a:pt x="19050" y="730250"/>
                </a:lnTo>
                <a:lnTo>
                  <a:pt x="44450" y="762000"/>
                </a:lnTo>
                <a:lnTo>
                  <a:pt x="31750" y="793750"/>
                </a:lnTo>
                <a:lnTo>
                  <a:pt x="57150" y="857250"/>
                </a:lnTo>
                <a:lnTo>
                  <a:pt x="107950" y="927100"/>
                </a:lnTo>
                <a:lnTo>
                  <a:pt x="171450" y="914400"/>
                </a:lnTo>
                <a:lnTo>
                  <a:pt x="228600" y="990600"/>
                </a:lnTo>
                <a:lnTo>
                  <a:pt x="330200" y="1009650"/>
                </a:lnTo>
                <a:lnTo>
                  <a:pt x="387350" y="1092200"/>
                </a:lnTo>
                <a:lnTo>
                  <a:pt x="438150" y="1047750"/>
                </a:lnTo>
                <a:lnTo>
                  <a:pt x="444500" y="990600"/>
                </a:lnTo>
                <a:lnTo>
                  <a:pt x="533400" y="1016000"/>
                </a:lnTo>
                <a:lnTo>
                  <a:pt x="577850" y="1085850"/>
                </a:lnTo>
                <a:lnTo>
                  <a:pt x="635000" y="1111250"/>
                </a:lnTo>
                <a:lnTo>
                  <a:pt x="723900" y="1155700"/>
                </a:lnTo>
                <a:lnTo>
                  <a:pt x="723900" y="1155700"/>
                </a:lnTo>
                <a:lnTo>
                  <a:pt x="755650" y="1206500"/>
                </a:lnTo>
                <a:lnTo>
                  <a:pt x="825500" y="1212850"/>
                </a:lnTo>
                <a:lnTo>
                  <a:pt x="857250" y="1276350"/>
                </a:lnTo>
                <a:lnTo>
                  <a:pt x="908050" y="1314450"/>
                </a:lnTo>
                <a:lnTo>
                  <a:pt x="965200" y="1301750"/>
                </a:lnTo>
                <a:lnTo>
                  <a:pt x="971550" y="1365250"/>
                </a:lnTo>
                <a:lnTo>
                  <a:pt x="1047750" y="1358900"/>
                </a:lnTo>
                <a:lnTo>
                  <a:pt x="1098550" y="1422400"/>
                </a:lnTo>
                <a:lnTo>
                  <a:pt x="1130300" y="1377950"/>
                </a:lnTo>
                <a:lnTo>
                  <a:pt x="1174750" y="1403350"/>
                </a:lnTo>
                <a:lnTo>
                  <a:pt x="1187450" y="1377950"/>
                </a:lnTo>
                <a:lnTo>
                  <a:pt x="1238250" y="1454150"/>
                </a:lnTo>
                <a:lnTo>
                  <a:pt x="1327150" y="1416050"/>
                </a:lnTo>
                <a:lnTo>
                  <a:pt x="1416050" y="1416050"/>
                </a:lnTo>
                <a:lnTo>
                  <a:pt x="1447800" y="1377950"/>
                </a:lnTo>
                <a:lnTo>
                  <a:pt x="1504950" y="1422400"/>
                </a:lnTo>
                <a:lnTo>
                  <a:pt x="1498600" y="1473200"/>
                </a:lnTo>
                <a:lnTo>
                  <a:pt x="1492250" y="1485900"/>
                </a:lnTo>
                <a:lnTo>
                  <a:pt x="1517650" y="1511300"/>
                </a:lnTo>
                <a:lnTo>
                  <a:pt x="1549400" y="1435100"/>
                </a:lnTo>
                <a:lnTo>
                  <a:pt x="1606550" y="1384300"/>
                </a:lnTo>
                <a:lnTo>
                  <a:pt x="1663700" y="1371600"/>
                </a:lnTo>
                <a:lnTo>
                  <a:pt x="1739900" y="1416050"/>
                </a:lnTo>
                <a:lnTo>
                  <a:pt x="1803400" y="1447800"/>
                </a:lnTo>
                <a:lnTo>
                  <a:pt x="1841500" y="1409700"/>
                </a:lnTo>
                <a:lnTo>
                  <a:pt x="1898650" y="1435100"/>
                </a:lnTo>
                <a:lnTo>
                  <a:pt x="1892300" y="1492250"/>
                </a:lnTo>
                <a:lnTo>
                  <a:pt x="1924050" y="1485900"/>
                </a:lnTo>
                <a:lnTo>
                  <a:pt x="1968500" y="1492250"/>
                </a:lnTo>
                <a:lnTo>
                  <a:pt x="1962150" y="1536700"/>
                </a:lnTo>
                <a:lnTo>
                  <a:pt x="1943100" y="1555750"/>
                </a:lnTo>
                <a:lnTo>
                  <a:pt x="1943100" y="1555750"/>
                </a:lnTo>
                <a:lnTo>
                  <a:pt x="2051050" y="1574800"/>
                </a:lnTo>
                <a:lnTo>
                  <a:pt x="2108200" y="1574800"/>
                </a:lnTo>
                <a:lnTo>
                  <a:pt x="2184400" y="1587500"/>
                </a:lnTo>
                <a:lnTo>
                  <a:pt x="2260600" y="1485900"/>
                </a:lnTo>
                <a:lnTo>
                  <a:pt x="2311400" y="1454150"/>
                </a:lnTo>
                <a:lnTo>
                  <a:pt x="2400300" y="1428750"/>
                </a:lnTo>
                <a:lnTo>
                  <a:pt x="2425700" y="1377950"/>
                </a:lnTo>
                <a:lnTo>
                  <a:pt x="2508250" y="1358900"/>
                </a:lnTo>
                <a:lnTo>
                  <a:pt x="2565400" y="1390650"/>
                </a:lnTo>
                <a:lnTo>
                  <a:pt x="2660650" y="1441450"/>
                </a:lnTo>
                <a:lnTo>
                  <a:pt x="2724150" y="1403350"/>
                </a:lnTo>
                <a:lnTo>
                  <a:pt x="2705100" y="1365250"/>
                </a:lnTo>
                <a:lnTo>
                  <a:pt x="2705100" y="1365250"/>
                </a:lnTo>
                <a:lnTo>
                  <a:pt x="2813050" y="1371600"/>
                </a:lnTo>
                <a:lnTo>
                  <a:pt x="2825750" y="1479550"/>
                </a:lnTo>
                <a:lnTo>
                  <a:pt x="2882900" y="1460500"/>
                </a:lnTo>
                <a:lnTo>
                  <a:pt x="2908300" y="1466850"/>
                </a:lnTo>
                <a:lnTo>
                  <a:pt x="2901950" y="1631950"/>
                </a:lnTo>
                <a:lnTo>
                  <a:pt x="2895600" y="1739900"/>
                </a:lnTo>
                <a:lnTo>
                  <a:pt x="2863850" y="1765300"/>
                </a:lnTo>
                <a:lnTo>
                  <a:pt x="2794000" y="1841500"/>
                </a:lnTo>
                <a:lnTo>
                  <a:pt x="2755900" y="1860550"/>
                </a:lnTo>
                <a:lnTo>
                  <a:pt x="2743200" y="1936750"/>
                </a:lnTo>
                <a:lnTo>
                  <a:pt x="2749550" y="1993900"/>
                </a:lnTo>
                <a:lnTo>
                  <a:pt x="2749550" y="2051050"/>
                </a:lnTo>
                <a:lnTo>
                  <a:pt x="2825750" y="2012950"/>
                </a:lnTo>
                <a:lnTo>
                  <a:pt x="2901950" y="2032000"/>
                </a:lnTo>
                <a:lnTo>
                  <a:pt x="2901950" y="2032000"/>
                </a:lnTo>
                <a:lnTo>
                  <a:pt x="2940050" y="2139950"/>
                </a:lnTo>
                <a:lnTo>
                  <a:pt x="2940050" y="2171700"/>
                </a:lnTo>
                <a:lnTo>
                  <a:pt x="2997200" y="2178050"/>
                </a:lnTo>
                <a:lnTo>
                  <a:pt x="2984500" y="2222500"/>
                </a:lnTo>
                <a:lnTo>
                  <a:pt x="2971800" y="2292350"/>
                </a:lnTo>
                <a:lnTo>
                  <a:pt x="2971800" y="2292350"/>
                </a:lnTo>
                <a:lnTo>
                  <a:pt x="2971800" y="2343150"/>
                </a:lnTo>
                <a:lnTo>
                  <a:pt x="3060700" y="2343150"/>
                </a:lnTo>
                <a:lnTo>
                  <a:pt x="3060700" y="2343150"/>
                </a:lnTo>
                <a:lnTo>
                  <a:pt x="3086100" y="2400300"/>
                </a:lnTo>
                <a:lnTo>
                  <a:pt x="3130550" y="2432050"/>
                </a:lnTo>
                <a:lnTo>
                  <a:pt x="3181350" y="2438400"/>
                </a:lnTo>
                <a:lnTo>
                  <a:pt x="3232150" y="2387600"/>
                </a:lnTo>
                <a:lnTo>
                  <a:pt x="3251200" y="2438400"/>
                </a:lnTo>
                <a:lnTo>
                  <a:pt x="3257550" y="2463800"/>
                </a:lnTo>
                <a:lnTo>
                  <a:pt x="3346450" y="2482850"/>
                </a:lnTo>
                <a:lnTo>
                  <a:pt x="3346450" y="2406650"/>
                </a:lnTo>
                <a:lnTo>
                  <a:pt x="3327400" y="2362200"/>
                </a:lnTo>
                <a:lnTo>
                  <a:pt x="3302000" y="2317750"/>
                </a:lnTo>
                <a:lnTo>
                  <a:pt x="3321050" y="2260600"/>
                </a:lnTo>
                <a:lnTo>
                  <a:pt x="3378200" y="2292350"/>
                </a:lnTo>
                <a:lnTo>
                  <a:pt x="3441700" y="2235200"/>
                </a:lnTo>
                <a:lnTo>
                  <a:pt x="3441700" y="2235200"/>
                </a:lnTo>
                <a:lnTo>
                  <a:pt x="3505200" y="2286000"/>
                </a:lnTo>
                <a:lnTo>
                  <a:pt x="3524250" y="2241550"/>
                </a:lnTo>
                <a:lnTo>
                  <a:pt x="3581400" y="2273300"/>
                </a:lnTo>
                <a:lnTo>
                  <a:pt x="3638550" y="2228850"/>
                </a:lnTo>
                <a:lnTo>
                  <a:pt x="3676650" y="2216150"/>
                </a:lnTo>
                <a:lnTo>
                  <a:pt x="3752850" y="2228850"/>
                </a:lnTo>
                <a:lnTo>
                  <a:pt x="3797300" y="2171700"/>
                </a:lnTo>
                <a:lnTo>
                  <a:pt x="3829050" y="2146300"/>
                </a:lnTo>
                <a:lnTo>
                  <a:pt x="3892550" y="2171700"/>
                </a:lnTo>
                <a:lnTo>
                  <a:pt x="3892550" y="2114550"/>
                </a:lnTo>
                <a:lnTo>
                  <a:pt x="3962400" y="2101850"/>
                </a:lnTo>
                <a:lnTo>
                  <a:pt x="3943350" y="2070100"/>
                </a:lnTo>
                <a:lnTo>
                  <a:pt x="3956050" y="2025650"/>
                </a:lnTo>
                <a:lnTo>
                  <a:pt x="3835400" y="2051050"/>
                </a:lnTo>
                <a:lnTo>
                  <a:pt x="3816350" y="1987550"/>
                </a:lnTo>
                <a:lnTo>
                  <a:pt x="3759200" y="1974850"/>
                </a:lnTo>
                <a:lnTo>
                  <a:pt x="3727450" y="1962150"/>
                </a:lnTo>
                <a:lnTo>
                  <a:pt x="3740150" y="1930400"/>
                </a:lnTo>
                <a:lnTo>
                  <a:pt x="3822700" y="1924050"/>
                </a:lnTo>
                <a:lnTo>
                  <a:pt x="3860800" y="1879600"/>
                </a:lnTo>
                <a:lnTo>
                  <a:pt x="3898900" y="1892300"/>
                </a:lnTo>
                <a:lnTo>
                  <a:pt x="3924300" y="1949450"/>
                </a:lnTo>
                <a:lnTo>
                  <a:pt x="3943350" y="1873250"/>
                </a:lnTo>
                <a:lnTo>
                  <a:pt x="4038600" y="1866900"/>
                </a:lnTo>
                <a:lnTo>
                  <a:pt x="4070350" y="1797050"/>
                </a:lnTo>
                <a:lnTo>
                  <a:pt x="4133850" y="1841500"/>
                </a:lnTo>
                <a:lnTo>
                  <a:pt x="4178300" y="1835150"/>
                </a:lnTo>
                <a:lnTo>
                  <a:pt x="4241800" y="1841500"/>
                </a:lnTo>
                <a:lnTo>
                  <a:pt x="4267200" y="1784350"/>
                </a:lnTo>
                <a:lnTo>
                  <a:pt x="4337050" y="1797050"/>
                </a:lnTo>
                <a:lnTo>
                  <a:pt x="4349750" y="1778000"/>
                </a:lnTo>
                <a:lnTo>
                  <a:pt x="4425950" y="1727200"/>
                </a:lnTo>
                <a:lnTo>
                  <a:pt x="4432300" y="1657350"/>
                </a:lnTo>
                <a:lnTo>
                  <a:pt x="4400550" y="1651000"/>
                </a:lnTo>
                <a:lnTo>
                  <a:pt x="4451350" y="1593850"/>
                </a:lnTo>
                <a:lnTo>
                  <a:pt x="4451350" y="1593850"/>
                </a:lnTo>
                <a:lnTo>
                  <a:pt x="4330700" y="1568450"/>
                </a:lnTo>
                <a:lnTo>
                  <a:pt x="4425950" y="1504950"/>
                </a:lnTo>
                <a:lnTo>
                  <a:pt x="4432300" y="1454150"/>
                </a:lnTo>
                <a:lnTo>
                  <a:pt x="4406900" y="1397000"/>
                </a:lnTo>
                <a:lnTo>
                  <a:pt x="4387850" y="1352550"/>
                </a:lnTo>
                <a:lnTo>
                  <a:pt x="4425950" y="1238250"/>
                </a:lnTo>
                <a:lnTo>
                  <a:pt x="4375150" y="1187450"/>
                </a:lnTo>
                <a:lnTo>
                  <a:pt x="4286250" y="1104900"/>
                </a:lnTo>
                <a:lnTo>
                  <a:pt x="4210050" y="1047750"/>
                </a:lnTo>
                <a:lnTo>
                  <a:pt x="4248150" y="996950"/>
                </a:lnTo>
                <a:lnTo>
                  <a:pt x="4324350" y="996950"/>
                </a:lnTo>
                <a:lnTo>
                  <a:pt x="4356100" y="958850"/>
                </a:lnTo>
                <a:lnTo>
                  <a:pt x="4419600" y="971550"/>
                </a:lnTo>
                <a:lnTo>
                  <a:pt x="4521200" y="933450"/>
                </a:lnTo>
                <a:lnTo>
                  <a:pt x="4527550" y="869950"/>
                </a:lnTo>
                <a:lnTo>
                  <a:pt x="4476750" y="819150"/>
                </a:lnTo>
                <a:lnTo>
                  <a:pt x="4419600" y="838200"/>
                </a:lnTo>
                <a:lnTo>
                  <a:pt x="4362450" y="768350"/>
                </a:lnTo>
                <a:lnTo>
                  <a:pt x="4267200" y="736600"/>
                </a:lnTo>
                <a:lnTo>
                  <a:pt x="4121150" y="711200"/>
                </a:lnTo>
                <a:lnTo>
                  <a:pt x="4076700" y="635000"/>
                </a:lnTo>
                <a:lnTo>
                  <a:pt x="4038600" y="660400"/>
                </a:lnTo>
                <a:lnTo>
                  <a:pt x="3956050" y="622300"/>
                </a:lnTo>
                <a:lnTo>
                  <a:pt x="3797300" y="673100"/>
                </a:lnTo>
                <a:lnTo>
                  <a:pt x="3721100" y="660400"/>
                </a:lnTo>
                <a:lnTo>
                  <a:pt x="3708400" y="558800"/>
                </a:lnTo>
                <a:lnTo>
                  <a:pt x="3670300" y="469900"/>
                </a:lnTo>
                <a:lnTo>
                  <a:pt x="3530600" y="457200"/>
                </a:lnTo>
                <a:lnTo>
                  <a:pt x="3486150" y="361950"/>
                </a:lnTo>
                <a:lnTo>
                  <a:pt x="3441700" y="406400"/>
                </a:lnTo>
                <a:lnTo>
                  <a:pt x="3359150" y="406400"/>
                </a:lnTo>
                <a:lnTo>
                  <a:pt x="3422650" y="495300"/>
                </a:lnTo>
                <a:lnTo>
                  <a:pt x="3435350" y="527050"/>
                </a:lnTo>
                <a:lnTo>
                  <a:pt x="3365500" y="533400"/>
                </a:lnTo>
                <a:lnTo>
                  <a:pt x="3346450" y="571500"/>
                </a:lnTo>
                <a:lnTo>
                  <a:pt x="3251200" y="565150"/>
                </a:lnTo>
                <a:lnTo>
                  <a:pt x="3244850" y="654050"/>
                </a:lnTo>
                <a:lnTo>
                  <a:pt x="3162300" y="660400"/>
                </a:lnTo>
                <a:lnTo>
                  <a:pt x="3105150" y="660400"/>
                </a:lnTo>
                <a:lnTo>
                  <a:pt x="3086100" y="673100"/>
                </a:lnTo>
                <a:lnTo>
                  <a:pt x="3079750" y="584200"/>
                </a:lnTo>
                <a:lnTo>
                  <a:pt x="3016250" y="641350"/>
                </a:lnTo>
                <a:lnTo>
                  <a:pt x="2952750" y="609600"/>
                </a:lnTo>
                <a:lnTo>
                  <a:pt x="2914650" y="584200"/>
                </a:lnTo>
                <a:lnTo>
                  <a:pt x="2921000" y="514350"/>
                </a:lnTo>
                <a:lnTo>
                  <a:pt x="2889250" y="431800"/>
                </a:lnTo>
                <a:lnTo>
                  <a:pt x="2819400" y="412750"/>
                </a:lnTo>
                <a:lnTo>
                  <a:pt x="2743200" y="419100"/>
                </a:lnTo>
                <a:lnTo>
                  <a:pt x="2736850" y="476250"/>
                </a:lnTo>
                <a:lnTo>
                  <a:pt x="2755900" y="533400"/>
                </a:lnTo>
                <a:lnTo>
                  <a:pt x="2762250" y="565150"/>
                </a:lnTo>
                <a:lnTo>
                  <a:pt x="2717800" y="603250"/>
                </a:lnTo>
                <a:lnTo>
                  <a:pt x="2705100" y="679450"/>
                </a:lnTo>
                <a:lnTo>
                  <a:pt x="2692400" y="736600"/>
                </a:lnTo>
                <a:lnTo>
                  <a:pt x="2628900" y="730250"/>
                </a:lnTo>
                <a:lnTo>
                  <a:pt x="2635250" y="800100"/>
                </a:lnTo>
                <a:lnTo>
                  <a:pt x="2578100" y="825500"/>
                </a:lnTo>
                <a:lnTo>
                  <a:pt x="2482850" y="819150"/>
                </a:lnTo>
                <a:lnTo>
                  <a:pt x="2419350" y="793750"/>
                </a:lnTo>
                <a:lnTo>
                  <a:pt x="2400300" y="704850"/>
                </a:lnTo>
                <a:lnTo>
                  <a:pt x="2317750" y="647700"/>
                </a:lnTo>
                <a:lnTo>
                  <a:pt x="2273300" y="679450"/>
                </a:lnTo>
                <a:lnTo>
                  <a:pt x="2171700" y="666750"/>
                </a:lnTo>
                <a:lnTo>
                  <a:pt x="2114550" y="666750"/>
                </a:lnTo>
                <a:lnTo>
                  <a:pt x="2063750" y="622300"/>
                </a:lnTo>
                <a:lnTo>
                  <a:pt x="1962150" y="635000"/>
                </a:lnTo>
                <a:lnTo>
                  <a:pt x="1879600" y="558800"/>
                </a:lnTo>
                <a:lnTo>
                  <a:pt x="1739900" y="552450"/>
                </a:lnTo>
                <a:lnTo>
                  <a:pt x="1676400" y="501650"/>
                </a:lnTo>
                <a:lnTo>
                  <a:pt x="1612900" y="425450"/>
                </a:lnTo>
                <a:lnTo>
                  <a:pt x="1631950" y="298450"/>
                </a:lnTo>
                <a:lnTo>
                  <a:pt x="1612900" y="254000"/>
                </a:lnTo>
                <a:lnTo>
                  <a:pt x="1581150" y="177800"/>
                </a:lnTo>
                <a:lnTo>
                  <a:pt x="1606550" y="127000"/>
                </a:lnTo>
                <a:lnTo>
                  <a:pt x="1593850" y="82550"/>
                </a:lnTo>
                <a:lnTo>
                  <a:pt x="1606550" y="19050"/>
                </a:lnTo>
                <a:lnTo>
                  <a:pt x="1454150" y="0"/>
                </a:lnTo>
                <a:lnTo>
                  <a:pt x="1174750" y="6350"/>
                </a:lnTo>
                <a:lnTo>
                  <a:pt x="1111250" y="57150"/>
                </a:lnTo>
                <a:lnTo>
                  <a:pt x="1085850" y="114300"/>
                </a:lnTo>
                <a:lnTo>
                  <a:pt x="984250" y="107950"/>
                </a:lnTo>
                <a:lnTo>
                  <a:pt x="933450" y="95250"/>
                </a:lnTo>
                <a:lnTo>
                  <a:pt x="857250" y="152400"/>
                </a:lnTo>
                <a:lnTo>
                  <a:pt x="774700" y="190500"/>
                </a:lnTo>
                <a:lnTo>
                  <a:pt x="673100" y="190500"/>
                </a:lnTo>
                <a:lnTo>
                  <a:pt x="615950" y="120650"/>
                </a:lnTo>
                <a:lnTo>
                  <a:pt x="527050" y="184150"/>
                </a:lnTo>
                <a:lnTo>
                  <a:pt x="495300" y="203200"/>
                </a:lnTo>
                <a:lnTo>
                  <a:pt x="393700" y="177800"/>
                </a:lnTo>
                <a:lnTo>
                  <a:pt x="273050" y="171450"/>
                </a:lnTo>
                <a:lnTo>
                  <a:pt x="234950" y="222250"/>
                </a:lnTo>
                <a:lnTo>
                  <a:pt x="209550" y="304800"/>
                </a:lnTo>
                <a:lnTo>
                  <a:pt x="203200" y="349250"/>
                </a:lnTo>
                <a:lnTo>
                  <a:pt x="139700" y="355600"/>
                </a:lnTo>
                <a:lnTo>
                  <a:pt x="82550" y="3429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12360" y="3076374"/>
            <a:ext cx="100811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•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다롄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大连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12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101333" y="4315162"/>
            <a:ext cx="19259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b="1" dirty="0" smtClean="0">
                <a:latin typeface="+mn-ea"/>
              </a:rPr>
              <a:t>〈</a:t>
            </a:r>
            <a:r>
              <a:rPr lang="ko-KR" altLang="en-US" sz="1000" b="1" dirty="0" smtClean="0">
                <a:latin typeface="+mn-ea"/>
              </a:rPr>
              <a:t>동부</a:t>
            </a:r>
            <a:r>
              <a:rPr lang="en-US" altLang="ko-KR" sz="1000" b="1" dirty="0" smtClean="0">
                <a:latin typeface="+mn-ea"/>
              </a:rPr>
              <a:t>〉</a:t>
            </a:r>
            <a:endParaRPr lang="ko-KR" altLang="en-US" sz="1000" b="1" dirty="0" smtClean="0">
              <a:latin typeface="+mn-ea"/>
            </a:endParaRPr>
          </a:p>
          <a:p>
            <a:r>
              <a:rPr lang="ko-KR" altLang="en-US" sz="1000" b="1" dirty="0" smtClean="0">
                <a:latin typeface="+mn-ea"/>
              </a:rPr>
              <a:t>○</a:t>
            </a:r>
            <a:r>
              <a:rPr lang="ko-KR" altLang="en-US" sz="1000" b="1" dirty="0" smtClean="0">
                <a:latin typeface="+mn-ea"/>
              </a:rPr>
              <a:t>동북</a:t>
            </a:r>
            <a:r>
              <a:rPr lang="en-US" altLang="ko-KR" sz="1000" b="1" dirty="0" smtClean="0">
                <a:latin typeface="+mn-ea"/>
              </a:rPr>
              <a:t>(</a:t>
            </a:r>
            <a:r>
              <a:rPr lang="ko-KR" altLang="en-US" sz="1000" b="1" dirty="0" smtClean="0">
                <a:latin typeface="+mn-ea"/>
              </a:rPr>
              <a:t>東北</a:t>
            </a:r>
            <a:r>
              <a:rPr lang="en-US" altLang="ko-KR" sz="1000" b="1" dirty="0" smtClean="0">
                <a:latin typeface="+mn-ea"/>
              </a:rPr>
              <a:t>)</a:t>
            </a:r>
            <a:endParaRPr lang="ko-KR" altLang="en-US" sz="1000" b="1" dirty="0" smtClean="0">
              <a:latin typeface="+mn-ea"/>
            </a:endParaRPr>
          </a:p>
          <a:p>
            <a:r>
              <a:rPr lang="ko-KR" altLang="en-US" sz="1000" b="1" dirty="0" err="1" smtClean="0">
                <a:latin typeface="+mn-ea"/>
              </a:rPr>
              <a:t>헤이룽장성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지린성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랴오닝성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195736" y="205374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b="1" dirty="0" smtClean="0"/>
              <a:t>〈</a:t>
            </a:r>
            <a:r>
              <a:rPr lang="ko-KR" altLang="en-US" sz="1000" b="1" dirty="0" smtClean="0"/>
              <a:t>중부</a:t>
            </a:r>
            <a:r>
              <a:rPr lang="en-US" altLang="ko-KR" sz="1000" b="1" dirty="0" smtClean="0"/>
              <a:t>〉</a:t>
            </a:r>
            <a:r>
              <a:rPr lang="ko-KR" altLang="en-US" sz="1000" b="1" dirty="0" smtClean="0"/>
              <a:t> </a:t>
            </a:r>
            <a:endParaRPr lang="ko-KR" altLang="en-US" sz="1000" dirty="0" smtClean="0"/>
          </a:p>
          <a:p>
            <a:r>
              <a:rPr lang="ko-KR" altLang="en-US" sz="1000" b="1" dirty="0" smtClean="0"/>
              <a:t>○화북</a:t>
            </a:r>
            <a:r>
              <a:rPr lang="en-US" altLang="ko-KR" sz="1000" b="1" dirty="0" smtClean="0"/>
              <a:t>(</a:t>
            </a:r>
            <a:r>
              <a:rPr lang="ko-KR" altLang="en-US" sz="1000" b="1" dirty="0" smtClean="0"/>
              <a:t>華北</a:t>
            </a:r>
            <a:r>
              <a:rPr lang="en-US" altLang="ko-KR" sz="1000" b="1" dirty="0" smtClean="0"/>
              <a:t>)</a:t>
            </a:r>
            <a:endParaRPr lang="ko-KR" altLang="en-US" sz="1000" dirty="0" smtClean="0"/>
          </a:p>
          <a:p>
            <a:r>
              <a:rPr lang="ko-KR" altLang="en-US" sz="1000" b="1" dirty="0" err="1" smtClean="0"/>
              <a:t>네이멍구자치구</a:t>
            </a:r>
            <a:r>
              <a:rPr lang="en-US" altLang="ko-KR" sz="1000" b="1" dirty="0" smtClean="0"/>
              <a:t>, </a:t>
            </a:r>
            <a:r>
              <a:rPr lang="ko-KR" altLang="en-US" sz="1000" b="1" dirty="0" smtClean="0"/>
              <a:t>베이징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톈진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허베이성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산시성</a:t>
            </a:r>
            <a:endParaRPr lang="ko-KR" altLang="en-US" sz="1000" dirty="0" smtClean="0"/>
          </a:p>
          <a:p>
            <a:r>
              <a:rPr lang="ko-KR" altLang="en-US" sz="1000" b="1" dirty="0" smtClean="0"/>
              <a:t>○</a:t>
            </a:r>
            <a:r>
              <a:rPr lang="ko-KR" altLang="en-US" sz="1000" b="1" dirty="0" smtClean="0"/>
              <a:t>화동</a:t>
            </a:r>
            <a:r>
              <a:rPr lang="en-US" altLang="ko-KR" sz="1000" b="1" dirty="0" smtClean="0"/>
              <a:t>(</a:t>
            </a:r>
            <a:r>
              <a:rPr lang="ko-KR" altLang="en-US" sz="1000" b="1" dirty="0" smtClean="0"/>
              <a:t>華東</a:t>
            </a:r>
            <a:r>
              <a:rPr lang="en-US" altLang="ko-KR" sz="1000" b="1" dirty="0" smtClean="0"/>
              <a:t>)</a:t>
            </a:r>
            <a:endParaRPr lang="ko-KR" altLang="en-US" sz="1000" dirty="0" smtClean="0"/>
          </a:p>
          <a:p>
            <a:r>
              <a:rPr lang="ko-KR" altLang="en-US" sz="1000" b="1" dirty="0" err="1" smtClean="0"/>
              <a:t>산둥성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장쑤성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안후이성</a:t>
            </a:r>
            <a:r>
              <a:rPr lang="en-US" altLang="ko-KR" sz="1000" b="1" dirty="0" smtClean="0"/>
              <a:t>, </a:t>
            </a:r>
            <a:r>
              <a:rPr lang="ko-KR" altLang="en-US" sz="1000" b="1" dirty="0" smtClean="0"/>
              <a:t>저장성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장시성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푸젠성</a:t>
            </a:r>
            <a:r>
              <a:rPr lang="en-US" altLang="ko-KR" sz="1000" b="1" dirty="0" smtClean="0"/>
              <a:t>, </a:t>
            </a:r>
            <a:r>
              <a:rPr lang="ko-KR" altLang="en-US" sz="1000" b="1" dirty="0" smtClean="0"/>
              <a:t>상하이</a:t>
            </a:r>
            <a:r>
              <a:rPr lang="en-US" altLang="ko-KR" sz="1000" b="1" dirty="0" smtClean="0"/>
              <a:t>, </a:t>
            </a:r>
            <a:r>
              <a:rPr lang="ko-KR" altLang="en-US" sz="1000" b="1" dirty="0" smtClean="0"/>
              <a:t>타이완 </a:t>
            </a:r>
            <a:endParaRPr lang="ko-KR" altLang="en-US" sz="1000" dirty="0" smtClean="0"/>
          </a:p>
          <a:p>
            <a:r>
              <a:rPr lang="ko-KR" altLang="en-US" sz="1000" b="1" dirty="0" smtClean="0"/>
              <a:t>○</a:t>
            </a:r>
            <a:r>
              <a:rPr lang="ko-KR" altLang="en-US" sz="1000" b="1" dirty="0" err="1" smtClean="0"/>
              <a:t>중남</a:t>
            </a:r>
            <a:r>
              <a:rPr lang="en-US" altLang="ko-KR" sz="1000" b="1" dirty="0" smtClean="0"/>
              <a:t>(</a:t>
            </a:r>
            <a:r>
              <a:rPr lang="ko-KR" altLang="en-US" sz="1000" b="1" dirty="0" err="1" smtClean="0"/>
              <a:t>中南</a:t>
            </a:r>
            <a:r>
              <a:rPr lang="en-US" altLang="ko-KR" sz="1000" b="1" dirty="0" smtClean="0"/>
              <a:t>)</a:t>
            </a:r>
            <a:endParaRPr lang="ko-KR" altLang="en-US" sz="1000" dirty="0" smtClean="0"/>
          </a:p>
          <a:p>
            <a:r>
              <a:rPr lang="ko-KR" altLang="en-US" sz="1000" b="1" dirty="0" err="1" smtClean="0"/>
              <a:t>허난성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후베이성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후난성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광시좡족자치구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광둥성</a:t>
            </a:r>
            <a:r>
              <a:rPr lang="en-US" altLang="ko-KR" sz="1000" b="1" dirty="0" smtClean="0"/>
              <a:t>, </a:t>
            </a:r>
            <a:r>
              <a:rPr lang="ko-KR" altLang="en-US" sz="1000" b="1" dirty="0" smtClean="0"/>
              <a:t>홍콩</a:t>
            </a:r>
            <a:r>
              <a:rPr lang="en-US" altLang="ko-KR" sz="1000" b="1" dirty="0" smtClean="0"/>
              <a:t>, </a:t>
            </a:r>
            <a:r>
              <a:rPr lang="ko-KR" altLang="en-US" sz="1000" b="1" dirty="0" smtClean="0"/>
              <a:t>마카오</a:t>
            </a:r>
            <a:r>
              <a:rPr lang="en-US" altLang="ko-KR" sz="1000" b="1" dirty="0" smtClean="0"/>
              <a:t>, </a:t>
            </a:r>
            <a:r>
              <a:rPr lang="ko-KR" altLang="en-US" sz="1000" b="1" dirty="0" err="1" smtClean="0"/>
              <a:t>하이난성</a:t>
            </a:r>
            <a:endParaRPr lang="ko-KR" altLang="en-US" sz="1000" dirty="0"/>
          </a:p>
        </p:txBody>
      </p:sp>
      <p:sp>
        <p:nvSpPr>
          <p:cNvPr id="15" name="직사각형 14"/>
          <p:cNvSpPr/>
          <p:nvPr/>
        </p:nvSpPr>
        <p:spPr>
          <a:xfrm>
            <a:off x="107504" y="580758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b="1" dirty="0" smtClean="0">
                <a:latin typeface="+mn-ea"/>
              </a:rPr>
              <a:t>〈</a:t>
            </a:r>
            <a:r>
              <a:rPr lang="ko-KR" altLang="en-US" sz="1000" b="1" dirty="0" smtClean="0">
                <a:latin typeface="+mn-ea"/>
              </a:rPr>
              <a:t>서부</a:t>
            </a:r>
            <a:r>
              <a:rPr lang="en-US" altLang="ko-KR" sz="1000" b="1" dirty="0" smtClean="0">
                <a:latin typeface="+mn-ea"/>
              </a:rPr>
              <a:t>〉</a:t>
            </a:r>
            <a:r>
              <a:rPr lang="ko-KR" altLang="en-US" sz="1000" b="1" dirty="0" smtClean="0">
                <a:latin typeface="+mn-ea"/>
              </a:rPr>
              <a:t> </a:t>
            </a:r>
          </a:p>
          <a:p>
            <a:r>
              <a:rPr lang="ko-KR" altLang="en-US" sz="1000" b="1" dirty="0" smtClean="0">
                <a:latin typeface="+mn-ea"/>
              </a:rPr>
              <a:t>○서북</a:t>
            </a:r>
            <a:r>
              <a:rPr lang="en-US" altLang="ko-KR" sz="1000" b="1" dirty="0" smtClean="0">
                <a:latin typeface="+mn-ea"/>
              </a:rPr>
              <a:t>(</a:t>
            </a:r>
            <a:r>
              <a:rPr lang="ko-KR" altLang="en-US" sz="1000" b="1" dirty="0" smtClean="0">
                <a:latin typeface="+mn-ea"/>
              </a:rPr>
              <a:t>西北</a:t>
            </a:r>
            <a:r>
              <a:rPr lang="en-US" altLang="ko-KR" sz="1000" b="1" dirty="0" smtClean="0">
                <a:latin typeface="+mn-ea"/>
              </a:rPr>
              <a:t>)</a:t>
            </a:r>
            <a:endParaRPr lang="ko-KR" altLang="en-US" sz="1000" b="1" dirty="0" smtClean="0">
              <a:latin typeface="+mn-ea"/>
            </a:endParaRPr>
          </a:p>
          <a:p>
            <a:r>
              <a:rPr lang="ko-KR" altLang="en-US" sz="1000" b="1" dirty="0" smtClean="0">
                <a:latin typeface="+mn-ea"/>
              </a:rPr>
              <a:t>신장위구르자치구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간쑤성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칭하이성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닝샤후이족자치구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산시성</a:t>
            </a:r>
            <a:endParaRPr lang="ko-KR" altLang="en-US" sz="1000" b="1" dirty="0" smtClean="0">
              <a:latin typeface="+mn-ea"/>
            </a:endParaRPr>
          </a:p>
          <a:p>
            <a:r>
              <a:rPr lang="ko-KR" altLang="en-US" sz="1000" b="1" dirty="0" smtClean="0">
                <a:latin typeface="+mn-ea"/>
              </a:rPr>
              <a:t> </a:t>
            </a:r>
            <a:r>
              <a:rPr lang="ko-KR" altLang="en-US" sz="1000" b="1" dirty="0" smtClean="0">
                <a:latin typeface="+mn-ea"/>
              </a:rPr>
              <a:t>○</a:t>
            </a:r>
            <a:r>
              <a:rPr lang="ko-KR" altLang="en-US" sz="1000" b="1" dirty="0" smtClean="0">
                <a:latin typeface="+mn-ea"/>
              </a:rPr>
              <a:t>서남</a:t>
            </a:r>
            <a:r>
              <a:rPr lang="en-US" altLang="ko-KR" sz="1000" b="1" dirty="0" smtClean="0">
                <a:latin typeface="+mn-ea"/>
              </a:rPr>
              <a:t>(</a:t>
            </a:r>
            <a:r>
              <a:rPr lang="ko-KR" altLang="en-US" sz="1000" b="1" dirty="0" smtClean="0">
                <a:latin typeface="+mn-ea"/>
              </a:rPr>
              <a:t>西南</a:t>
            </a:r>
            <a:r>
              <a:rPr lang="en-US" altLang="ko-KR" sz="1000" b="1" dirty="0" smtClean="0">
                <a:latin typeface="+mn-ea"/>
              </a:rPr>
              <a:t>)</a:t>
            </a:r>
            <a:endParaRPr lang="ko-KR" altLang="en-US" sz="1000" b="1" dirty="0" smtClean="0">
              <a:latin typeface="+mn-ea"/>
            </a:endParaRPr>
          </a:p>
          <a:p>
            <a:r>
              <a:rPr lang="ko-KR" altLang="en-US" sz="1000" b="1" dirty="0" err="1" smtClean="0">
                <a:latin typeface="+mn-ea"/>
              </a:rPr>
              <a:t>시짱자치구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쓰촨성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윈난성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구이저우성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err="1" smtClean="0">
                <a:latin typeface="+mn-ea"/>
              </a:rPr>
              <a:t>충칭</a:t>
            </a:r>
            <a:endParaRPr lang="ko-KR" altLang="en-US" sz="1000" b="1" dirty="0" smtClean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40152" y="2132856"/>
            <a:ext cx="9156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○화북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華北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)</a:t>
            </a:r>
            <a:endParaRPr lang="ko-KR" altLang="en-US" sz="1000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098535" y="4520153"/>
            <a:ext cx="9156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</a:rPr>
              <a:t>○화동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</a:rPr>
              <a:t>華東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ko-KR" altLang="en-US" sz="1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280536" y="4644083"/>
            <a:ext cx="9156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</a:rPr>
              <a:t>○</a:t>
            </a: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</a:rPr>
              <a:t>중남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</a:rPr>
              <a:t>中南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ko-KR" altLang="en-US" sz="1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835696" y="2492896"/>
            <a:ext cx="9156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○서북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西北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)</a:t>
            </a:r>
            <a:endParaRPr lang="ko-KR" altLang="en-US" sz="1000" b="1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963409" y="4653136"/>
            <a:ext cx="96051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 ○서남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西南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)</a:t>
            </a:r>
            <a:endParaRPr lang="ko-KR" altLang="en-US" sz="1000" b="1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436577" y="1404139"/>
            <a:ext cx="9156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○동북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東北</a:t>
            </a:r>
            <a:r>
              <a:rPr lang="en-US" altLang="ko-KR" sz="1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)</a:t>
            </a:r>
            <a:endParaRPr lang="ko-KR" altLang="en-US" sz="1000" b="1" dirty="0" smtClean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7020272" y="3140968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연결선 23"/>
          <p:cNvCxnSpPr>
            <a:stCxn id="22" idx="6"/>
            <a:endCxn id="9" idx="1"/>
          </p:cNvCxnSpPr>
          <p:nvPr/>
        </p:nvCxnSpPr>
        <p:spPr>
          <a:xfrm>
            <a:off x="7164288" y="3212976"/>
            <a:ext cx="648072" cy="18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중국지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4973" y="0"/>
            <a:ext cx="8435945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642" y="0"/>
            <a:ext cx="83251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63</Words>
  <Application>Microsoft Office PowerPoint</Application>
  <PresentationFormat>화면 슬라이드 쇼(4:3)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USER2355</dc:creator>
  <cp:lastModifiedBy>USER2355</cp:lastModifiedBy>
  <cp:revision>33</cp:revision>
  <dcterms:created xsi:type="dcterms:W3CDTF">2018-06-18T22:54:58Z</dcterms:created>
  <dcterms:modified xsi:type="dcterms:W3CDTF">2018-06-21T00:54:31Z</dcterms:modified>
</cp:coreProperties>
</file>