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99" autoAdjust="0"/>
    <p:restoredTop sz="94251" autoAdjust="0"/>
  </p:normalViewPr>
  <p:slideViewPr>
    <p:cSldViewPr>
      <p:cViewPr varScale="1">
        <p:scale>
          <a:sx n="42" d="100"/>
          <a:sy n="42" d="100"/>
        </p:scale>
        <p:origin x="60" y="75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AFB32C-E585-4D13-B56B-857F16BB06B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17191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6B3EA0-2DD0-478C-B653-A3309D05A732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96281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959833-9B6D-42E0-B057-4FD4D78013F1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10737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9935AB-16DB-431D-BDBE-8570CFC3314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15159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203E74-0467-4F68-B53E-C2A0978D983A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273944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B8E790-11E9-460A-8597-3452324AF45A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88966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20BE54-A2EA-432C-B92E-9B6B37C9ADB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80408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95F395-E1B1-4034-BF34-C69C61DAE9C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16938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FD757E-4021-4106-8192-FA2CA05613CC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02560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8420D2-0DF8-43E3-B27B-E68F96669D2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52616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0DE9D1-506A-46A2-A37E-8886316BDF44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65919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39598BC-2F0C-499D-B193-53C101789CE3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58505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57&#54200;.pptx" TargetMode="External"/><Relationship Id="rId299" Type="http://schemas.openxmlformats.org/officeDocument/2006/relationships/hyperlink" Target="&#49884;&#54200;80&#54200;.pptx" TargetMode="External"/><Relationship Id="rId21" Type="http://schemas.openxmlformats.org/officeDocument/2006/relationships/slide" Target="slide11.xml"/><Relationship Id="rId63" Type="http://schemas.openxmlformats.org/officeDocument/2006/relationships/hyperlink" Target="&#49884;&#54200;43&#54200;.pptx" TargetMode="External"/><Relationship Id="rId159" Type="http://schemas.openxmlformats.org/officeDocument/2006/relationships/hyperlink" Target="&#49884;&#54200;123&#54200;.pptx" TargetMode="External"/><Relationship Id="rId324" Type="http://schemas.openxmlformats.org/officeDocument/2006/relationships/image" Target="../media/image148.png"/><Relationship Id="rId366" Type="http://schemas.openxmlformats.org/officeDocument/2006/relationships/image" Target="../media/image169.png"/><Relationship Id="rId170" Type="http://schemas.openxmlformats.org/officeDocument/2006/relationships/image" Target="../media/image71.png"/><Relationship Id="rId226" Type="http://schemas.openxmlformats.org/officeDocument/2006/relationships/image" Target="../media/image99.png"/><Relationship Id="rId433" Type="http://schemas.openxmlformats.org/officeDocument/2006/relationships/hyperlink" Target="../../&#49888;&#50557;PPT/51%20&#44264;&#47196;&#49352;&#49436;/&#44264;&#47196;&#49352;&#49436;.pptx" TargetMode="External"/><Relationship Id="rId268" Type="http://schemas.openxmlformats.org/officeDocument/2006/relationships/image" Target="../media/image120.png"/><Relationship Id="rId32" Type="http://schemas.openxmlformats.org/officeDocument/2006/relationships/image" Target="../media/image2.png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335" Type="http://schemas.openxmlformats.org/officeDocument/2006/relationships/hyperlink" Target="&#52285;&#49464;&#44592;.pptx" TargetMode="External"/><Relationship Id="rId377" Type="http://schemas.openxmlformats.org/officeDocument/2006/relationships/hyperlink" Target="../23&#51060;&#49324;&#50556;/&#51060;&#49324;&#50556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35&#54200;.pptx" TargetMode="External"/><Relationship Id="rId237" Type="http://schemas.openxmlformats.org/officeDocument/2006/relationships/hyperlink" Target="&#49884;&#54200;114&#54200;.pptx" TargetMode="External"/><Relationship Id="rId402" Type="http://schemas.openxmlformats.org/officeDocument/2006/relationships/image" Target="../media/image187.png"/><Relationship Id="rId279" Type="http://schemas.openxmlformats.org/officeDocument/2006/relationships/hyperlink" Target="&#49884;&#54200;88&#54200;.pptx" TargetMode="External"/><Relationship Id="rId444" Type="http://schemas.openxmlformats.org/officeDocument/2006/relationships/image" Target="../media/image208.png"/><Relationship Id="rId43" Type="http://schemas.openxmlformats.org/officeDocument/2006/relationships/hyperlink" Target="&#49884;&#54200;33&#54200;.pptx" TargetMode="External"/><Relationship Id="rId139" Type="http://schemas.openxmlformats.org/officeDocument/2006/relationships/hyperlink" Target="&#49884;&#54200;67&#54200;.pptx" TargetMode="External"/><Relationship Id="rId290" Type="http://schemas.openxmlformats.org/officeDocument/2006/relationships/image" Target="../media/image131.png"/><Relationship Id="rId304" Type="http://schemas.openxmlformats.org/officeDocument/2006/relationships/image" Target="../media/image138.png"/><Relationship Id="rId346" Type="http://schemas.openxmlformats.org/officeDocument/2006/relationships/image" Target="../media/image159.png"/><Relationship Id="rId388" Type="http://schemas.openxmlformats.org/officeDocument/2006/relationships/image" Target="../media/image180.png"/><Relationship Id="rId85" Type="http://schemas.openxmlformats.org/officeDocument/2006/relationships/hyperlink" Target="&#49884;&#54200;25&#54200;.pptx" TargetMode="External"/><Relationship Id="rId150" Type="http://schemas.openxmlformats.org/officeDocument/2006/relationships/image" Target="../media/image61.png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413" Type="http://schemas.openxmlformats.org/officeDocument/2006/relationships/hyperlink" Target="../../&#49888;&#50557;PPT/41%20&#47560;&#44032;&#48373;&#51020;/&#47560;&#44032;&#48373;&#51020;.pptx" TargetMode="External"/><Relationship Id="rId248" Type="http://schemas.openxmlformats.org/officeDocument/2006/relationships/image" Target="../media/image110.png"/><Relationship Id="rId455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6.xml"/><Relationship Id="rId108" Type="http://schemas.openxmlformats.org/officeDocument/2006/relationships/image" Target="../media/image40.png"/><Relationship Id="rId315" Type="http://schemas.openxmlformats.org/officeDocument/2006/relationships/hyperlink" Target="&#49884;&#54200;97&#54200;.pptx" TargetMode="External"/><Relationship Id="rId357" Type="http://schemas.openxmlformats.org/officeDocument/2006/relationships/hyperlink" Target="../13&#50669;&#45824;&#49345;/&#50669;&#45824;&#49345;.pptx" TargetMode="External"/><Relationship Id="rId54" Type="http://schemas.openxmlformats.org/officeDocument/2006/relationships/image" Target="../media/image13.png"/><Relationship Id="rId96" Type="http://schemas.openxmlformats.org/officeDocument/2006/relationships/image" Target="../media/image34.png"/><Relationship Id="rId161" Type="http://schemas.openxmlformats.org/officeDocument/2006/relationships/hyperlink" Target="&#49884;&#54200;133&#54200;.pptx" TargetMode="External"/><Relationship Id="rId217" Type="http://schemas.openxmlformats.org/officeDocument/2006/relationships/hyperlink" Target="&#49884;&#54200;103&#54200;.pptx" TargetMode="External"/><Relationship Id="rId399" Type="http://schemas.openxmlformats.org/officeDocument/2006/relationships/hyperlink" Target="../34&#45208;&#54996;/&#45208;&#54996;.pptx" TargetMode="External"/><Relationship Id="rId259" Type="http://schemas.openxmlformats.org/officeDocument/2006/relationships/hyperlink" Target="&#49884;&#54200;59&#54200;.pptx" TargetMode="External"/><Relationship Id="rId424" Type="http://schemas.openxmlformats.org/officeDocument/2006/relationships/image" Target="../media/image198.png"/><Relationship Id="rId466" Type="http://schemas.openxmlformats.org/officeDocument/2006/relationships/image" Target="../media/image220.png"/><Relationship Id="rId23" Type="http://schemas.openxmlformats.org/officeDocument/2006/relationships/slide" Target="slide13.xml"/><Relationship Id="rId119" Type="http://schemas.openxmlformats.org/officeDocument/2006/relationships/hyperlink" Target="&#49884;&#54200;47&#54200;.pptx" TargetMode="External"/><Relationship Id="rId270" Type="http://schemas.openxmlformats.org/officeDocument/2006/relationships/image" Target="../media/image121.png"/><Relationship Id="rId326" Type="http://schemas.openxmlformats.org/officeDocument/2006/relationships/image" Target="../media/image149.png"/><Relationship Id="rId65" Type="http://schemas.openxmlformats.org/officeDocument/2006/relationships/hyperlink" Target="&#49884;&#54200;34&#54200;.pptx" TargetMode="External"/><Relationship Id="rId130" Type="http://schemas.openxmlformats.org/officeDocument/2006/relationships/image" Target="../media/image51.png"/><Relationship Id="rId368" Type="http://schemas.openxmlformats.org/officeDocument/2006/relationships/image" Target="../media/image170.png"/><Relationship Id="rId172" Type="http://schemas.openxmlformats.org/officeDocument/2006/relationships/image" Target="../media/image72.png"/><Relationship Id="rId228" Type="http://schemas.openxmlformats.org/officeDocument/2006/relationships/image" Target="../media/image100.png"/><Relationship Id="rId43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1" Type="http://schemas.openxmlformats.org/officeDocument/2006/relationships/hyperlink" Target="&#49884;&#54200;81&#54200;.pptx" TargetMode="External"/><Relationship Id="rId337" Type="http://schemas.openxmlformats.org/officeDocument/2006/relationships/hyperlink" Target="../03&#47112;&#50948;&#44592;/&#47112;&#50948;&#44592;.pptx" TargetMode="External"/><Relationship Id="rId34" Type="http://schemas.openxmlformats.org/officeDocument/2006/relationships/image" Target="../media/image3.png"/><Relationship Id="rId76" Type="http://schemas.openxmlformats.org/officeDocument/2006/relationships/image" Target="../media/image24.png"/><Relationship Id="rId141" Type="http://schemas.openxmlformats.org/officeDocument/2006/relationships/hyperlink" Target="&#49884;&#54200;68&#54200;.pptx" TargetMode="External"/><Relationship Id="rId379" Type="http://schemas.openxmlformats.org/officeDocument/2006/relationships/hyperlink" Target="../24&#50696;&#47112;&#48120;&#50556;/&#50696;&#47112;&#48120;&#50556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45&#54200;.pptx" TargetMode="External"/><Relationship Id="rId239" Type="http://schemas.openxmlformats.org/officeDocument/2006/relationships/hyperlink" Target="&#49884;&#54200;115&#54200;.pptx" TargetMode="External"/><Relationship Id="rId390" Type="http://schemas.openxmlformats.org/officeDocument/2006/relationships/image" Target="../media/image181.png"/><Relationship Id="rId404" Type="http://schemas.openxmlformats.org/officeDocument/2006/relationships/image" Target="../media/image188.png"/><Relationship Id="rId446" Type="http://schemas.openxmlformats.org/officeDocument/2006/relationships/image" Target="../media/image209.png"/><Relationship Id="rId250" Type="http://schemas.openxmlformats.org/officeDocument/2006/relationships/image" Target="../media/image111.png"/><Relationship Id="rId292" Type="http://schemas.openxmlformats.org/officeDocument/2006/relationships/image" Target="../media/image132.png"/><Relationship Id="rId306" Type="http://schemas.openxmlformats.org/officeDocument/2006/relationships/image" Target="../media/image139.png"/><Relationship Id="rId45" Type="http://schemas.openxmlformats.org/officeDocument/2006/relationships/hyperlink" Target="&#49884;&#54200;31&#54200;.pptx" TargetMode="External"/><Relationship Id="rId87" Type="http://schemas.openxmlformats.org/officeDocument/2006/relationships/hyperlink" Target="&#49884;&#54200;45&#54200;.pptx" TargetMode="External"/><Relationship Id="rId110" Type="http://schemas.openxmlformats.org/officeDocument/2006/relationships/image" Target="../media/image41.png"/><Relationship Id="rId348" Type="http://schemas.openxmlformats.org/officeDocument/2006/relationships/image" Target="../media/image160.png"/><Relationship Id="rId152" Type="http://schemas.openxmlformats.org/officeDocument/2006/relationships/image" Target="../media/image62.png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415" Type="http://schemas.openxmlformats.org/officeDocument/2006/relationships/hyperlink" Target="../../&#49888;&#50557;PPT/42%20&#45572;&#44032;&#48373;&#51020;/&#45572;&#44032;&#48373;&#51020;.pptx" TargetMode="External"/><Relationship Id="rId457" Type="http://schemas.openxmlformats.org/officeDocument/2006/relationships/hyperlink" Target="../../&#49888;&#50557;PPT/63%20&#50836;&#54620;&#51060;&#49436;/&#50836;&#54620;&#51060;&#49436;1&#51109;.pptx" TargetMode="External"/><Relationship Id="rId261" Type="http://schemas.openxmlformats.org/officeDocument/2006/relationships/hyperlink" Target="&#49884;&#54200;77&#54200;.pptx" TargetMode="External"/><Relationship Id="rId14" Type="http://schemas.openxmlformats.org/officeDocument/2006/relationships/slide" Target="slide7.xml"/><Relationship Id="rId56" Type="http://schemas.openxmlformats.org/officeDocument/2006/relationships/image" Target="../media/image14.png"/><Relationship Id="rId317" Type="http://schemas.openxmlformats.org/officeDocument/2006/relationships/hyperlink" Target="&#49884;&#54200;96&#54200;.pptx" TargetMode="External"/><Relationship Id="rId359" Type="http://schemas.openxmlformats.org/officeDocument/2006/relationships/hyperlink" Target="../14&#50669;&#45824;&#54616;/&#50669;&#45824;&#54616;.pptx" TargetMode="External"/><Relationship Id="rId98" Type="http://schemas.openxmlformats.org/officeDocument/2006/relationships/image" Target="../media/image35.png"/><Relationship Id="rId121" Type="http://schemas.openxmlformats.org/officeDocument/2006/relationships/hyperlink" Target="&#49884;&#54200;37&#54200;.pptx" TargetMode="External"/><Relationship Id="rId163" Type="http://schemas.openxmlformats.org/officeDocument/2006/relationships/hyperlink" Target="&#49884;&#54200;132&#54200;.pptx" TargetMode="External"/><Relationship Id="rId219" Type="http://schemas.openxmlformats.org/officeDocument/2006/relationships/hyperlink" Target="&#49884;&#54200;104&#54200;.pptx" TargetMode="External"/><Relationship Id="rId370" Type="http://schemas.openxmlformats.org/officeDocument/2006/relationships/image" Target="../media/image171.png"/><Relationship Id="rId426" Type="http://schemas.openxmlformats.org/officeDocument/2006/relationships/image" Target="../media/image199.png"/><Relationship Id="rId230" Type="http://schemas.openxmlformats.org/officeDocument/2006/relationships/image" Target="../media/image101.png"/><Relationship Id="rId25" Type="http://schemas.openxmlformats.org/officeDocument/2006/relationships/slide" Target="slide15.xml"/><Relationship Id="rId67" Type="http://schemas.openxmlformats.org/officeDocument/2006/relationships/hyperlink" Target="&#49884;&#54200;14&#54200;.pptx" TargetMode="External"/><Relationship Id="rId272" Type="http://schemas.openxmlformats.org/officeDocument/2006/relationships/image" Target="../media/image122.png"/><Relationship Id="rId328" Type="http://schemas.openxmlformats.org/officeDocument/2006/relationships/image" Target="../media/image150.png"/><Relationship Id="rId132" Type="http://schemas.openxmlformats.org/officeDocument/2006/relationships/image" Target="../media/image52.png"/><Relationship Id="rId174" Type="http://schemas.openxmlformats.org/officeDocument/2006/relationships/image" Target="../media/image73.png"/><Relationship Id="rId381" Type="http://schemas.openxmlformats.org/officeDocument/2006/relationships/hyperlink" Target="../25&#50696;&#47112;&#48120;&#50556;&#50528;&#44032;/&#50696;&#47112;&#48120;&#50556;&#50528;&#44032;.pptx" TargetMode="External"/><Relationship Id="rId241" Type="http://schemas.openxmlformats.org/officeDocument/2006/relationships/hyperlink" Target="&#49884;&#54200;120&#54200;.pptx" TargetMode="External"/><Relationship Id="rId43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36" Type="http://schemas.openxmlformats.org/officeDocument/2006/relationships/image" Target="../media/image4.png"/><Relationship Id="rId283" Type="http://schemas.openxmlformats.org/officeDocument/2006/relationships/hyperlink" Target="&#49884;&#54200;82&#54200;.pptx" TargetMode="External"/><Relationship Id="rId339" Type="http://schemas.openxmlformats.org/officeDocument/2006/relationships/hyperlink" Target="../04&#48124;&#49688;&#44592;/&#48124;&#49688;&#44592;.pptx" TargetMode="External"/><Relationship Id="rId78" Type="http://schemas.openxmlformats.org/officeDocument/2006/relationships/image" Target="../media/image25.png"/><Relationship Id="rId101" Type="http://schemas.openxmlformats.org/officeDocument/2006/relationships/hyperlink" Target="&#49884;&#54200;06&#54200;.pptx" TargetMode="External"/><Relationship Id="rId143" Type="http://schemas.openxmlformats.org/officeDocument/2006/relationships/hyperlink" Target="&#49884;&#54200;58&#54200;.pptx" TargetMode="External"/><Relationship Id="rId185" Type="http://schemas.openxmlformats.org/officeDocument/2006/relationships/hyperlink" Target="&#49884;&#54200;130&#54200;.pptx" TargetMode="External"/><Relationship Id="rId350" Type="http://schemas.openxmlformats.org/officeDocument/2006/relationships/image" Target="../media/image161.png"/><Relationship Id="rId406" Type="http://schemas.openxmlformats.org/officeDocument/2006/relationships/image" Target="../media/image189.png"/><Relationship Id="rId9" Type="http://schemas.openxmlformats.org/officeDocument/2006/relationships/slide" Target="slide24.xml"/><Relationship Id="rId210" Type="http://schemas.openxmlformats.org/officeDocument/2006/relationships/image" Target="../media/image91.png"/><Relationship Id="rId392" Type="http://schemas.openxmlformats.org/officeDocument/2006/relationships/image" Target="../media/image182.png"/><Relationship Id="rId448" Type="http://schemas.openxmlformats.org/officeDocument/2006/relationships/image" Target="../media/image210.png"/><Relationship Id="rId252" Type="http://schemas.openxmlformats.org/officeDocument/2006/relationships/image" Target="../media/image112.png"/><Relationship Id="rId294" Type="http://schemas.openxmlformats.org/officeDocument/2006/relationships/image" Target="../media/image133.png"/><Relationship Id="rId308" Type="http://schemas.openxmlformats.org/officeDocument/2006/relationships/image" Target="../media/image140.png"/><Relationship Id="rId47" Type="http://schemas.openxmlformats.org/officeDocument/2006/relationships/hyperlink" Target="&#49884;&#54200;32&#54200;.pptx" TargetMode="External"/><Relationship Id="rId89" Type="http://schemas.openxmlformats.org/officeDocument/2006/relationships/hyperlink" Target="&#49884;&#54200;10&#54200;.pptx" TargetMode="External"/><Relationship Id="rId112" Type="http://schemas.openxmlformats.org/officeDocument/2006/relationships/image" Target="../media/image42.png"/><Relationship Id="rId154" Type="http://schemas.openxmlformats.org/officeDocument/2006/relationships/image" Target="../media/image63.png"/><Relationship Id="rId361" Type="http://schemas.openxmlformats.org/officeDocument/2006/relationships/hyperlink" Target="../15&#50640;&#49828;&#46972;/&#50640;&#49828;&#46972;.pptx" TargetMode="External"/><Relationship Id="rId196" Type="http://schemas.openxmlformats.org/officeDocument/2006/relationships/image" Target="../media/image84.png"/><Relationship Id="rId417" Type="http://schemas.openxmlformats.org/officeDocument/2006/relationships/hyperlink" Target="../../&#49888;&#50557;PPT/43%20&#50836;&#54620;&#48373;&#51020;/&#50836;&#54620;&#48373;&#51020;.pptx" TargetMode="External"/><Relationship Id="rId459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8.xml"/><Relationship Id="rId221" Type="http://schemas.openxmlformats.org/officeDocument/2006/relationships/hyperlink" Target="&#49884;&#54200;105&#54200;.pptx" TargetMode="External"/><Relationship Id="rId263" Type="http://schemas.openxmlformats.org/officeDocument/2006/relationships/hyperlink" Target="&#49884;&#54200;71&#54200;.pptx" TargetMode="External"/><Relationship Id="rId319" Type="http://schemas.openxmlformats.org/officeDocument/2006/relationships/hyperlink" Target="&#49884;&#54200;95&#54200;.pptx" TargetMode="External"/><Relationship Id="rId58" Type="http://schemas.openxmlformats.org/officeDocument/2006/relationships/image" Target="../media/image15.png"/><Relationship Id="rId123" Type="http://schemas.openxmlformats.org/officeDocument/2006/relationships/hyperlink" Target="&#49884;&#54200;27&#54200;.pptx" TargetMode="External"/><Relationship Id="rId330" Type="http://schemas.openxmlformats.org/officeDocument/2006/relationships/image" Target="../media/image151.png"/><Relationship Id="rId165" Type="http://schemas.openxmlformats.org/officeDocument/2006/relationships/hyperlink" Target="&#49884;&#54200;131&#54200;.pptx" TargetMode="External"/><Relationship Id="rId372" Type="http://schemas.openxmlformats.org/officeDocument/2006/relationships/image" Target="../media/image172.png"/><Relationship Id="rId428" Type="http://schemas.openxmlformats.org/officeDocument/2006/relationships/image" Target="../media/image200.png"/><Relationship Id="rId232" Type="http://schemas.openxmlformats.org/officeDocument/2006/relationships/image" Target="../media/image102.png"/><Relationship Id="rId274" Type="http://schemas.openxmlformats.org/officeDocument/2006/relationships/image" Target="../media/image123.png"/><Relationship Id="rId27" Type="http://schemas.openxmlformats.org/officeDocument/2006/relationships/slide" Target="slide17.xml"/><Relationship Id="rId69" Type="http://schemas.openxmlformats.org/officeDocument/2006/relationships/hyperlink" Target="&#49884;&#54200;24&#54200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76" Type="http://schemas.openxmlformats.org/officeDocument/2006/relationships/image" Target="../media/image74.png"/><Relationship Id="rId341" Type="http://schemas.openxmlformats.org/officeDocument/2006/relationships/hyperlink" Target="../05&#49888;&#47749;&#44592;/&#49888;&#47749;&#44592;.pptx" TargetMode="External"/><Relationship Id="rId383" Type="http://schemas.openxmlformats.org/officeDocument/2006/relationships/hyperlink" Target="../26&#50640;&#49828;&#44180;/&#50640;&#49828;&#44180;.pptx" TargetMode="External"/><Relationship Id="rId439" Type="http://schemas.openxmlformats.org/officeDocument/2006/relationships/hyperlink" Target="../../&#49888;&#50557;PPT/54%20&#46356;&#47784;&#45936;&#51204;&#49436;/&#46356;&#47784;&#45936;&#51204;&#49436;.pptx" TargetMode="External"/><Relationship Id="rId201" Type="http://schemas.openxmlformats.org/officeDocument/2006/relationships/hyperlink" Target="&#49884;&#54200;127&#54200;.pptx" TargetMode="External"/><Relationship Id="rId243" Type="http://schemas.openxmlformats.org/officeDocument/2006/relationships/hyperlink" Target="&#49884;&#54200;116&#54200;.pptx" TargetMode="External"/><Relationship Id="rId285" Type="http://schemas.openxmlformats.org/officeDocument/2006/relationships/hyperlink" Target="&#49884;&#54200;83&#54200;.pptx" TargetMode="External"/><Relationship Id="rId450" Type="http://schemas.openxmlformats.org/officeDocument/2006/relationships/image" Target="../media/image211.png"/><Relationship Id="rId38" Type="http://schemas.openxmlformats.org/officeDocument/2006/relationships/image" Target="../media/image5.png"/><Relationship Id="rId103" Type="http://schemas.openxmlformats.org/officeDocument/2006/relationships/hyperlink" Target="&#49884;&#54200;16&#54200;.pptx" TargetMode="External"/><Relationship Id="rId310" Type="http://schemas.openxmlformats.org/officeDocument/2006/relationships/image" Target="../media/image141.png"/><Relationship Id="rId91" Type="http://schemas.openxmlformats.org/officeDocument/2006/relationships/hyperlink" Target="&#49884;&#54200;20&#54200;.pptx" TargetMode="External"/><Relationship Id="rId145" Type="http://schemas.openxmlformats.org/officeDocument/2006/relationships/hyperlink" Target="&#49884;&#54200;48&#54200;.pptx" TargetMode="External"/><Relationship Id="rId187" Type="http://schemas.openxmlformats.org/officeDocument/2006/relationships/hyperlink" Target="&#49884;&#54200;140&#54200;.pptx" TargetMode="External"/><Relationship Id="rId352" Type="http://schemas.openxmlformats.org/officeDocument/2006/relationships/image" Target="../media/image162.png"/><Relationship Id="rId394" Type="http://schemas.openxmlformats.org/officeDocument/2006/relationships/image" Target="../media/image183.png"/><Relationship Id="rId408" Type="http://schemas.openxmlformats.org/officeDocument/2006/relationships/image" Target="../media/image190.png"/><Relationship Id="rId212" Type="http://schemas.openxmlformats.org/officeDocument/2006/relationships/image" Target="../media/image92.png"/><Relationship Id="rId254" Type="http://schemas.openxmlformats.org/officeDocument/2006/relationships/image" Target="../media/image113.png"/><Relationship Id="rId49" Type="http://schemas.openxmlformats.org/officeDocument/2006/relationships/hyperlink" Target="&#49884;&#54200;03&#54200;.pptx" TargetMode="External"/><Relationship Id="rId114" Type="http://schemas.openxmlformats.org/officeDocument/2006/relationships/image" Target="../media/image43.png"/><Relationship Id="rId296" Type="http://schemas.openxmlformats.org/officeDocument/2006/relationships/image" Target="../media/image134.png"/><Relationship Id="rId461" Type="http://schemas.openxmlformats.org/officeDocument/2006/relationships/hyperlink" Target="../../&#49888;&#50557;PPT/65%20&#50976;&#45796;&#49436;/&#50976;&#45796;&#49436;1&#51109;.pptx" TargetMode="External"/><Relationship Id="rId60" Type="http://schemas.openxmlformats.org/officeDocument/2006/relationships/image" Target="../media/image16.png"/><Relationship Id="rId156" Type="http://schemas.openxmlformats.org/officeDocument/2006/relationships/image" Target="../media/image64.png"/><Relationship Id="rId198" Type="http://schemas.openxmlformats.org/officeDocument/2006/relationships/image" Target="../media/image85.png"/><Relationship Id="rId321" Type="http://schemas.openxmlformats.org/officeDocument/2006/relationships/hyperlink" Target="&#49884;&#54200;94&#54200;.pptx" TargetMode="External"/><Relationship Id="rId363" Type="http://schemas.openxmlformats.org/officeDocument/2006/relationships/hyperlink" Target="../16&#45712;&#54756;&#48120;&#50556;/&#45712;&#54756;&#48120;&#50556;.pptx" TargetMode="External"/><Relationship Id="rId419" Type="http://schemas.openxmlformats.org/officeDocument/2006/relationships/hyperlink" Target="../../&#49888;&#50557;PPT/44%20&#49324;&#46020;&#54665;&#51204;/&#49324;&#46020;&#54665;&#51204;.pptx" TargetMode="External"/><Relationship Id="rId223" Type="http://schemas.openxmlformats.org/officeDocument/2006/relationships/hyperlink" Target="&#49884;&#54200;110&#54200;.pptx" TargetMode="External"/><Relationship Id="rId430" Type="http://schemas.openxmlformats.org/officeDocument/2006/relationships/image" Target="../media/image201.png"/><Relationship Id="rId18" Type="http://schemas.openxmlformats.org/officeDocument/2006/relationships/slide" Target="slide9.xml"/><Relationship Id="rId265" Type="http://schemas.openxmlformats.org/officeDocument/2006/relationships/hyperlink" Target="&#49884;&#54200;72&#54200;.pptx" TargetMode="External"/><Relationship Id="rId125" Type="http://schemas.openxmlformats.org/officeDocument/2006/relationships/hyperlink" Target="&#49884;&#54200;17&#54200;.pptx" TargetMode="External"/><Relationship Id="rId167" Type="http://schemas.openxmlformats.org/officeDocument/2006/relationships/hyperlink" Target="&#49884;&#54200;134&#54200;.pptx" TargetMode="External"/><Relationship Id="rId332" Type="http://schemas.openxmlformats.org/officeDocument/2006/relationships/image" Target="../media/image152.png"/><Relationship Id="rId374" Type="http://schemas.openxmlformats.org/officeDocument/2006/relationships/image" Target="../media/image173.png"/><Relationship Id="rId71" Type="http://schemas.openxmlformats.org/officeDocument/2006/relationships/hyperlink" Target="&#49884;&#54200;54&#54200;.pptx" TargetMode="External"/><Relationship Id="rId234" Type="http://schemas.openxmlformats.org/officeDocument/2006/relationships/image" Target="../media/image103.png"/><Relationship Id="rId2" Type="http://schemas.openxmlformats.org/officeDocument/2006/relationships/slide" Target="slide1.xml"/><Relationship Id="rId29" Type="http://schemas.openxmlformats.org/officeDocument/2006/relationships/slide" Target="slide19.xml"/><Relationship Id="rId276" Type="http://schemas.openxmlformats.org/officeDocument/2006/relationships/image" Target="../media/image124.png"/><Relationship Id="rId441" Type="http://schemas.openxmlformats.org/officeDocument/2006/relationships/hyperlink" Target="../../&#49888;&#50557;PPT/55%20&#46356;&#47784;&#45936;&#54980;&#49436;/&#46356;&#47784;&#45936;&#54980;&#49436;.pptx" TargetMode="External"/><Relationship Id="rId40" Type="http://schemas.openxmlformats.org/officeDocument/2006/relationships/image" Target="../media/image6.png"/><Relationship Id="rId136" Type="http://schemas.openxmlformats.org/officeDocument/2006/relationships/image" Target="../media/image54.png"/><Relationship Id="rId178" Type="http://schemas.openxmlformats.org/officeDocument/2006/relationships/image" Target="../media/image75.png"/><Relationship Id="rId301" Type="http://schemas.openxmlformats.org/officeDocument/2006/relationships/hyperlink" Target="&#49884;&#54200;90&#54200;.pptx" TargetMode="External"/><Relationship Id="rId343" Type="http://schemas.openxmlformats.org/officeDocument/2006/relationships/hyperlink" Target="../06&#50668;&#54840;&#49688;&#50500;/&#50668;&#54840;&#49688;&#50500;.pptx" TargetMode="External"/><Relationship Id="rId61" Type="http://schemas.openxmlformats.org/officeDocument/2006/relationships/hyperlink" Target="&#49884;&#54200;42&#54200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&#49884;&#54200;137&#54200;.pptx" TargetMode="External"/><Relationship Id="rId203" Type="http://schemas.openxmlformats.org/officeDocument/2006/relationships/hyperlink" Target="&#49884;&#54200;128&#54200;.pptx" TargetMode="External"/><Relationship Id="rId385" Type="http://schemas.openxmlformats.org/officeDocument/2006/relationships/hyperlink" Target="../27&#45796;&#45768;&#50648;/&#45796;&#45768;&#50648;.pptx" TargetMode="External"/><Relationship Id="rId19" Type="http://schemas.openxmlformats.org/officeDocument/2006/relationships/slide" Target="slide29.xml"/><Relationship Id="rId224" Type="http://schemas.openxmlformats.org/officeDocument/2006/relationships/image" Target="../media/image98.png"/><Relationship Id="rId245" Type="http://schemas.openxmlformats.org/officeDocument/2006/relationships/hyperlink" Target="&#49884;&#54200;117&#54200;.pptx" TargetMode="External"/><Relationship Id="rId266" Type="http://schemas.openxmlformats.org/officeDocument/2006/relationships/image" Target="../media/image119.png"/><Relationship Id="rId287" Type="http://schemas.openxmlformats.org/officeDocument/2006/relationships/hyperlink" Target="&#49884;&#54200;84&#54200;.pptx" TargetMode="External"/><Relationship Id="rId410" Type="http://schemas.openxmlformats.org/officeDocument/2006/relationships/image" Target="../media/image191.png"/><Relationship Id="rId431" Type="http://schemas.openxmlformats.org/officeDocument/2006/relationships/hyperlink" Target="../../&#49888;&#50557;PPT/50%20&#48716;&#47549;&#48372;&#49436;/&#48716;&#47549;&#48372;&#49436;.pptx" TargetMode="External"/><Relationship Id="rId452" Type="http://schemas.openxmlformats.org/officeDocument/2006/relationships/image" Target="../media/image212.png"/><Relationship Id="rId30" Type="http://schemas.openxmlformats.org/officeDocument/2006/relationships/slide" Target="slide20.xml"/><Relationship Id="rId105" Type="http://schemas.openxmlformats.org/officeDocument/2006/relationships/hyperlink" Target="&#49884;&#54200;26&#54200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&#49884;&#54200;38&#54200;.pptx" TargetMode="External"/><Relationship Id="rId168" Type="http://schemas.openxmlformats.org/officeDocument/2006/relationships/image" Target="../media/image70.png"/><Relationship Id="rId312" Type="http://schemas.openxmlformats.org/officeDocument/2006/relationships/image" Target="../media/image142.png"/><Relationship Id="rId333" Type="http://schemas.openxmlformats.org/officeDocument/2006/relationships/hyperlink" Target="../02&#52636;&#50528;&#44413;&#44592;/&#52636;&#50528;&#44413;&#44592;.pptx" TargetMode="External"/><Relationship Id="rId354" Type="http://schemas.openxmlformats.org/officeDocument/2006/relationships/image" Target="../media/image163.png"/><Relationship Id="rId51" Type="http://schemas.openxmlformats.org/officeDocument/2006/relationships/hyperlink" Target="&#49884;&#54200;13&#54200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49884;&#54200;30&#54200;.pptx" TargetMode="External"/><Relationship Id="rId189" Type="http://schemas.openxmlformats.org/officeDocument/2006/relationships/hyperlink" Target="&#49884;&#54200;150&#54200;.pptx" TargetMode="External"/><Relationship Id="rId375" Type="http://schemas.openxmlformats.org/officeDocument/2006/relationships/hyperlink" Target="../22&#50500;&#44032;/&#50500;&#44032;.pptx" TargetMode="External"/><Relationship Id="rId396" Type="http://schemas.openxmlformats.org/officeDocument/2006/relationships/image" Target="../media/image184.png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35" Type="http://schemas.openxmlformats.org/officeDocument/2006/relationships/hyperlink" Target="&#49884;&#54200;113&#54200;.pptx" TargetMode="External"/><Relationship Id="rId256" Type="http://schemas.openxmlformats.org/officeDocument/2006/relationships/image" Target="../media/image114.png"/><Relationship Id="rId277" Type="http://schemas.openxmlformats.org/officeDocument/2006/relationships/hyperlink" Target="&#49884;&#54200;78&#54200;.pptx" TargetMode="External"/><Relationship Id="rId298" Type="http://schemas.openxmlformats.org/officeDocument/2006/relationships/image" Target="../media/image135.png"/><Relationship Id="rId400" Type="http://schemas.openxmlformats.org/officeDocument/2006/relationships/image" Target="../media/image186.png"/><Relationship Id="rId421" Type="http://schemas.openxmlformats.org/officeDocument/2006/relationships/hyperlink" Target="../../&#49888;&#50557;PPT/45%20&#47196;&#47560;&#49436;/&#47196;&#47560;&#49436;.pptx" TargetMode="External"/><Relationship Id="rId442" Type="http://schemas.openxmlformats.org/officeDocument/2006/relationships/image" Target="../media/image207.png"/><Relationship Id="rId463" Type="http://schemas.openxmlformats.org/officeDocument/2006/relationships/hyperlink" Target="../../&#49888;&#50557;PPT/66%20&#50836;&#54620;&#44228;&#49884;&#47197;/&#50836;&#54620;&#44228;&#49884;&#47197;.pptx" TargetMode="External"/><Relationship Id="rId116" Type="http://schemas.openxmlformats.org/officeDocument/2006/relationships/image" Target="../media/image44.png"/><Relationship Id="rId137" Type="http://schemas.openxmlformats.org/officeDocument/2006/relationships/hyperlink" Target="&#49884;&#54200;62&#54200;.pptx" TargetMode="External"/><Relationship Id="rId158" Type="http://schemas.openxmlformats.org/officeDocument/2006/relationships/image" Target="../media/image65.png"/><Relationship Id="rId302" Type="http://schemas.openxmlformats.org/officeDocument/2006/relationships/image" Target="../media/image137.png"/><Relationship Id="rId323" Type="http://schemas.openxmlformats.org/officeDocument/2006/relationships/hyperlink" Target="&#49884;&#54200;93&#54200;.pptx" TargetMode="External"/><Relationship Id="rId344" Type="http://schemas.openxmlformats.org/officeDocument/2006/relationships/image" Target="../media/image158.png"/><Relationship Id="rId20" Type="http://schemas.openxmlformats.org/officeDocument/2006/relationships/slide" Target="slide10.xml"/><Relationship Id="rId41" Type="http://schemas.openxmlformats.org/officeDocument/2006/relationships/hyperlink" Target="&#49884;&#54200;02&#54200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49884;&#54200;15&#54200;.pptx" TargetMode="External"/><Relationship Id="rId179" Type="http://schemas.openxmlformats.org/officeDocument/2006/relationships/hyperlink" Target="&#49884;&#54200;125&#54200;.pptx" TargetMode="External"/><Relationship Id="rId365" Type="http://schemas.openxmlformats.org/officeDocument/2006/relationships/hyperlink" Target="../17&#50640;&#49828;&#45908;/&#50640;&#49828;&#45908;.pptx" TargetMode="External"/><Relationship Id="rId386" Type="http://schemas.openxmlformats.org/officeDocument/2006/relationships/image" Target="../media/image179.png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5" Type="http://schemas.openxmlformats.org/officeDocument/2006/relationships/hyperlink" Target="&#49884;&#54200;107&#54200;.pptx" TargetMode="External"/><Relationship Id="rId246" Type="http://schemas.openxmlformats.org/officeDocument/2006/relationships/image" Target="../media/image109.png"/><Relationship Id="rId267" Type="http://schemas.openxmlformats.org/officeDocument/2006/relationships/hyperlink" Target="&#49884;&#54200;73&#54200;.pptx" TargetMode="External"/><Relationship Id="rId288" Type="http://schemas.openxmlformats.org/officeDocument/2006/relationships/image" Target="../media/image130.png"/><Relationship Id="rId411" Type="http://schemas.openxmlformats.org/officeDocument/2006/relationships/hyperlink" Target="../../&#49888;&#50557;PPT/40%20&#47560;&#53468;&#48373;&#51020;/&#47560;&#53468;&#48373;&#51020;.pptx" TargetMode="External"/><Relationship Id="rId432" Type="http://schemas.openxmlformats.org/officeDocument/2006/relationships/image" Target="../media/image202.png"/><Relationship Id="rId453" Type="http://schemas.openxmlformats.org/officeDocument/2006/relationships/hyperlink" Target="../../&#49888;&#50557;PPT/61%20&#48288;&#46300;&#47196;&#54980;&#49436;/&#48288;&#46300;&#47196;&#54980;&#49436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&#49884;&#54200;66&#54200;.pptx" TargetMode="External"/><Relationship Id="rId313" Type="http://schemas.openxmlformats.org/officeDocument/2006/relationships/hyperlink" Target="&#49884;&#54200;98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12&#54200;.pptx" TargetMode="External"/><Relationship Id="rId52" Type="http://schemas.openxmlformats.org/officeDocument/2006/relationships/image" Target="../media/image12.png"/><Relationship Id="rId73" Type="http://schemas.openxmlformats.org/officeDocument/2006/relationships/hyperlink" Target="&#49884;&#54200;55&#54200;.pptx" TargetMode="External"/><Relationship Id="rId94" Type="http://schemas.openxmlformats.org/officeDocument/2006/relationships/image" Target="../media/image33.png"/><Relationship Id="rId148" Type="http://schemas.openxmlformats.org/officeDocument/2006/relationships/image" Target="../media/image60.png"/><Relationship Id="rId169" Type="http://schemas.openxmlformats.org/officeDocument/2006/relationships/hyperlink" Target="&#49884;&#54200;144&#54200;.pptx" TargetMode="External"/><Relationship Id="rId334" Type="http://schemas.openxmlformats.org/officeDocument/2006/relationships/image" Target="../media/image153.png"/><Relationship Id="rId355" Type="http://schemas.openxmlformats.org/officeDocument/2006/relationships/hyperlink" Target="../11&#50676;&#50773;&#44592;&#49345;/&#50676;&#50773;&#44592;&#49345;.pptx" TargetMode="External"/><Relationship Id="rId376" Type="http://schemas.openxmlformats.org/officeDocument/2006/relationships/image" Target="../media/image174.png"/><Relationship Id="rId397" Type="http://schemas.openxmlformats.org/officeDocument/2006/relationships/hyperlink" Target="../33&#48120;&#44032;/&#48120;&#44032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6.png"/><Relationship Id="rId215" Type="http://schemas.openxmlformats.org/officeDocument/2006/relationships/hyperlink" Target="&#49884;&#54200;111&#54200;.pptx" TargetMode="External"/><Relationship Id="rId236" Type="http://schemas.openxmlformats.org/officeDocument/2006/relationships/image" Target="../media/image104.png"/><Relationship Id="rId257" Type="http://schemas.openxmlformats.org/officeDocument/2006/relationships/hyperlink" Target="&#49884;&#54200;49&#54200;.pptx" TargetMode="External"/><Relationship Id="rId278" Type="http://schemas.openxmlformats.org/officeDocument/2006/relationships/image" Target="../media/image125.png"/><Relationship Id="rId401" Type="http://schemas.openxmlformats.org/officeDocument/2006/relationships/hyperlink" Target="../35&#54616;&#48149;&#44397;/&#54616;&#48149;&#44397;.pptx" TargetMode="External"/><Relationship Id="rId422" Type="http://schemas.openxmlformats.org/officeDocument/2006/relationships/image" Target="../media/image197.png"/><Relationship Id="rId443" Type="http://schemas.openxmlformats.org/officeDocument/2006/relationships/hyperlink" Target="../../&#49888;&#50557;PPT/56%20&#46356;&#46020;&#49436;/&#46356;&#46020;&#49436;.pptx" TargetMode="External"/><Relationship Id="rId464" Type="http://schemas.openxmlformats.org/officeDocument/2006/relationships/image" Target="../media/image218.png"/><Relationship Id="rId303" Type="http://schemas.openxmlformats.org/officeDocument/2006/relationships/hyperlink" Target="&#49884;&#54200;89&#54200;.pptx" TargetMode="External"/><Relationship Id="rId42" Type="http://schemas.openxmlformats.org/officeDocument/2006/relationships/image" Target="../media/image7.png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345" Type="http://schemas.openxmlformats.org/officeDocument/2006/relationships/hyperlink" Target="../07&#49324;&#49324;&#44592;/&#49324;&#49324;&#44592;.pptx" TargetMode="External"/><Relationship Id="rId387" Type="http://schemas.openxmlformats.org/officeDocument/2006/relationships/hyperlink" Target="../28&#54840;&#49464;&#50500;/&#54840;&#49464;&#50500;.pptx" TargetMode="External"/><Relationship Id="rId191" Type="http://schemas.openxmlformats.org/officeDocument/2006/relationships/hyperlink" Target="&#49884;&#54200;126&#54200;.pptx" TargetMode="External"/><Relationship Id="rId205" Type="http://schemas.openxmlformats.org/officeDocument/2006/relationships/hyperlink" Target="&#49884;&#54200;138&#54200;.pptx" TargetMode="External"/><Relationship Id="rId247" Type="http://schemas.openxmlformats.org/officeDocument/2006/relationships/hyperlink" Target="&#49884;&#54200;118&#54200;.pptx" TargetMode="External"/><Relationship Id="rId412" Type="http://schemas.openxmlformats.org/officeDocument/2006/relationships/image" Target="../media/image192.png"/><Relationship Id="rId107" Type="http://schemas.openxmlformats.org/officeDocument/2006/relationships/hyperlink" Target="&#49884;&#54200;35&#54200;.pptx" TargetMode="External"/><Relationship Id="rId289" Type="http://schemas.openxmlformats.org/officeDocument/2006/relationships/hyperlink" Target="&#49884;&#54200;85&#54200;.pptx" TargetMode="External"/><Relationship Id="rId454" Type="http://schemas.openxmlformats.org/officeDocument/2006/relationships/image" Target="../media/image213.png"/><Relationship Id="rId11" Type="http://schemas.openxmlformats.org/officeDocument/2006/relationships/slide" Target="slide25.xml"/><Relationship Id="rId53" Type="http://schemas.openxmlformats.org/officeDocument/2006/relationships/hyperlink" Target="&#49884;&#54200;23&#54200;.pptx" TargetMode="External"/><Relationship Id="rId149" Type="http://schemas.openxmlformats.org/officeDocument/2006/relationships/hyperlink" Target="&#49884;&#54200;28&#54200;.pptx" TargetMode="External"/><Relationship Id="rId314" Type="http://schemas.openxmlformats.org/officeDocument/2006/relationships/image" Target="../media/image143.png"/><Relationship Id="rId356" Type="http://schemas.openxmlformats.org/officeDocument/2006/relationships/image" Target="../media/image164.png"/><Relationship Id="rId398" Type="http://schemas.openxmlformats.org/officeDocument/2006/relationships/image" Target="../media/image185.png"/><Relationship Id="rId95" Type="http://schemas.openxmlformats.org/officeDocument/2006/relationships/hyperlink" Target="&#49884;&#54200;40&#54200;.pptx" TargetMode="External"/><Relationship Id="rId160" Type="http://schemas.openxmlformats.org/officeDocument/2006/relationships/image" Target="../media/image66.png"/><Relationship Id="rId216" Type="http://schemas.openxmlformats.org/officeDocument/2006/relationships/image" Target="../media/image94.png"/><Relationship Id="rId423" Type="http://schemas.openxmlformats.org/officeDocument/2006/relationships/hyperlink" Target="../../&#49888;&#50557;PPT/46%20&#44256;&#47536;&#46020;&#51204;&#49436;/&#44256;&#47536;&#46020;&#51204;&#49436;.pptx" TargetMode="External"/><Relationship Id="rId258" Type="http://schemas.openxmlformats.org/officeDocument/2006/relationships/image" Target="../media/image115.png"/><Relationship Id="rId465" Type="http://schemas.openxmlformats.org/officeDocument/2006/relationships/image" Target="../media/image219.png"/><Relationship Id="rId22" Type="http://schemas.openxmlformats.org/officeDocument/2006/relationships/slide" Target="slide12.xm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325" Type="http://schemas.openxmlformats.org/officeDocument/2006/relationships/hyperlink" Target="&#49884;&#54200;92&#54200;.pptx" TargetMode="External"/><Relationship Id="rId367" Type="http://schemas.openxmlformats.org/officeDocument/2006/relationships/hyperlink" Target="../18&#50853;&#44592;/&#50853;&#44592;.pptx" TargetMode="External"/><Relationship Id="rId171" Type="http://schemas.openxmlformats.org/officeDocument/2006/relationships/hyperlink" Target="&#49884;&#54200;124&#54200;.pptx" TargetMode="External"/><Relationship Id="rId227" Type="http://schemas.openxmlformats.org/officeDocument/2006/relationships/hyperlink" Target="&#49884;&#54200;106&#54200;.pptx" TargetMode="External"/><Relationship Id="rId269" Type="http://schemas.openxmlformats.org/officeDocument/2006/relationships/hyperlink" Target="&#49884;&#54200;74&#54200;.pptx" TargetMode="External"/><Relationship Id="rId434" Type="http://schemas.openxmlformats.org/officeDocument/2006/relationships/image" Target="../media/image203.png"/><Relationship Id="rId33" Type="http://schemas.openxmlformats.org/officeDocument/2006/relationships/hyperlink" Target="&#49884;&#54200;22&#54200;.pptx" TargetMode="External"/><Relationship Id="rId129" Type="http://schemas.openxmlformats.org/officeDocument/2006/relationships/hyperlink" Target="&#49884;&#54200;61&#54200;.pptx" TargetMode="External"/><Relationship Id="rId280" Type="http://schemas.openxmlformats.org/officeDocument/2006/relationships/image" Target="../media/image126.png"/><Relationship Id="rId336" Type="http://schemas.openxmlformats.org/officeDocument/2006/relationships/image" Target="../media/image154.png"/><Relationship Id="rId75" Type="http://schemas.openxmlformats.org/officeDocument/2006/relationships/hyperlink" Target="&#49884;&#54200;51&#54200;.pptx" TargetMode="External"/><Relationship Id="rId140" Type="http://schemas.openxmlformats.org/officeDocument/2006/relationships/image" Target="../media/image56.png"/><Relationship Id="rId182" Type="http://schemas.openxmlformats.org/officeDocument/2006/relationships/image" Target="../media/image77.png"/><Relationship Id="rId378" Type="http://schemas.openxmlformats.org/officeDocument/2006/relationships/image" Target="../media/image175.png"/><Relationship Id="rId403" Type="http://schemas.openxmlformats.org/officeDocument/2006/relationships/hyperlink" Target="../36&#49828;&#48148;&#45264;/&#49828;&#48148;&#45264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5.png"/><Relationship Id="rId445" Type="http://schemas.openxmlformats.org/officeDocument/2006/relationships/hyperlink" Target="../../&#49888;&#50557;PPT/57%20&#48716;&#47112;&#47788;&#49436;/&#48716;&#47112;&#47788;&#49436;1&#51109;.pptx" TargetMode="External"/><Relationship Id="rId291" Type="http://schemas.openxmlformats.org/officeDocument/2006/relationships/hyperlink" Target="&#49884;&#54200;86&#54200;.pptx" TargetMode="External"/><Relationship Id="rId305" Type="http://schemas.openxmlformats.org/officeDocument/2006/relationships/hyperlink" Target="&#49884;&#54200;100&#54200;.pptx" TargetMode="External"/><Relationship Id="rId347" Type="http://schemas.openxmlformats.org/officeDocument/2006/relationships/hyperlink" Target="../08&#47355;&#44592;/&#47355;&#44592;.pptx" TargetMode="External"/><Relationship Id="rId44" Type="http://schemas.openxmlformats.org/officeDocument/2006/relationships/image" Target="../media/image8.png"/><Relationship Id="rId86" Type="http://schemas.openxmlformats.org/officeDocument/2006/relationships/image" Target="../media/image29.png"/><Relationship Id="rId151" Type="http://schemas.openxmlformats.org/officeDocument/2006/relationships/hyperlink" Target="&#49884;&#54200;18&#54200;.pptx" TargetMode="External"/><Relationship Id="rId389" Type="http://schemas.openxmlformats.org/officeDocument/2006/relationships/hyperlink" Target="../29&#50836;&#50648;/&#50836;&#50648;.pptx" TargetMode="External"/><Relationship Id="rId193" Type="http://schemas.openxmlformats.org/officeDocument/2006/relationships/hyperlink" Target="&#49884;&#54200;136&#54200;.pptx" TargetMode="External"/><Relationship Id="rId207" Type="http://schemas.openxmlformats.org/officeDocument/2006/relationships/hyperlink" Target="&#49884;&#54200;148&#54200;.pptx" TargetMode="External"/><Relationship Id="rId249" Type="http://schemas.openxmlformats.org/officeDocument/2006/relationships/hyperlink" Target="&#49884;&#54200;119&#54200;.pptx" TargetMode="External"/><Relationship Id="rId414" Type="http://schemas.openxmlformats.org/officeDocument/2006/relationships/image" Target="../media/image193.png"/><Relationship Id="rId456" Type="http://schemas.openxmlformats.org/officeDocument/2006/relationships/image" Target="../media/image214.png"/><Relationship Id="rId13" Type="http://schemas.openxmlformats.org/officeDocument/2006/relationships/slide" Target="slide26.xml"/><Relationship Id="rId109" Type="http://schemas.openxmlformats.org/officeDocument/2006/relationships/hyperlink" Target="&#49884;&#54200;36&#54200;.pptx" TargetMode="External"/><Relationship Id="rId260" Type="http://schemas.openxmlformats.org/officeDocument/2006/relationships/image" Target="../media/image116.png"/><Relationship Id="rId316" Type="http://schemas.openxmlformats.org/officeDocument/2006/relationships/image" Target="../media/image144.png"/><Relationship Id="rId55" Type="http://schemas.openxmlformats.org/officeDocument/2006/relationships/hyperlink" Target="&#49884;&#54200;44&#54200;.pptx" TargetMode="External"/><Relationship Id="rId97" Type="http://schemas.openxmlformats.org/officeDocument/2006/relationships/hyperlink" Target="&#49884;&#54200;50&#54200;.pptx" TargetMode="External"/><Relationship Id="rId120" Type="http://schemas.openxmlformats.org/officeDocument/2006/relationships/image" Target="../media/image46.png"/><Relationship Id="rId358" Type="http://schemas.openxmlformats.org/officeDocument/2006/relationships/image" Target="../media/image165.png"/><Relationship Id="rId162" Type="http://schemas.openxmlformats.org/officeDocument/2006/relationships/image" Target="../media/image67.png"/><Relationship Id="rId218" Type="http://schemas.openxmlformats.org/officeDocument/2006/relationships/image" Target="../media/image95.png"/><Relationship Id="rId425" Type="http://schemas.openxmlformats.org/officeDocument/2006/relationships/hyperlink" Target="../../&#49888;&#50557;PPT/47%20&#44256;&#47536;&#46020;&#54980;&#49436;/&#44256;&#47536;&#46020;&#54980;&#49436;.pptx" TargetMode="External"/><Relationship Id="rId271" Type="http://schemas.openxmlformats.org/officeDocument/2006/relationships/hyperlink" Target="&#49884;&#54200;75&#54200;.pptx" TargetMode="External"/><Relationship Id="rId24" Type="http://schemas.openxmlformats.org/officeDocument/2006/relationships/slide" Target="slide14.xml"/><Relationship Id="rId66" Type="http://schemas.openxmlformats.org/officeDocument/2006/relationships/image" Target="../media/image19.png"/><Relationship Id="rId131" Type="http://schemas.openxmlformats.org/officeDocument/2006/relationships/hyperlink" Target="&#49884;&#54200;65&#54200;.pptx" TargetMode="External"/><Relationship Id="rId327" Type="http://schemas.openxmlformats.org/officeDocument/2006/relationships/hyperlink" Target="&#49884;&#54200;91&#54200;.pptx" TargetMode="External"/><Relationship Id="rId369" Type="http://schemas.openxmlformats.org/officeDocument/2006/relationships/hyperlink" Target="../19&#49884;&#54200;/&#49884;&#54200;.pptx" TargetMode="External"/><Relationship Id="rId173" Type="http://schemas.openxmlformats.org/officeDocument/2006/relationships/hyperlink" Target="&#49884;&#54200;143&#54200;.pptx" TargetMode="External"/><Relationship Id="rId229" Type="http://schemas.openxmlformats.org/officeDocument/2006/relationships/hyperlink" Target="&#49884;&#54200;108&#54200;.pptx" TargetMode="External"/><Relationship Id="rId380" Type="http://schemas.openxmlformats.org/officeDocument/2006/relationships/image" Target="../media/image176.png"/><Relationship Id="rId436" Type="http://schemas.openxmlformats.org/officeDocument/2006/relationships/image" Target="../media/image204.png"/><Relationship Id="rId240" Type="http://schemas.openxmlformats.org/officeDocument/2006/relationships/image" Target="../media/image106.png"/><Relationship Id="rId35" Type="http://schemas.openxmlformats.org/officeDocument/2006/relationships/hyperlink" Target="&#49884;&#54200;21&#54200;.pptx" TargetMode="External"/><Relationship Id="rId77" Type="http://schemas.openxmlformats.org/officeDocument/2006/relationships/hyperlink" Target="&#49884;&#54200;52&#54200;.pptx" TargetMode="External"/><Relationship Id="rId100" Type="http://schemas.openxmlformats.org/officeDocument/2006/relationships/image" Target="../media/image36.png"/><Relationship Id="rId282" Type="http://schemas.openxmlformats.org/officeDocument/2006/relationships/image" Target="../media/image127.png"/><Relationship Id="rId338" Type="http://schemas.openxmlformats.org/officeDocument/2006/relationships/image" Target="../media/image155.png"/><Relationship Id="rId8" Type="http://schemas.openxmlformats.org/officeDocument/2006/relationships/slide" Target="slide4.xml"/><Relationship Id="rId142" Type="http://schemas.openxmlformats.org/officeDocument/2006/relationships/image" Target="../media/image57.png"/><Relationship Id="rId184" Type="http://schemas.openxmlformats.org/officeDocument/2006/relationships/image" Target="../media/image78.png"/><Relationship Id="rId391" Type="http://schemas.openxmlformats.org/officeDocument/2006/relationships/hyperlink" Target="../30&#50500;&#47784;&#49828;/&#50500;&#47784;&#49828;.pptx" TargetMode="External"/><Relationship Id="rId405" Type="http://schemas.openxmlformats.org/officeDocument/2006/relationships/hyperlink" Target="../37&#54617;&#44060;/&#54617;&#44060;.pptx" TargetMode="External"/><Relationship Id="rId447" Type="http://schemas.openxmlformats.org/officeDocument/2006/relationships/hyperlink" Target="../../&#49888;&#50557;PPT/58%20&#55176;&#48652;&#47532;&#49436;/&#55176;&#48652;&#47532;&#49436;.pptx" TargetMode="External"/><Relationship Id="rId251" Type="http://schemas.openxmlformats.org/officeDocument/2006/relationships/hyperlink" Target="&#49884;&#54200;19&#54200;.pptx" TargetMode="External"/><Relationship Id="rId46" Type="http://schemas.openxmlformats.org/officeDocument/2006/relationships/image" Target="../media/image9.png"/><Relationship Id="rId293" Type="http://schemas.openxmlformats.org/officeDocument/2006/relationships/hyperlink" Target="&#49884;&#54200;87&#54200;.pptx" TargetMode="External"/><Relationship Id="rId307" Type="http://schemas.openxmlformats.org/officeDocument/2006/relationships/hyperlink" Target="&#49884;&#54200;101&#54200;.pptx" TargetMode="External"/><Relationship Id="rId349" Type="http://schemas.openxmlformats.org/officeDocument/2006/relationships/hyperlink" Target="../09&#49324;&#47924;&#50648;&#49345;/&#49324;&#47924;&#50648;&#49345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&#49884;&#54200;46&#54200;.pptx" TargetMode="External"/><Relationship Id="rId153" Type="http://schemas.openxmlformats.org/officeDocument/2006/relationships/hyperlink" Target="&#49884;&#54200;08&#54200;.pptx" TargetMode="External"/><Relationship Id="rId195" Type="http://schemas.openxmlformats.org/officeDocument/2006/relationships/hyperlink" Target="&#49884;&#54200;146&#54200;.pptx" TargetMode="External"/><Relationship Id="rId209" Type="http://schemas.openxmlformats.org/officeDocument/2006/relationships/hyperlink" Target="&#49884;&#54200;149&#54200;.pptx" TargetMode="External"/><Relationship Id="rId360" Type="http://schemas.openxmlformats.org/officeDocument/2006/relationships/image" Target="../media/image166.png"/><Relationship Id="rId416" Type="http://schemas.openxmlformats.org/officeDocument/2006/relationships/image" Target="../media/image194.png"/><Relationship Id="rId220" Type="http://schemas.openxmlformats.org/officeDocument/2006/relationships/image" Target="../media/image96.png"/><Relationship Id="rId458" Type="http://schemas.openxmlformats.org/officeDocument/2006/relationships/image" Target="../media/image215.png"/><Relationship Id="rId15" Type="http://schemas.openxmlformats.org/officeDocument/2006/relationships/slide" Target="slide27.xml"/><Relationship Id="rId57" Type="http://schemas.openxmlformats.org/officeDocument/2006/relationships/hyperlink" Target="&#49884;&#54200;04&#54200;.pptx" TargetMode="External"/><Relationship Id="rId262" Type="http://schemas.openxmlformats.org/officeDocument/2006/relationships/image" Target="../media/image117.png"/><Relationship Id="rId318" Type="http://schemas.openxmlformats.org/officeDocument/2006/relationships/image" Target="../media/image145.png"/><Relationship Id="rId99" Type="http://schemas.openxmlformats.org/officeDocument/2006/relationships/hyperlink" Target="&#49884;&#54200;56&#54200;.pptx" TargetMode="External"/><Relationship Id="rId122" Type="http://schemas.openxmlformats.org/officeDocument/2006/relationships/image" Target="../media/image47.png"/><Relationship Id="rId164" Type="http://schemas.openxmlformats.org/officeDocument/2006/relationships/image" Target="../media/image68.png"/><Relationship Id="rId371" Type="http://schemas.openxmlformats.org/officeDocument/2006/relationships/hyperlink" Target="../20&#51104;&#50616;/&#51104;&#50616;.pptx" TargetMode="External"/><Relationship Id="rId427" Type="http://schemas.openxmlformats.org/officeDocument/2006/relationships/hyperlink" Target="../../&#49888;&#50557;PPT/48%20&#44040;&#46972;&#46356;&#50500;&#49436;/&#44040;&#46972;&#46356;&#50500;&#49436;.pptx" TargetMode="External"/><Relationship Id="rId26" Type="http://schemas.openxmlformats.org/officeDocument/2006/relationships/slide" Target="slide16.xml"/><Relationship Id="rId231" Type="http://schemas.openxmlformats.org/officeDocument/2006/relationships/hyperlink" Target="&#49884;&#54200;109&#54200;.pptx" TargetMode="External"/><Relationship Id="rId273" Type="http://schemas.openxmlformats.org/officeDocument/2006/relationships/hyperlink" Target="&#49884;&#54200;76&#54200;.pptx" TargetMode="External"/><Relationship Id="rId329" Type="http://schemas.openxmlformats.org/officeDocument/2006/relationships/hyperlink" Target="&#49884;&#54200;09&#54200;.pptx" TargetMode="External"/><Relationship Id="rId68" Type="http://schemas.openxmlformats.org/officeDocument/2006/relationships/image" Target="../media/image20.png"/><Relationship Id="rId133" Type="http://schemas.openxmlformats.org/officeDocument/2006/relationships/hyperlink" Target="&#49884;&#54200;64&#54200;.pptx" TargetMode="External"/><Relationship Id="rId175" Type="http://schemas.openxmlformats.org/officeDocument/2006/relationships/hyperlink" Target="&#49884;&#54200;142&#54200;.pptx" TargetMode="External"/><Relationship Id="rId340" Type="http://schemas.openxmlformats.org/officeDocument/2006/relationships/image" Target="../media/image156.png"/><Relationship Id="rId200" Type="http://schemas.openxmlformats.org/officeDocument/2006/relationships/image" Target="../media/image86.png"/><Relationship Id="rId382" Type="http://schemas.openxmlformats.org/officeDocument/2006/relationships/image" Target="../media/image177.png"/><Relationship Id="rId438" Type="http://schemas.openxmlformats.org/officeDocument/2006/relationships/image" Target="../media/image205.png"/><Relationship Id="rId242" Type="http://schemas.openxmlformats.org/officeDocument/2006/relationships/image" Target="../media/image107.png"/><Relationship Id="rId284" Type="http://schemas.openxmlformats.org/officeDocument/2006/relationships/image" Target="../media/image128.png"/><Relationship Id="rId37" Type="http://schemas.openxmlformats.org/officeDocument/2006/relationships/hyperlink" Target="&#49884;&#54200;11&#54200;.pptx" TargetMode="External"/><Relationship Id="rId79" Type="http://schemas.openxmlformats.org/officeDocument/2006/relationships/hyperlink" Target="&#49884;&#54200;53&#54200;.pptx" TargetMode="External"/><Relationship Id="rId102" Type="http://schemas.openxmlformats.org/officeDocument/2006/relationships/image" Target="../media/image37.png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86" Type="http://schemas.openxmlformats.org/officeDocument/2006/relationships/image" Target="../media/image79.png"/><Relationship Id="rId351" Type="http://schemas.openxmlformats.org/officeDocument/2006/relationships/hyperlink" Target="../10&#49324;&#47924;&#50648;&#54616;/&#49324;&#47924;&#50648;&#54616;.pptx" TargetMode="External"/><Relationship Id="rId393" Type="http://schemas.openxmlformats.org/officeDocument/2006/relationships/hyperlink" Target="../31&#50724;&#48148;&#45852;/&#50724;&#48148;&#45852;1&#51109;.pptx" TargetMode="External"/><Relationship Id="rId407" Type="http://schemas.openxmlformats.org/officeDocument/2006/relationships/hyperlink" Target="../38&#49828;&#44032;&#47028;/&#49828;&#44032;&#47028;.pptx" TargetMode="External"/><Relationship Id="rId449" Type="http://schemas.openxmlformats.org/officeDocument/2006/relationships/hyperlink" Target="../../&#49888;&#50557;PPT/59%20&#50556;&#44256;&#48372;&#49436;/&#50556;&#44256;&#48372;&#49436;.pptx" TargetMode="External"/><Relationship Id="rId211" Type="http://schemas.openxmlformats.org/officeDocument/2006/relationships/hyperlink" Target="&#49884;&#54200;139&#54200;.pptx" TargetMode="External"/><Relationship Id="rId253" Type="http://schemas.openxmlformats.org/officeDocument/2006/relationships/hyperlink" Target="&#49884;&#54200;29&#54200;.pptx" TargetMode="External"/><Relationship Id="rId295" Type="http://schemas.openxmlformats.org/officeDocument/2006/relationships/hyperlink" Target="&#49884;&#54200;69&#54200;.pptx" TargetMode="External"/><Relationship Id="rId309" Type="http://schemas.openxmlformats.org/officeDocument/2006/relationships/hyperlink" Target="&#49884;&#54200;102&#54200;.pptx" TargetMode="External"/><Relationship Id="rId460" Type="http://schemas.openxmlformats.org/officeDocument/2006/relationships/image" Target="../media/image216.png"/><Relationship Id="rId48" Type="http://schemas.openxmlformats.org/officeDocument/2006/relationships/image" Target="../media/image10.png"/><Relationship Id="rId113" Type="http://schemas.openxmlformats.org/officeDocument/2006/relationships/hyperlink" Target="&#49884;&#54200;60&#54200;.pptx" TargetMode="External"/><Relationship Id="rId320" Type="http://schemas.openxmlformats.org/officeDocument/2006/relationships/image" Target="../media/image146.png"/><Relationship Id="rId155" Type="http://schemas.openxmlformats.org/officeDocument/2006/relationships/hyperlink" Target="&#49884;&#54200;122&#54200;.pptx" TargetMode="External"/><Relationship Id="rId197" Type="http://schemas.openxmlformats.org/officeDocument/2006/relationships/hyperlink" Target="&#49884;&#54200;147&#54200;.pptx" TargetMode="External"/><Relationship Id="rId362" Type="http://schemas.openxmlformats.org/officeDocument/2006/relationships/image" Target="../media/image167.png"/><Relationship Id="rId418" Type="http://schemas.openxmlformats.org/officeDocument/2006/relationships/image" Target="../media/image195.png"/><Relationship Id="rId222" Type="http://schemas.openxmlformats.org/officeDocument/2006/relationships/image" Target="../media/image97.png"/><Relationship Id="rId264" Type="http://schemas.openxmlformats.org/officeDocument/2006/relationships/image" Target="../media/image118.png"/><Relationship Id="rId17" Type="http://schemas.openxmlformats.org/officeDocument/2006/relationships/slide" Target="slide28.xml"/><Relationship Id="rId59" Type="http://schemas.openxmlformats.org/officeDocument/2006/relationships/hyperlink" Target="&#49884;&#54200;41&#54200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166" Type="http://schemas.openxmlformats.org/officeDocument/2006/relationships/image" Target="../media/image69.png"/><Relationship Id="rId331" Type="http://schemas.openxmlformats.org/officeDocument/2006/relationships/hyperlink" Target="../../&#44396;-&#49888;&#50557;%20&#49457;&#44221;&#47785;&#47197;.pptx" TargetMode="External"/><Relationship Id="rId373" Type="http://schemas.openxmlformats.org/officeDocument/2006/relationships/hyperlink" Target="../21&#51204;&#46020;&#49436;/&#51204;&#46020;&#49436;.pptx" TargetMode="External"/><Relationship Id="rId429" Type="http://schemas.openxmlformats.org/officeDocument/2006/relationships/hyperlink" Target="../../&#49888;&#50557;PPT/49%20&#50640;&#48288;&#49548;&#49436;/&#50640;&#48288;&#49548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2&#54200;.pptx" TargetMode="External"/><Relationship Id="rId440" Type="http://schemas.openxmlformats.org/officeDocument/2006/relationships/image" Target="../media/image206.png"/><Relationship Id="rId28" Type="http://schemas.openxmlformats.org/officeDocument/2006/relationships/slide" Target="slide18.xml"/><Relationship Id="rId275" Type="http://schemas.openxmlformats.org/officeDocument/2006/relationships/hyperlink" Target="&#49884;&#54200;70&#54200;.pptx" TargetMode="External"/><Relationship Id="rId300" Type="http://schemas.openxmlformats.org/officeDocument/2006/relationships/image" Target="../media/image136.png"/><Relationship Id="rId81" Type="http://schemas.openxmlformats.org/officeDocument/2006/relationships/hyperlink" Target="&#49884;&#54200;05&#54200;.pptx" TargetMode="External"/><Relationship Id="rId135" Type="http://schemas.openxmlformats.org/officeDocument/2006/relationships/hyperlink" Target="&#49884;&#54200;63&#54200;.pptx" TargetMode="External"/><Relationship Id="rId177" Type="http://schemas.openxmlformats.org/officeDocument/2006/relationships/hyperlink" Target="&#49884;&#54200;141&#54200;.pptx" TargetMode="External"/><Relationship Id="rId342" Type="http://schemas.openxmlformats.org/officeDocument/2006/relationships/image" Target="../media/image157.png"/><Relationship Id="rId384" Type="http://schemas.openxmlformats.org/officeDocument/2006/relationships/image" Target="../media/image178.png"/><Relationship Id="rId202" Type="http://schemas.openxmlformats.org/officeDocument/2006/relationships/image" Target="../media/image87.png"/><Relationship Id="rId244" Type="http://schemas.openxmlformats.org/officeDocument/2006/relationships/image" Target="../media/image108.png"/><Relationship Id="rId39" Type="http://schemas.openxmlformats.org/officeDocument/2006/relationships/hyperlink" Target="&#49884;&#54200;01&#54200;.pptx" TargetMode="External"/><Relationship Id="rId286" Type="http://schemas.openxmlformats.org/officeDocument/2006/relationships/image" Target="../media/image129.png"/><Relationship Id="rId451" Type="http://schemas.openxmlformats.org/officeDocument/2006/relationships/hyperlink" Target="../../&#49888;&#50557;PPT/60%20&#48288;&#46300;&#47196;&#51204;&#49436;/&#48288;&#46300;&#47196;&#51204;&#49436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46" Type="http://schemas.openxmlformats.org/officeDocument/2006/relationships/image" Target="../media/image59.png"/><Relationship Id="rId188" Type="http://schemas.openxmlformats.org/officeDocument/2006/relationships/image" Target="../media/image80.png"/><Relationship Id="rId311" Type="http://schemas.openxmlformats.org/officeDocument/2006/relationships/hyperlink" Target="&#49884;&#54200;99&#54200;.pptx" TargetMode="External"/><Relationship Id="rId353" Type="http://schemas.openxmlformats.org/officeDocument/2006/relationships/hyperlink" Target="../12&#50676;&#50773;&#44592;&#54616;/&#50676;&#50773;&#44592;&#54616;.pptx" TargetMode="External"/><Relationship Id="rId395" Type="http://schemas.openxmlformats.org/officeDocument/2006/relationships/hyperlink" Target="../32&#50836;&#45208;/&#50836;&#45208;.pptx" TargetMode="External"/><Relationship Id="rId409" Type="http://schemas.openxmlformats.org/officeDocument/2006/relationships/hyperlink" Target="../39&#47568;&#46972;&#44592;/&#47568;&#46972;&#44592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&#49884;&#54200;129&#54200;.pptx" TargetMode="External"/><Relationship Id="rId420" Type="http://schemas.openxmlformats.org/officeDocument/2006/relationships/image" Target="../media/image196.png"/><Relationship Id="rId255" Type="http://schemas.openxmlformats.org/officeDocument/2006/relationships/hyperlink" Target="&#49884;&#54200;39&#54200;.pptx" TargetMode="External"/><Relationship Id="rId297" Type="http://schemas.openxmlformats.org/officeDocument/2006/relationships/hyperlink" Target="&#49884;&#54200;79&#54200;.pptx" TargetMode="External"/><Relationship Id="rId462" Type="http://schemas.openxmlformats.org/officeDocument/2006/relationships/image" Target="../media/image217.png"/><Relationship Id="rId115" Type="http://schemas.openxmlformats.org/officeDocument/2006/relationships/hyperlink" Target="&#49884;&#54200;07&#54200;.pptx" TargetMode="External"/><Relationship Id="rId157" Type="http://schemas.openxmlformats.org/officeDocument/2006/relationships/hyperlink" Target="&#49884;&#54200;121&#54200;.pptx" TargetMode="External"/><Relationship Id="rId322" Type="http://schemas.openxmlformats.org/officeDocument/2006/relationships/image" Target="../media/image147.png"/><Relationship Id="rId364" Type="http://schemas.openxmlformats.org/officeDocument/2006/relationships/image" Target="../media/image168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57&#54200;.pptx" TargetMode="External"/><Relationship Id="rId299" Type="http://schemas.openxmlformats.org/officeDocument/2006/relationships/hyperlink" Target="&#49884;&#54200;80&#54200;.pptx" TargetMode="External"/><Relationship Id="rId21" Type="http://schemas.openxmlformats.org/officeDocument/2006/relationships/slide" Target="slide12.xml"/><Relationship Id="rId63" Type="http://schemas.openxmlformats.org/officeDocument/2006/relationships/hyperlink" Target="&#49884;&#54200;43&#54200;.pptx" TargetMode="External"/><Relationship Id="rId159" Type="http://schemas.openxmlformats.org/officeDocument/2006/relationships/hyperlink" Target="&#49884;&#54200;123&#54200;.pptx" TargetMode="External"/><Relationship Id="rId324" Type="http://schemas.openxmlformats.org/officeDocument/2006/relationships/image" Target="../media/image148.png"/><Relationship Id="rId366" Type="http://schemas.openxmlformats.org/officeDocument/2006/relationships/image" Target="../media/image169.png"/><Relationship Id="rId170" Type="http://schemas.openxmlformats.org/officeDocument/2006/relationships/image" Target="../media/image71.png"/><Relationship Id="rId226" Type="http://schemas.openxmlformats.org/officeDocument/2006/relationships/image" Target="../media/image99.png"/><Relationship Id="rId433" Type="http://schemas.openxmlformats.org/officeDocument/2006/relationships/hyperlink" Target="../../&#49888;&#50557;PPT/51%20&#44264;&#47196;&#49352;&#49436;/&#44264;&#47196;&#49352;&#49436;.pptx" TargetMode="External"/><Relationship Id="rId268" Type="http://schemas.openxmlformats.org/officeDocument/2006/relationships/image" Target="../media/image120.png"/><Relationship Id="rId32" Type="http://schemas.openxmlformats.org/officeDocument/2006/relationships/image" Target="../media/image2.png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335" Type="http://schemas.openxmlformats.org/officeDocument/2006/relationships/hyperlink" Target="&#52285;&#49464;&#44592;.pptx" TargetMode="External"/><Relationship Id="rId377" Type="http://schemas.openxmlformats.org/officeDocument/2006/relationships/hyperlink" Target="../23&#51060;&#49324;&#50556;/&#51060;&#49324;&#50556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35&#54200;.pptx" TargetMode="External"/><Relationship Id="rId237" Type="http://schemas.openxmlformats.org/officeDocument/2006/relationships/hyperlink" Target="&#49884;&#54200;114&#54200;.pptx" TargetMode="External"/><Relationship Id="rId402" Type="http://schemas.openxmlformats.org/officeDocument/2006/relationships/image" Target="../media/image187.png"/><Relationship Id="rId279" Type="http://schemas.openxmlformats.org/officeDocument/2006/relationships/hyperlink" Target="&#49884;&#54200;88&#54200;.pptx" TargetMode="External"/><Relationship Id="rId444" Type="http://schemas.openxmlformats.org/officeDocument/2006/relationships/image" Target="../media/image208.png"/><Relationship Id="rId43" Type="http://schemas.openxmlformats.org/officeDocument/2006/relationships/hyperlink" Target="&#49884;&#54200;33&#54200;.pptx" TargetMode="External"/><Relationship Id="rId139" Type="http://schemas.openxmlformats.org/officeDocument/2006/relationships/hyperlink" Target="&#49884;&#54200;67&#54200;.pptx" TargetMode="External"/><Relationship Id="rId290" Type="http://schemas.openxmlformats.org/officeDocument/2006/relationships/image" Target="../media/image131.png"/><Relationship Id="rId304" Type="http://schemas.openxmlformats.org/officeDocument/2006/relationships/image" Target="../media/image138.png"/><Relationship Id="rId346" Type="http://schemas.openxmlformats.org/officeDocument/2006/relationships/image" Target="../media/image159.png"/><Relationship Id="rId388" Type="http://schemas.openxmlformats.org/officeDocument/2006/relationships/image" Target="../media/image180.png"/><Relationship Id="rId85" Type="http://schemas.openxmlformats.org/officeDocument/2006/relationships/hyperlink" Target="&#49884;&#54200;25&#54200;.pptx" TargetMode="External"/><Relationship Id="rId150" Type="http://schemas.openxmlformats.org/officeDocument/2006/relationships/image" Target="../media/image61.png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413" Type="http://schemas.openxmlformats.org/officeDocument/2006/relationships/hyperlink" Target="../../&#49888;&#50557;PPT/41%20&#47560;&#44032;&#48373;&#51020;/&#47560;&#44032;&#48373;&#51020;.pptx" TargetMode="External"/><Relationship Id="rId248" Type="http://schemas.openxmlformats.org/officeDocument/2006/relationships/image" Target="../media/image110.png"/><Relationship Id="rId455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6.xml"/><Relationship Id="rId108" Type="http://schemas.openxmlformats.org/officeDocument/2006/relationships/image" Target="../media/image40.png"/><Relationship Id="rId315" Type="http://schemas.openxmlformats.org/officeDocument/2006/relationships/hyperlink" Target="&#49884;&#54200;97&#54200;.pptx" TargetMode="External"/><Relationship Id="rId357" Type="http://schemas.openxmlformats.org/officeDocument/2006/relationships/hyperlink" Target="../13&#50669;&#45824;&#49345;/&#50669;&#45824;&#49345;.pptx" TargetMode="External"/><Relationship Id="rId54" Type="http://schemas.openxmlformats.org/officeDocument/2006/relationships/image" Target="../media/image13.png"/><Relationship Id="rId96" Type="http://schemas.openxmlformats.org/officeDocument/2006/relationships/image" Target="../media/image34.png"/><Relationship Id="rId161" Type="http://schemas.openxmlformats.org/officeDocument/2006/relationships/hyperlink" Target="&#49884;&#54200;133&#54200;.pptx" TargetMode="External"/><Relationship Id="rId217" Type="http://schemas.openxmlformats.org/officeDocument/2006/relationships/hyperlink" Target="&#49884;&#54200;103&#54200;.pptx" TargetMode="External"/><Relationship Id="rId399" Type="http://schemas.openxmlformats.org/officeDocument/2006/relationships/hyperlink" Target="../34&#45208;&#54996;/&#45208;&#54996;.pptx" TargetMode="External"/><Relationship Id="rId259" Type="http://schemas.openxmlformats.org/officeDocument/2006/relationships/hyperlink" Target="&#49884;&#54200;59&#54200;.pptx" TargetMode="External"/><Relationship Id="rId424" Type="http://schemas.openxmlformats.org/officeDocument/2006/relationships/image" Target="../media/image198.png"/><Relationship Id="rId466" Type="http://schemas.openxmlformats.org/officeDocument/2006/relationships/image" Target="../media/image221.png"/><Relationship Id="rId23" Type="http://schemas.openxmlformats.org/officeDocument/2006/relationships/slide" Target="slide14.xml"/><Relationship Id="rId119" Type="http://schemas.openxmlformats.org/officeDocument/2006/relationships/hyperlink" Target="&#49884;&#54200;47&#54200;.pptx" TargetMode="External"/><Relationship Id="rId270" Type="http://schemas.openxmlformats.org/officeDocument/2006/relationships/image" Target="../media/image121.png"/><Relationship Id="rId326" Type="http://schemas.openxmlformats.org/officeDocument/2006/relationships/image" Target="../media/image149.png"/><Relationship Id="rId65" Type="http://schemas.openxmlformats.org/officeDocument/2006/relationships/hyperlink" Target="&#49884;&#54200;34&#54200;.pptx" TargetMode="External"/><Relationship Id="rId130" Type="http://schemas.openxmlformats.org/officeDocument/2006/relationships/image" Target="../media/image51.png"/><Relationship Id="rId368" Type="http://schemas.openxmlformats.org/officeDocument/2006/relationships/image" Target="../media/image170.png"/><Relationship Id="rId172" Type="http://schemas.openxmlformats.org/officeDocument/2006/relationships/image" Target="../media/image72.png"/><Relationship Id="rId228" Type="http://schemas.openxmlformats.org/officeDocument/2006/relationships/image" Target="../media/image100.png"/><Relationship Id="rId43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1" Type="http://schemas.openxmlformats.org/officeDocument/2006/relationships/hyperlink" Target="&#49884;&#54200;81&#54200;.pptx" TargetMode="External"/><Relationship Id="rId337" Type="http://schemas.openxmlformats.org/officeDocument/2006/relationships/hyperlink" Target="../03&#47112;&#50948;&#44592;/&#47112;&#50948;&#44592;.pptx" TargetMode="External"/><Relationship Id="rId34" Type="http://schemas.openxmlformats.org/officeDocument/2006/relationships/image" Target="../media/image3.png"/><Relationship Id="rId76" Type="http://schemas.openxmlformats.org/officeDocument/2006/relationships/image" Target="../media/image24.png"/><Relationship Id="rId141" Type="http://schemas.openxmlformats.org/officeDocument/2006/relationships/hyperlink" Target="&#49884;&#54200;68&#54200;.pptx" TargetMode="External"/><Relationship Id="rId379" Type="http://schemas.openxmlformats.org/officeDocument/2006/relationships/hyperlink" Target="../24&#50696;&#47112;&#48120;&#50556;/&#50696;&#47112;&#48120;&#50556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45&#54200;.pptx" TargetMode="External"/><Relationship Id="rId239" Type="http://schemas.openxmlformats.org/officeDocument/2006/relationships/hyperlink" Target="&#49884;&#54200;115&#54200;.pptx" TargetMode="External"/><Relationship Id="rId390" Type="http://schemas.openxmlformats.org/officeDocument/2006/relationships/image" Target="../media/image181.png"/><Relationship Id="rId404" Type="http://schemas.openxmlformats.org/officeDocument/2006/relationships/image" Target="../media/image188.png"/><Relationship Id="rId446" Type="http://schemas.openxmlformats.org/officeDocument/2006/relationships/image" Target="../media/image209.png"/><Relationship Id="rId250" Type="http://schemas.openxmlformats.org/officeDocument/2006/relationships/image" Target="../media/image111.png"/><Relationship Id="rId292" Type="http://schemas.openxmlformats.org/officeDocument/2006/relationships/image" Target="../media/image132.png"/><Relationship Id="rId306" Type="http://schemas.openxmlformats.org/officeDocument/2006/relationships/image" Target="../media/image139.png"/><Relationship Id="rId45" Type="http://schemas.openxmlformats.org/officeDocument/2006/relationships/hyperlink" Target="&#49884;&#54200;31&#54200;.pptx" TargetMode="External"/><Relationship Id="rId87" Type="http://schemas.openxmlformats.org/officeDocument/2006/relationships/hyperlink" Target="&#49884;&#54200;45&#54200;.pptx" TargetMode="External"/><Relationship Id="rId110" Type="http://schemas.openxmlformats.org/officeDocument/2006/relationships/image" Target="../media/image41.png"/><Relationship Id="rId348" Type="http://schemas.openxmlformats.org/officeDocument/2006/relationships/image" Target="../media/image160.png"/><Relationship Id="rId152" Type="http://schemas.openxmlformats.org/officeDocument/2006/relationships/image" Target="../media/image62.png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415" Type="http://schemas.openxmlformats.org/officeDocument/2006/relationships/hyperlink" Target="../../&#49888;&#50557;PPT/42%20&#45572;&#44032;&#48373;&#51020;/&#45572;&#44032;&#48373;&#51020;.pptx" TargetMode="External"/><Relationship Id="rId457" Type="http://schemas.openxmlformats.org/officeDocument/2006/relationships/hyperlink" Target="../../&#49888;&#50557;PPT/63%20&#50836;&#54620;&#51060;&#49436;/&#50836;&#54620;&#51060;&#49436;1&#51109;.pptx" TargetMode="External"/><Relationship Id="rId261" Type="http://schemas.openxmlformats.org/officeDocument/2006/relationships/hyperlink" Target="&#49884;&#54200;77&#54200;.pptx" TargetMode="External"/><Relationship Id="rId14" Type="http://schemas.openxmlformats.org/officeDocument/2006/relationships/slide" Target="slide7.xml"/><Relationship Id="rId56" Type="http://schemas.openxmlformats.org/officeDocument/2006/relationships/image" Target="../media/image14.png"/><Relationship Id="rId317" Type="http://schemas.openxmlformats.org/officeDocument/2006/relationships/hyperlink" Target="&#49884;&#54200;96&#54200;.pptx" TargetMode="External"/><Relationship Id="rId359" Type="http://schemas.openxmlformats.org/officeDocument/2006/relationships/hyperlink" Target="../14&#50669;&#45824;&#54616;/&#50669;&#45824;&#54616;.pptx" TargetMode="External"/><Relationship Id="rId98" Type="http://schemas.openxmlformats.org/officeDocument/2006/relationships/image" Target="../media/image35.png"/><Relationship Id="rId121" Type="http://schemas.openxmlformats.org/officeDocument/2006/relationships/hyperlink" Target="&#49884;&#54200;37&#54200;.pptx" TargetMode="External"/><Relationship Id="rId163" Type="http://schemas.openxmlformats.org/officeDocument/2006/relationships/hyperlink" Target="&#49884;&#54200;132&#54200;.pptx" TargetMode="External"/><Relationship Id="rId219" Type="http://schemas.openxmlformats.org/officeDocument/2006/relationships/hyperlink" Target="&#49884;&#54200;104&#54200;.pptx" TargetMode="External"/><Relationship Id="rId370" Type="http://schemas.openxmlformats.org/officeDocument/2006/relationships/image" Target="../media/image171.png"/><Relationship Id="rId426" Type="http://schemas.openxmlformats.org/officeDocument/2006/relationships/image" Target="../media/image199.png"/><Relationship Id="rId230" Type="http://schemas.openxmlformats.org/officeDocument/2006/relationships/image" Target="../media/image101.png"/><Relationship Id="rId25" Type="http://schemas.openxmlformats.org/officeDocument/2006/relationships/slide" Target="slide16.xml"/><Relationship Id="rId67" Type="http://schemas.openxmlformats.org/officeDocument/2006/relationships/hyperlink" Target="&#49884;&#54200;14&#54200;.pptx" TargetMode="External"/><Relationship Id="rId272" Type="http://schemas.openxmlformats.org/officeDocument/2006/relationships/image" Target="../media/image122.png"/><Relationship Id="rId328" Type="http://schemas.openxmlformats.org/officeDocument/2006/relationships/image" Target="../media/image150.png"/><Relationship Id="rId132" Type="http://schemas.openxmlformats.org/officeDocument/2006/relationships/image" Target="../media/image52.png"/><Relationship Id="rId174" Type="http://schemas.openxmlformats.org/officeDocument/2006/relationships/image" Target="../media/image73.png"/><Relationship Id="rId381" Type="http://schemas.openxmlformats.org/officeDocument/2006/relationships/hyperlink" Target="../25&#50696;&#47112;&#48120;&#50556;&#50528;&#44032;/&#50696;&#47112;&#48120;&#50556;&#50528;&#44032;.pptx" TargetMode="External"/><Relationship Id="rId241" Type="http://schemas.openxmlformats.org/officeDocument/2006/relationships/hyperlink" Target="&#49884;&#54200;120&#54200;.pptx" TargetMode="External"/><Relationship Id="rId43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36" Type="http://schemas.openxmlformats.org/officeDocument/2006/relationships/image" Target="../media/image4.png"/><Relationship Id="rId283" Type="http://schemas.openxmlformats.org/officeDocument/2006/relationships/hyperlink" Target="&#49884;&#54200;82&#54200;.pptx" TargetMode="External"/><Relationship Id="rId339" Type="http://schemas.openxmlformats.org/officeDocument/2006/relationships/hyperlink" Target="../04&#48124;&#49688;&#44592;/&#48124;&#49688;&#44592;.pptx" TargetMode="External"/><Relationship Id="rId78" Type="http://schemas.openxmlformats.org/officeDocument/2006/relationships/image" Target="../media/image25.png"/><Relationship Id="rId101" Type="http://schemas.openxmlformats.org/officeDocument/2006/relationships/hyperlink" Target="&#49884;&#54200;06&#54200;.pptx" TargetMode="External"/><Relationship Id="rId143" Type="http://schemas.openxmlformats.org/officeDocument/2006/relationships/hyperlink" Target="&#49884;&#54200;58&#54200;.pptx" TargetMode="External"/><Relationship Id="rId185" Type="http://schemas.openxmlformats.org/officeDocument/2006/relationships/hyperlink" Target="&#49884;&#54200;130&#54200;.pptx" TargetMode="External"/><Relationship Id="rId350" Type="http://schemas.openxmlformats.org/officeDocument/2006/relationships/image" Target="../media/image161.png"/><Relationship Id="rId406" Type="http://schemas.openxmlformats.org/officeDocument/2006/relationships/image" Target="../media/image189.png"/><Relationship Id="rId9" Type="http://schemas.openxmlformats.org/officeDocument/2006/relationships/slide" Target="slide24.xml"/><Relationship Id="rId210" Type="http://schemas.openxmlformats.org/officeDocument/2006/relationships/image" Target="../media/image91.png"/><Relationship Id="rId392" Type="http://schemas.openxmlformats.org/officeDocument/2006/relationships/image" Target="../media/image182.png"/><Relationship Id="rId448" Type="http://schemas.openxmlformats.org/officeDocument/2006/relationships/image" Target="../media/image210.png"/><Relationship Id="rId252" Type="http://schemas.openxmlformats.org/officeDocument/2006/relationships/image" Target="../media/image112.png"/><Relationship Id="rId294" Type="http://schemas.openxmlformats.org/officeDocument/2006/relationships/image" Target="../media/image133.png"/><Relationship Id="rId308" Type="http://schemas.openxmlformats.org/officeDocument/2006/relationships/image" Target="../media/image140.png"/><Relationship Id="rId47" Type="http://schemas.openxmlformats.org/officeDocument/2006/relationships/hyperlink" Target="&#49884;&#54200;32&#54200;.pptx" TargetMode="External"/><Relationship Id="rId89" Type="http://schemas.openxmlformats.org/officeDocument/2006/relationships/hyperlink" Target="&#49884;&#54200;10&#54200;.pptx" TargetMode="External"/><Relationship Id="rId112" Type="http://schemas.openxmlformats.org/officeDocument/2006/relationships/image" Target="../media/image42.png"/><Relationship Id="rId154" Type="http://schemas.openxmlformats.org/officeDocument/2006/relationships/image" Target="../media/image63.png"/><Relationship Id="rId361" Type="http://schemas.openxmlformats.org/officeDocument/2006/relationships/hyperlink" Target="../15&#50640;&#49828;&#46972;/&#50640;&#49828;&#46972;.pptx" TargetMode="External"/><Relationship Id="rId196" Type="http://schemas.openxmlformats.org/officeDocument/2006/relationships/image" Target="../media/image84.png"/><Relationship Id="rId417" Type="http://schemas.openxmlformats.org/officeDocument/2006/relationships/hyperlink" Target="../../&#49888;&#50557;PPT/43%20&#50836;&#54620;&#48373;&#51020;/&#50836;&#54620;&#48373;&#51020;.pptx" TargetMode="External"/><Relationship Id="rId459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28.xml"/><Relationship Id="rId221" Type="http://schemas.openxmlformats.org/officeDocument/2006/relationships/hyperlink" Target="&#49884;&#54200;105&#54200;.pptx" TargetMode="External"/><Relationship Id="rId263" Type="http://schemas.openxmlformats.org/officeDocument/2006/relationships/hyperlink" Target="&#49884;&#54200;71&#54200;.pptx" TargetMode="External"/><Relationship Id="rId319" Type="http://schemas.openxmlformats.org/officeDocument/2006/relationships/hyperlink" Target="&#49884;&#54200;95&#54200;.pptx" TargetMode="External"/><Relationship Id="rId58" Type="http://schemas.openxmlformats.org/officeDocument/2006/relationships/image" Target="../media/image15.png"/><Relationship Id="rId123" Type="http://schemas.openxmlformats.org/officeDocument/2006/relationships/hyperlink" Target="&#49884;&#54200;27&#54200;.pptx" TargetMode="External"/><Relationship Id="rId330" Type="http://schemas.openxmlformats.org/officeDocument/2006/relationships/image" Target="../media/image151.png"/><Relationship Id="rId165" Type="http://schemas.openxmlformats.org/officeDocument/2006/relationships/hyperlink" Target="&#49884;&#54200;131&#54200;.pptx" TargetMode="External"/><Relationship Id="rId372" Type="http://schemas.openxmlformats.org/officeDocument/2006/relationships/image" Target="../media/image172.png"/><Relationship Id="rId428" Type="http://schemas.openxmlformats.org/officeDocument/2006/relationships/image" Target="../media/image200.png"/><Relationship Id="rId232" Type="http://schemas.openxmlformats.org/officeDocument/2006/relationships/image" Target="../media/image102.png"/><Relationship Id="rId274" Type="http://schemas.openxmlformats.org/officeDocument/2006/relationships/image" Target="../media/image123.png"/><Relationship Id="rId27" Type="http://schemas.openxmlformats.org/officeDocument/2006/relationships/slide" Target="slide18.xml"/><Relationship Id="rId69" Type="http://schemas.openxmlformats.org/officeDocument/2006/relationships/hyperlink" Target="&#49884;&#54200;24&#54200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76" Type="http://schemas.openxmlformats.org/officeDocument/2006/relationships/image" Target="../media/image74.png"/><Relationship Id="rId341" Type="http://schemas.openxmlformats.org/officeDocument/2006/relationships/hyperlink" Target="../05&#49888;&#47749;&#44592;/&#49888;&#47749;&#44592;.pptx" TargetMode="External"/><Relationship Id="rId383" Type="http://schemas.openxmlformats.org/officeDocument/2006/relationships/hyperlink" Target="../26&#50640;&#49828;&#44180;/&#50640;&#49828;&#44180;.pptx" TargetMode="External"/><Relationship Id="rId439" Type="http://schemas.openxmlformats.org/officeDocument/2006/relationships/hyperlink" Target="../../&#49888;&#50557;PPT/54%20&#46356;&#47784;&#45936;&#51204;&#49436;/&#46356;&#47784;&#45936;&#51204;&#49436;.pptx" TargetMode="External"/><Relationship Id="rId201" Type="http://schemas.openxmlformats.org/officeDocument/2006/relationships/hyperlink" Target="&#49884;&#54200;127&#54200;.pptx" TargetMode="External"/><Relationship Id="rId243" Type="http://schemas.openxmlformats.org/officeDocument/2006/relationships/hyperlink" Target="&#49884;&#54200;116&#54200;.pptx" TargetMode="External"/><Relationship Id="rId285" Type="http://schemas.openxmlformats.org/officeDocument/2006/relationships/hyperlink" Target="&#49884;&#54200;83&#54200;.pptx" TargetMode="External"/><Relationship Id="rId450" Type="http://schemas.openxmlformats.org/officeDocument/2006/relationships/image" Target="../media/image211.png"/><Relationship Id="rId38" Type="http://schemas.openxmlformats.org/officeDocument/2006/relationships/image" Target="../media/image5.png"/><Relationship Id="rId103" Type="http://schemas.openxmlformats.org/officeDocument/2006/relationships/hyperlink" Target="&#49884;&#54200;16&#54200;.pptx" TargetMode="External"/><Relationship Id="rId310" Type="http://schemas.openxmlformats.org/officeDocument/2006/relationships/image" Target="../media/image141.png"/><Relationship Id="rId91" Type="http://schemas.openxmlformats.org/officeDocument/2006/relationships/hyperlink" Target="&#49884;&#54200;20&#54200;.pptx" TargetMode="External"/><Relationship Id="rId145" Type="http://schemas.openxmlformats.org/officeDocument/2006/relationships/hyperlink" Target="&#49884;&#54200;48&#54200;.pptx" TargetMode="External"/><Relationship Id="rId187" Type="http://schemas.openxmlformats.org/officeDocument/2006/relationships/hyperlink" Target="&#49884;&#54200;140&#54200;.pptx" TargetMode="External"/><Relationship Id="rId352" Type="http://schemas.openxmlformats.org/officeDocument/2006/relationships/image" Target="../media/image162.png"/><Relationship Id="rId394" Type="http://schemas.openxmlformats.org/officeDocument/2006/relationships/image" Target="../media/image183.png"/><Relationship Id="rId408" Type="http://schemas.openxmlformats.org/officeDocument/2006/relationships/image" Target="../media/image190.png"/><Relationship Id="rId212" Type="http://schemas.openxmlformats.org/officeDocument/2006/relationships/image" Target="../media/image92.png"/><Relationship Id="rId254" Type="http://schemas.openxmlformats.org/officeDocument/2006/relationships/image" Target="../media/image113.png"/><Relationship Id="rId49" Type="http://schemas.openxmlformats.org/officeDocument/2006/relationships/hyperlink" Target="&#49884;&#54200;03&#54200;.pptx" TargetMode="External"/><Relationship Id="rId114" Type="http://schemas.openxmlformats.org/officeDocument/2006/relationships/image" Target="../media/image43.png"/><Relationship Id="rId296" Type="http://schemas.openxmlformats.org/officeDocument/2006/relationships/image" Target="../media/image134.png"/><Relationship Id="rId461" Type="http://schemas.openxmlformats.org/officeDocument/2006/relationships/hyperlink" Target="../../&#49888;&#50557;PPT/65%20&#50976;&#45796;&#49436;/&#50976;&#45796;&#49436;1&#51109;.pptx" TargetMode="External"/><Relationship Id="rId60" Type="http://schemas.openxmlformats.org/officeDocument/2006/relationships/image" Target="../media/image16.png"/><Relationship Id="rId156" Type="http://schemas.openxmlformats.org/officeDocument/2006/relationships/image" Target="../media/image64.png"/><Relationship Id="rId198" Type="http://schemas.openxmlformats.org/officeDocument/2006/relationships/image" Target="../media/image85.png"/><Relationship Id="rId321" Type="http://schemas.openxmlformats.org/officeDocument/2006/relationships/hyperlink" Target="&#49884;&#54200;94&#54200;.pptx" TargetMode="External"/><Relationship Id="rId363" Type="http://schemas.openxmlformats.org/officeDocument/2006/relationships/hyperlink" Target="../16&#45712;&#54756;&#48120;&#50556;/&#45712;&#54756;&#48120;&#50556;.pptx" TargetMode="External"/><Relationship Id="rId419" Type="http://schemas.openxmlformats.org/officeDocument/2006/relationships/hyperlink" Target="../../&#49888;&#50557;PPT/44%20&#49324;&#46020;&#54665;&#51204;/&#49324;&#46020;&#54665;&#51204;.pptx" TargetMode="External"/><Relationship Id="rId223" Type="http://schemas.openxmlformats.org/officeDocument/2006/relationships/hyperlink" Target="&#49884;&#54200;110&#54200;.pptx" TargetMode="External"/><Relationship Id="rId430" Type="http://schemas.openxmlformats.org/officeDocument/2006/relationships/image" Target="../media/image201.png"/><Relationship Id="rId18" Type="http://schemas.openxmlformats.org/officeDocument/2006/relationships/slide" Target="slide29.xml"/><Relationship Id="rId265" Type="http://schemas.openxmlformats.org/officeDocument/2006/relationships/hyperlink" Target="&#49884;&#54200;72&#54200;.pptx" TargetMode="External"/><Relationship Id="rId125" Type="http://schemas.openxmlformats.org/officeDocument/2006/relationships/hyperlink" Target="&#49884;&#54200;17&#54200;.pptx" TargetMode="External"/><Relationship Id="rId167" Type="http://schemas.openxmlformats.org/officeDocument/2006/relationships/hyperlink" Target="&#49884;&#54200;134&#54200;.pptx" TargetMode="External"/><Relationship Id="rId332" Type="http://schemas.openxmlformats.org/officeDocument/2006/relationships/image" Target="../media/image152.png"/><Relationship Id="rId374" Type="http://schemas.openxmlformats.org/officeDocument/2006/relationships/image" Target="../media/image173.png"/><Relationship Id="rId71" Type="http://schemas.openxmlformats.org/officeDocument/2006/relationships/hyperlink" Target="&#49884;&#54200;54&#54200;.pptx" TargetMode="External"/><Relationship Id="rId234" Type="http://schemas.openxmlformats.org/officeDocument/2006/relationships/image" Target="../media/image10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276" Type="http://schemas.openxmlformats.org/officeDocument/2006/relationships/image" Target="../media/image124.png"/><Relationship Id="rId441" Type="http://schemas.openxmlformats.org/officeDocument/2006/relationships/hyperlink" Target="../../&#49888;&#50557;PPT/55%20&#46356;&#47784;&#45936;&#54980;&#49436;/&#46356;&#47784;&#45936;&#54980;&#49436;.pptx" TargetMode="External"/><Relationship Id="rId40" Type="http://schemas.openxmlformats.org/officeDocument/2006/relationships/image" Target="../media/image6.png"/><Relationship Id="rId136" Type="http://schemas.openxmlformats.org/officeDocument/2006/relationships/image" Target="../media/image54.png"/><Relationship Id="rId178" Type="http://schemas.openxmlformats.org/officeDocument/2006/relationships/image" Target="../media/image75.png"/><Relationship Id="rId301" Type="http://schemas.openxmlformats.org/officeDocument/2006/relationships/hyperlink" Target="&#49884;&#54200;90&#54200;.pptx" TargetMode="External"/><Relationship Id="rId343" Type="http://schemas.openxmlformats.org/officeDocument/2006/relationships/hyperlink" Target="../06&#50668;&#54840;&#49688;&#50500;/&#50668;&#54840;&#49688;&#50500;.pptx" TargetMode="External"/><Relationship Id="rId61" Type="http://schemas.openxmlformats.org/officeDocument/2006/relationships/hyperlink" Target="&#49884;&#54200;42&#54200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&#49884;&#54200;137&#54200;.pptx" TargetMode="External"/><Relationship Id="rId203" Type="http://schemas.openxmlformats.org/officeDocument/2006/relationships/hyperlink" Target="&#49884;&#54200;128&#54200;.pptx" TargetMode="External"/><Relationship Id="rId385" Type="http://schemas.openxmlformats.org/officeDocument/2006/relationships/hyperlink" Target="../27&#45796;&#45768;&#50648;/&#45796;&#45768;&#50648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8.png"/><Relationship Id="rId245" Type="http://schemas.openxmlformats.org/officeDocument/2006/relationships/hyperlink" Target="&#49884;&#54200;117&#54200;.pptx" TargetMode="External"/><Relationship Id="rId266" Type="http://schemas.openxmlformats.org/officeDocument/2006/relationships/image" Target="../media/image119.png"/><Relationship Id="rId287" Type="http://schemas.openxmlformats.org/officeDocument/2006/relationships/hyperlink" Target="&#49884;&#54200;84&#54200;.pptx" TargetMode="External"/><Relationship Id="rId410" Type="http://schemas.openxmlformats.org/officeDocument/2006/relationships/image" Target="../media/image191.png"/><Relationship Id="rId431" Type="http://schemas.openxmlformats.org/officeDocument/2006/relationships/hyperlink" Target="../../&#49888;&#50557;PPT/50%20&#48716;&#47549;&#48372;&#49436;/&#48716;&#47549;&#48372;&#49436;.pptx" TargetMode="External"/><Relationship Id="rId452" Type="http://schemas.openxmlformats.org/officeDocument/2006/relationships/image" Target="../media/image212.png"/><Relationship Id="rId30" Type="http://schemas.openxmlformats.org/officeDocument/2006/relationships/slide" Target="slide8.xml"/><Relationship Id="rId105" Type="http://schemas.openxmlformats.org/officeDocument/2006/relationships/hyperlink" Target="&#49884;&#54200;26&#54200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&#49884;&#54200;38&#54200;.pptx" TargetMode="External"/><Relationship Id="rId168" Type="http://schemas.openxmlformats.org/officeDocument/2006/relationships/image" Target="../media/image70.png"/><Relationship Id="rId312" Type="http://schemas.openxmlformats.org/officeDocument/2006/relationships/image" Target="../media/image142.png"/><Relationship Id="rId333" Type="http://schemas.openxmlformats.org/officeDocument/2006/relationships/hyperlink" Target="../02&#52636;&#50528;&#44413;&#44592;/&#52636;&#50528;&#44413;&#44592;.pptx" TargetMode="External"/><Relationship Id="rId354" Type="http://schemas.openxmlformats.org/officeDocument/2006/relationships/image" Target="../media/image163.png"/><Relationship Id="rId51" Type="http://schemas.openxmlformats.org/officeDocument/2006/relationships/hyperlink" Target="&#49884;&#54200;13&#54200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49884;&#54200;30&#54200;.pptx" TargetMode="External"/><Relationship Id="rId189" Type="http://schemas.openxmlformats.org/officeDocument/2006/relationships/hyperlink" Target="&#49884;&#54200;150&#54200;.pptx" TargetMode="External"/><Relationship Id="rId375" Type="http://schemas.openxmlformats.org/officeDocument/2006/relationships/hyperlink" Target="../22&#50500;&#44032;/&#50500;&#44032;.pptx" TargetMode="External"/><Relationship Id="rId396" Type="http://schemas.openxmlformats.org/officeDocument/2006/relationships/image" Target="../media/image184.png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35" Type="http://schemas.openxmlformats.org/officeDocument/2006/relationships/hyperlink" Target="&#49884;&#54200;113&#54200;.pptx" TargetMode="External"/><Relationship Id="rId256" Type="http://schemas.openxmlformats.org/officeDocument/2006/relationships/image" Target="../media/image114.png"/><Relationship Id="rId277" Type="http://schemas.openxmlformats.org/officeDocument/2006/relationships/hyperlink" Target="&#49884;&#54200;78&#54200;.pptx" TargetMode="External"/><Relationship Id="rId298" Type="http://schemas.openxmlformats.org/officeDocument/2006/relationships/image" Target="../media/image135.png"/><Relationship Id="rId400" Type="http://schemas.openxmlformats.org/officeDocument/2006/relationships/image" Target="../media/image186.png"/><Relationship Id="rId421" Type="http://schemas.openxmlformats.org/officeDocument/2006/relationships/hyperlink" Target="../../&#49888;&#50557;PPT/45%20&#47196;&#47560;&#49436;/&#47196;&#47560;&#49436;.pptx" TargetMode="External"/><Relationship Id="rId442" Type="http://schemas.openxmlformats.org/officeDocument/2006/relationships/image" Target="../media/image207.png"/><Relationship Id="rId463" Type="http://schemas.openxmlformats.org/officeDocument/2006/relationships/hyperlink" Target="../../&#49888;&#50557;PPT/66%20&#50836;&#54620;&#44228;&#49884;&#47197;/&#50836;&#54620;&#44228;&#49884;&#47197;.pptx" TargetMode="External"/><Relationship Id="rId116" Type="http://schemas.openxmlformats.org/officeDocument/2006/relationships/image" Target="../media/image44.png"/><Relationship Id="rId137" Type="http://schemas.openxmlformats.org/officeDocument/2006/relationships/hyperlink" Target="&#49884;&#54200;62&#54200;.pptx" TargetMode="External"/><Relationship Id="rId158" Type="http://schemas.openxmlformats.org/officeDocument/2006/relationships/image" Target="../media/image65.png"/><Relationship Id="rId302" Type="http://schemas.openxmlformats.org/officeDocument/2006/relationships/image" Target="../media/image137.png"/><Relationship Id="rId323" Type="http://schemas.openxmlformats.org/officeDocument/2006/relationships/hyperlink" Target="&#49884;&#54200;93&#54200;.pptx" TargetMode="External"/><Relationship Id="rId344" Type="http://schemas.openxmlformats.org/officeDocument/2006/relationships/image" Target="../media/image158.png"/><Relationship Id="rId20" Type="http://schemas.openxmlformats.org/officeDocument/2006/relationships/slide" Target="slide11.xml"/><Relationship Id="rId41" Type="http://schemas.openxmlformats.org/officeDocument/2006/relationships/hyperlink" Target="&#49884;&#54200;02&#54200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49884;&#54200;15&#54200;.pptx" TargetMode="External"/><Relationship Id="rId179" Type="http://schemas.openxmlformats.org/officeDocument/2006/relationships/hyperlink" Target="&#49884;&#54200;125&#54200;.pptx" TargetMode="External"/><Relationship Id="rId365" Type="http://schemas.openxmlformats.org/officeDocument/2006/relationships/hyperlink" Target="../17&#50640;&#49828;&#45908;/&#50640;&#49828;&#45908;.pptx" TargetMode="External"/><Relationship Id="rId386" Type="http://schemas.openxmlformats.org/officeDocument/2006/relationships/image" Target="../media/image179.png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5" Type="http://schemas.openxmlformats.org/officeDocument/2006/relationships/hyperlink" Target="&#49884;&#54200;107&#54200;.pptx" TargetMode="External"/><Relationship Id="rId246" Type="http://schemas.openxmlformats.org/officeDocument/2006/relationships/image" Target="../media/image109.png"/><Relationship Id="rId267" Type="http://schemas.openxmlformats.org/officeDocument/2006/relationships/hyperlink" Target="&#49884;&#54200;73&#54200;.pptx" TargetMode="External"/><Relationship Id="rId288" Type="http://schemas.openxmlformats.org/officeDocument/2006/relationships/image" Target="../media/image130.png"/><Relationship Id="rId411" Type="http://schemas.openxmlformats.org/officeDocument/2006/relationships/hyperlink" Target="../../&#49888;&#50557;PPT/40%20&#47560;&#53468;&#48373;&#51020;/&#47560;&#53468;&#48373;&#51020;.pptx" TargetMode="External"/><Relationship Id="rId432" Type="http://schemas.openxmlformats.org/officeDocument/2006/relationships/image" Target="../media/image202.png"/><Relationship Id="rId453" Type="http://schemas.openxmlformats.org/officeDocument/2006/relationships/hyperlink" Target="../../&#49888;&#50557;PPT/61%20&#48288;&#46300;&#47196;&#54980;&#49436;/&#48288;&#46300;&#47196;&#54980;&#49436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&#49884;&#54200;66&#54200;.pptx" TargetMode="External"/><Relationship Id="rId313" Type="http://schemas.openxmlformats.org/officeDocument/2006/relationships/hyperlink" Target="&#49884;&#54200;98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12&#54200;.pptx" TargetMode="External"/><Relationship Id="rId52" Type="http://schemas.openxmlformats.org/officeDocument/2006/relationships/image" Target="../media/image12.png"/><Relationship Id="rId73" Type="http://schemas.openxmlformats.org/officeDocument/2006/relationships/hyperlink" Target="&#49884;&#54200;55&#54200;.pptx" TargetMode="External"/><Relationship Id="rId94" Type="http://schemas.openxmlformats.org/officeDocument/2006/relationships/image" Target="../media/image33.png"/><Relationship Id="rId148" Type="http://schemas.openxmlformats.org/officeDocument/2006/relationships/image" Target="../media/image60.png"/><Relationship Id="rId169" Type="http://schemas.openxmlformats.org/officeDocument/2006/relationships/hyperlink" Target="&#49884;&#54200;144&#54200;.pptx" TargetMode="External"/><Relationship Id="rId334" Type="http://schemas.openxmlformats.org/officeDocument/2006/relationships/image" Target="../media/image153.png"/><Relationship Id="rId355" Type="http://schemas.openxmlformats.org/officeDocument/2006/relationships/hyperlink" Target="../11&#50676;&#50773;&#44592;&#49345;/&#50676;&#50773;&#44592;&#49345;.pptx" TargetMode="External"/><Relationship Id="rId376" Type="http://schemas.openxmlformats.org/officeDocument/2006/relationships/image" Target="../media/image174.png"/><Relationship Id="rId397" Type="http://schemas.openxmlformats.org/officeDocument/2006/relationships/hyperlink" Target="../33&#48120;&#44032;/&#48120;&#44032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6.png"/><Relationship Id="rId215" Type="http://schemas.openxmlformats.org/officeDocument/2006/relationships/hyperlink" Target="&#49884;&#54200;111&#54200;.pptx" TargetMode="External"/><Relationship Id="rId236" Type="http://schemas.openxmlformats.org/officeDocument/2006/relationships/image" Target="../media/image104.png"/><Relationship Id="rId257" Type="http://schemas.openxmlformats.org/officeDocument/2006/relationships/hyperlink" Target="&#49884;&#54200;49&#54200;.pptx" TargetMode="External"/><Relationship Id="rId278" Type="http://schemas.openxmlformats.org/officeDocument/2006/relationships/image" Target="../media/image125.png"/><Relationship Id="rId401" Type="http://schemas.openxmlformats.org/officeDocument/2006/relationships/hyperlink" Target="../35&#54616;&#48149;&#44397;/&#54616;&#48149;&#44397;.pptx" TargetMode="External"/><Relationship Id="rId422" Type="http://schemas.openxmlformats.org/officeDocument/2006/relationships/image" Target="../media/image197.png"/><Relationship Id="rId443" Type="http://schemas.openxmlformats.org/officeDocument/2006/relationships/hyperlink" Target="../../&#49888;&#50557;PPT/56%20&#46356;&#46020;&#49436;/&#46356;&#46020;&#49436;.pptx" TargetMode="External"/><Relationship Id="rId464" Type="http://schemas.openxmlformats.org/officeDocument/2006/relationships/image" Target="../media/image218.png"/><Relationship Id="rId303" Type="http://schemas.openxmlformats.org/officeDocument/2006/relationships/hyperlink" Target="&#49884;&#54200;89&#54200;.pptx" TargetMode="External"/><Relationship Id="rId42" Type="http://schemas.openxmlformats.org/officeDocument/2006/relationships/image" Target="../media/image7.png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345" Type="http://schemas.openxmlformats.org/officeDocument/2006/relationships/hyperlink" Target="../07&#49324;&#49324;&#44592;/&#49324;&#49324;&#44592;.pptx" TargetMode="External"/><Relationship Id="rId387" Type="http://schemas.openxmlformats.org/officeDocument/2006/relationships/hyperlink" Target="../28&#54840;&#49464;&#50500;/&#54840;&#49464;&#50500;.pptx" TargetMode="External"/><Relationship Id="rId191" Type="http://schemas.openxmlformats.org/officeDocument/2006/relationships/hyperlink" Target="&#49884;&#54200;126&#54200;.pptx" TargetMode="External"/><Relationship Id="rId205" Type="http://schemas.openxmlformats.org/officeDocument/2006/relationships/hyperlink" Target="&#49884;&#54200;138&#54200;.pptx" TargetMode="External"/><Relationship Id="rId247" Type="http://schemas.openxmlformats.org/officeDocument/2006/relationships/hyperlink" Target="&#49884;&#54200;118&#54200;.pptx" TargetMode="External"/><Relationship Id="rId412" Type="http://schemas.openxmlformats.org/officeDocument/2006/relationships/image" Target="../media/image192.png"/><Relationship Id="rId107" Type="http://schemas.openxmlformats.org/officeDocument/2006/relationships/hyperlink" Target="&#49884;&#54200;35&#54200;.pptx" TargetMode="External"/><Relationship Id="rId289" Type="http://schemas.openxmlformats.org/officeDocument/2006/relationships/hyperlink" Target="&#49884;&#54200;85&#54200;.pptx" TargetMode="External"/><Relationship Id="rId454" Type="http://schemas.openxmlformats.org/officeDocument/2006/relationships/image" Target="../media/image213.png"/><Relationship Id="rId11" Type="http://schemas.openxmlformats.org/officeDocument/2006/relationships/slide" Target="slide25.xml"/><Relationship Id="rId53" Type="http://schemas.openxmlformats.org/officeDocument/2006/relationships/hyperlink" Target="&#49884;&#54200;23&#54200;.pptx" TargetMode="External"/><Relationship Id="rId149" Type="http://schemas.openxmlformats.org/officeDocument/2006/relationships/hyperlink" Target="&#49884;&#54200;28&#54200;.pptx" TargetMode="External"/><Relationship Id="rId314" Type="http://schemas.openxmlformats.org/officeDocument/2006/relationships/image" Target="../media/image143.png"/><Relationship Id="rId356" Type="http://schemas.openxmlformats.org/officeDocument/2006/relationships/image" Target="../media/image164.png"/><Relationship Id="rId398" Type="http://schemas.openxmlformats.org/officeDocument/2006/relationships/image" Target="../media/image185.png"/><Relationship Id="rId95" Type="http://schemas.openxmlformats.org/officeDocument/2006/relationships/hyperlink" Target="&#49884;&#54200;40&#54200;.pptx" TargetMode="External"/><Relationship Id="rId160" Type="http://schemas.openxmlformats.org/officeDocument/2006/relationships/image" Target="../media/image66.png"/><Relationship Id="rId216" Type="http://schemas.openxmlformats.org/officeDocument/2006/relationships/image" Target="../media/image94.png"/><Relationship Id="rId423" Type="http://schemas.openxmlformats.org/officeDocument/2006/relationships/hyperlink" Target="../../&#49888;&#50557;PPT/46%20&#44256;&#47536;&#46020;&#51204;&#49436;/&#44256;&#47536;&#46020;&#51204;&#49436;.pptx" TargetMode="External"/><Relationship Id="rId258" Type="http://schemas.openxmlformats.org/officeDocument/2006/relationships/image" Target="../media/image115.png"/><Relationship Id="rId465" Type="http://schemas.openxmlformats.org/officeDocument/2006/relationships/image" Target="../media/image219.png"/><Relationship Id="rId22" Type="http://schemas.openxmlformats.org/officeDocument/2006/relationships/slide" Target="slide13.xm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325" Type="http://schemas.openxmlformats.org/officeDocument/2006/relationships/hyperlink" Target="&#49884;&#54200;92&#54200;.pptx" TargetMode="External"/><Relationship Id="rId367" Type="http://schemas.openxmlformats.org/officeDocument/2006/relationships/hyperlink" Target="../18&#50853;&#44592;/&#50853;&#44592;.pptx" TargetMode="External"/><Relationship Id="rId171" Type="http://schemas.openxmlformats.org/officeDocument/2006/relationships/hyperlink" Target="&#49884;&#54200;124&#54200;.pptx" TargetMode="External"/><Relationship Id="rId227" Type="http://schemas.openxmlformats.org/officeDocument/2006/relationships/hyperlink" Target="&#49884;&#54200;106&#54200;.pptx" TargetMode="External"/><Relationship Id="rId269" Type="http://schemas.openxmlformats.org/officeDocument/2006/relationships/hyperlink" Target="&#49884;&#54200;74&#54200;.pptx" TargetMode="External"/><Relationship Id="rId434" Type="http://schemas.openxmlformats.org/officeDocument/2006/relationships/image" Target="../media/image203.png"/><Relationship Id="rId33" Type="http://schemas.openxmlformats.org/officeDocument/2006/relationships/hyperlink" Target="&#49884;&#54200;22&#54200;.pptx" TargetMode="External"/><Relationship Id="rId129" Type="http://schemas.openxmlformats.org/officeDocument/2006/relationships/hyperlink" Target="&#49884;&#54200;61&#54200;.pptx" TargetMode="External"/><Relationship Id="rId280" Type="http://schemas.openxmlformats.org/officeDocument/2006/relationships/image" Target="../media/image126.png"/><Relationship Id="rId336" Type="http://schemas.openxmlformats.org/officeDocument/2006/relationships/image" Target="../media/image154.png"/><Relationship Id="rId75" Type="http://schemas.openxmlformats.org/officeDocument/2006/relationships/hyperlink" Target="&#49884;&#54200;51&#54200;.pptx" TargetMode="External"/><Relationship Id="rId140" Type="http://schemas.openxmlformats.org/officeDocument/2006/relationships/image" Target="../media/image56.png"/><Relationship Id="rId182" Type="http://schemas.openxmlformats.org/officeDocument/2006/relationships/image" Target="../media/image77.png"/><Relationship Id="rId378" Type="http://schemas.openxmlformats.org/officeDocument/2006/relationships/image" Target="../media/image175.png"/><Relationship Id="rId403" Type="http://schemas.openxmlformats.org/officeDocument/2006/relationships/hyperlink" Target="../36&#49828;&#48148;&#45264;/&#49828;&#48148;&#45264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5.png"/><Relationship Id="rId445" Type="http://schemas.openxmlformats.org/officeDocument/2006/relationships/hyperlink" Target="../../&#49888;&#50557;PPT/57%20&#48716;&#47112;&#47788;&#49436;/&#48716;&#47112;&#47788;&#49436;1&#51109;.pptx" TargetMode="External"/><Relationship Id="rId291" Type="http://schemas.openxmlformats.org/officeDocument/2006/relationships/hyperlink" Target="&#49884;&#54200;86&#54200;.pptx" TargetMode="External"/><Relationship Id="rId305" Type="http://schemas.openxmlformats.org/officeDocument/2006/relationships/hyperlink" Target="&#49884;&#54200;100&#54200;.pptx" TargetMode="External"/><Relationship Id="rId347" Type="http://schemas.openxmlformats.org/officeDocument/2006/relationships/hyperlink" Target="../08&#47355;&#44592;/&#47355;&#44592;.pptx" TargetMode="External"/><Relationship Id="rId44" Type="http://schemas.openxmlformats.org/officeDocument/2006/relationships/image" Target="../media/image8.png"/><Relationship Id="rId86" Type="http://schemas.openxmlformats.org/officeDocument/2006/relationships/image" Target="../media/image29.png"/><Relationship Id="rId151" Type="http://schemas.openxmlformats.org/officeDocument/2006/relationships/hyperlink" Target="&#49884;&#54200;18&#54200;.pptx" TargetMode="External"/><Relationship Id="rId389" Type="http://schemas.openxmlformats.org/officeDocument/2006/relationships/hyperlink" Target="../29&#50836;&#50648;/&#50836;&#50648;.pptx" TargetMode="External"/><Relationship Id="rId193" Type="http://schemas.openxmlformats.org/officeDocument/2006/relationships/hyperlink" Target="&#49884;&#54200;136&#54200;.pptx" TargetMode="External"/><Relationship Id="rId207" Type="http://schemas.openxmlformats.org/officeDocument/2006/relationships/hyperlink" Target="&#49884;&#54200;148&#54200;.pptx" TargetMode="External"/><Relationship Id="rId249" Type="http://schemas.openxmlformats.org/officeDocument/2006/relationships/hyperlink" Target="&#49884;&#54200;119&#54200;.pptx" TargetMode="External"/><Relationship Id="rId414" Type="http://schemas.openxmlformats.org/officeDocument/2006/relationships/image" Target="../media/image193.png"/><Relationship Id="rId456" Type="http://schemas.openxmlformats.org/officeDocument/2006/relationships/image" Target="../media/image214.png"/><Relationship Id="rId13" Type="http://schemas.openxmlformats.org/officeDocument/2006/relationships/slide" Target="slide26.xml"/><Relationship Id="rId109" Type="http://schemas.openxmlformats.org/officeDocument/2006/relationships/hyperlink" Target="&#49884;&#54200;36&#54200;.pptx" TargetMode="External"/><Relationship Id="rId260" Type="http://schemas.openxmlformats.org/officeDocument/2006/relationships/image" Target="../media/image116.png"/><Relationship Id="rId316" Type="http://schemas.openxmlformats.org/officeDocument/2006/relationships/image" Target="../media/image144.png"/><Relationship Id="rId55" Type="http://schemas.openxmlformats.org/officeDocument/2006/relationships/hyperlink" Target="&#49884;&#54200;44&#54200;.pptx" TargetMode="External"/><Relationship Id="rId97" Type="http://schemas.openxmlformats.org/officeDocument/2006/relationships/hyperlink" Target="&#49884;&#54200;50&#54200;.pptx" TargetMode="External"/><Relationship Id="rId120" Type="http://schemas.openxmlformats.org/officeDocument/2006/relationships/image" Target="../media/image46.png"/><Relationship Id="rId358" Type="http://schemas.openxmlformats.org/officeDocument/2006/relationships/image" Target="../media/image165.png"/><Relationship Id="rId162" Type="http://schemas.openxmlformats.org/officeDocument/2006/relationships/image" Target="../media/image67.png"/><Relationship Id="rId218" Type="http://schemas.openxmlformats.org/officeDocument/2006/relationships/image" Target="../media/image95.png"/><Relationship Id="rId425" Type="http://schemas.openxmlformats.org/officeDocument/2006/relationships/hyperlink" Target="../../&#49888;&#50557;PPT/47%20&#44256;&#47536;&#46020;&#54980;&#49436;/&#44256;&#47536;&#46020;&#54980;&#49436;.pptx" TargetMode="External"/><Relationship Id="rId271" Type="http://schemas.openxmlformats.org/officeDocument/2006/relationships/hyperlink" Target="&#49884;&#54200;75&#54200;.pptx" TargetMode="External"/><Relationship Id="rId24" Type="http://schemas.openxmlformats.org/officeDocument/2006/relationships/slide" Target="slide15.xml"/><Relationship Id="rId66" Type="http://schemas.openxmlformats.org/officeDocument/2006/relationships/image" Target="../media/image19.png"/><Relationship Id="rId131" Type="http://schemas.openxmlformats.org/officeDocument/2006/relationships/hyperlink" Target="&#49884;&#54200;65&#54200;.pptx" TargetMode="External"/><Relationship Id="rId327" Type="http://schemas.openxmlformats.org/officeDocument/2006/relationships/hyperlink" Target="&#49884;&#54200;91&#54200;.pptx" TargetMode="External"/><Relationship Id="rId369" Type="http://schemas.openxmlformats.org/officeDocument/2006/relationships/hyperlink" Target="../19&#49884;&#54200;/&#49884;&#54200;.pptx" TargetMode="External"/><Relationship Id="rId173" Type="http://schemas.openxmlformats.org/officeDocument/2006/relationships/hyperlink" Target="&#49884;&#54200;143&#54200;.pptx" TargetMode="External"/><Relationship Id="rId229" Type="http://schemas.openxmlformats.org/officeDocument/2006/relationships/hyperlink" Target="&#49884;&#54200;108&#54200;.pptx" TargetMode="External"/><Relationship Id="rId380" Type="http://schemas.openxmlformats.org/officeDocument/2006/relationships/image" Target="../media/image176.png"/><Relationship Id="rId436" Type="http://schemas.openxmlformats.org/officeDocument/2006/relationships/image" Target="../media/image204.png"/><Relationship Id="rId240" Type="http://schemas.openxmlformats.org/officeDocument/2006/relationships/image" Target="../media/image106.png"/><Relationship Id="rId35" Type="http://schemas.openxmlformats.org/officeDocument/2006/relationships/hyperlink" Target="&#49884;&#54200;21&#54200;.pptx" TargetMode="External"/><Relationship Id="rId77" Type="http://schemas.openxmlformats.org/officeDocument/2006/relationships/hyperlink" Target="&#49884;&#54200;52&#54200;.pptx" TargetMode="External"/><Relationship Id="rId100" Type="http://schemas.openxmlformats.org/officeDocument/2006/relationships/image" Target="../media/image36.png"/><Relationship Id="rId282" Type="http://schemas.openxmlformats.org/officeDocument/2006/relationships/image" Target="../media/image127.png"/><Relationship Id="rId338" Type="http://schemas.openxmlformats.org/officeDocument/2006/relationships/image" Target="../media/image155.png"/><Relationship Id="rId8" Type="http://schemas.openxmlformats.org/officeDocument/2006/relationships/slide" Target="slide4.xml"/><Relationship Id="rId142" Type="http://schemas.openxmlformats.org/officeDocument/2006/relationships/image" Target="../media/image57.png"/><Relationship Id="rId184" Type="http://schemas.openxmlformats.org/officeDocument/2006/relationships/image" Target="../media/image78.png"/><Relationship Id="rId391" Type="http://schemas.openxmlformats.org/officeDocument/2006/relationships/hyperlink" Target="../30&#50500;&#47784;&#49828;/&#50500;&#47784;&#49828;.pptx" TargetMode="External"/><Relationship Id="rId405" Type="http://schemas.openxmlformats.org/officeDocument/2006/relationships/hyperlink" Target="../37&#54617;&#44060;/&#54617;&#44060;.pptx" TargetMode="External"/><Relationship Id="rId447" Type="http://schemas.openxmlformats.org/officeDocument/2006/relationships/hyperlink" Target="../../&#49888;&#50557;PPT/58%20&#55176;&#48652;&#47532;&#49436;/&#55176;&#48652;&#47532;&#49436;.pptx" TargetMode="External"/><Relationship Id="rId251" Type="http://schemas.openxmlformats.org/officeDocument/2006/relationships/hyperlink" Target="&#49884;&#54200;19&#54200;.pptx" TargetMode="External"/><Relationship Id="rId46" Type="http://schemas.openxmlformats.org/officeDocument/2006/relationships/image" Target="../media/image9.png"/><Relationship Id="rId293" Type="http://schemas.openxmlformats.org/officeDocument/2006/relationships/hyperlink" Target="&#49884;&#54200;87&#54200;.pptx" TargetMode="External"/><Relationship Id="rId307" Type="http://schemas.openxmlformats.org/officeDocument/2006/relationships/hyperlink" Target="&#49884;&#54200;101&#54200;.pptx" TargetMode="External"/><Relationship Id="rId349" Type="http://schemas.openxmlformats.org/officeDocument/2006/relationships/hyperlink" Target="../09&#49324;&#47924;&#50648;&#49345;/&#49324;&#47924;&#50648;&#49345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&#49884;&#54200;46&#54200;.pptx" TargetMode="External"/><Relationship Id="rId153" Type="http://schemas.openxmlformats.org/officeDocument/2006/relationships/hyperlink" Target="&#49884;&#54200;08&#54200;.pptx" TargetMode="External"/><Relationship Id="rId195" Type="http://schemas.openxmlformats.org/officeDocument/2006/relationships/hyperlink" Target="&#49884;&#54200;146&#54200;.pptx" TargetMode="External"/><Relationship Id="rId209" Type="http://schemas.openxmlformats.org/officeDocument/2006/relationships/hyperlink" Target="&#49884;&#54200;149&#54200;.pptx" TargetMode="External"/><Relationship Id="rId360" Type="http://schemas.openxmlformats.org/officeDocument/2006/relationships/image" Target="../media/image166.png"/><Relationship Id="rId416" Type="http://schemas.openxmlformats.org/officeDocument/2006/relationships/image" Target="../media/image194.png"/><Relationship Id="rId220" Type="http://schemas.openxmlformats.org/officeDocument/2006/relationships/image" Target="../media/image96.png"/><Relationship Id="rId458" Type="http://schemas.openxmlformats.org/officeDocument/2006/relationships/image" Target="../media/image215.png"/><Relationship Id="rId15" Type="http://schemas.openxmlformats.org/officeDocument/2006/relationships/slide" Target="slide27.xml"/><Relationship Id="rId57" Type="http://schemas.openxmlformats.org/officeDocument/2006/relationships/hyperlink" Target="&#49884;&#54200;04&#54200;.pptx" TargetMode="External"/><Relationship Id="rId262" Type="http://schemas.openxmlformats.org/officeDocument/2006/relationships/image" Target="../media/image117.png"/><Relationship Id="rId318" Type="http://schemas.openxmlformats.org/officeDocument/2006/relationships/image" Target="../media/image145.png"/><Relationship Id="rId99" Type="http://schemas.openxmlformats.org/officeDocument/2006/relationships/hyperlink" Target="&#49884;&#54200;56&#54200;.pptx" TargetMode="External"/><Relationship Id="rId122" Type="http://schemas.openxmlformats.org/officeDocument/2006/relationships/image" Target="../media/image47.png"/><Relationship Id="rId164" Type="http://schemas.openxmlformats.org/officeDocument/2006/relationships/image" Target="../media/image68.png"/><Relationship Id="rId371" Type="http://schemas.openxmlformats.org/officeDocument/2006/relationships/hyperlink" Target="../20&#51104;&#50616;/&#51104;&#50616;.pptx" TargetMode="External"/><Relationship Id="rId427" Type="http://schemas.openxmlformats.org/officeDocument/2006/relationships/hyperlink" Target="../../&#49888;&#50557;PPT/48%20&#44040;&#46972;&#46356;&#50500;&#49436;/&#44040;&#46972;&#46356;&#50500;&#49436;.pptx" TargetMode="External"/><Relationship Id="rId26" Type="http://schemas.openxmlformats.org/officeDocument/2006/relationships/slide" Target="slide17.xml"/><Relationship Id="rId231" Type="http://schemas.openxmlformats.org/officeDocument/2006/relationships/hyperlink" Target="&#49884;&#54200;109&#54200;.pptx" TargetMode="External"/><Relationship Id="rId273" Type="http://schemas.openxmlformats.org/officeDocument/2006/relationships/hyperlink" Target="&#49884;&#54200;76&#54200;.pptx" TargetMode="External"/><Relationship Id="rId329" Type="http://schemas.openxmlformats.org/officeDocument/2006/relationships/hyperlink" Target="&#49884;&#54200;09&#54200;.pptx" TargetMode="External"/><Relationship Id="rId68" Type="http://schemas.openxmlformats.org/officeDocument/2006/relationships/image" Target="../media/image20.png"/><Relationship Id="rId133" Type="http://schemas.openxmlformats.org/officeDocument/2006/relationships/hyperlink" Target="&#49884;&#54200;64&#54200;.pptx" TargetMode="External"/><Relationship Id="rId175" Type="http://schemas.openxmlformats.org/officeDocument/2006/relationships/hyperlink" Target="&#49884;&#54200;142&#54200;.pptx" TargetMode="External"/><Relationship Id="rId340" Type="http://schemas.openxmlformats.org/officeDocument/2006/relationships/image" Target="../media/image156.png"/><Relationship Id="rId200" Type="http://schemas.openxmlformats.org/officeDocument/2006/relationships/image" Target="../media/image86.png"/><Relationship Id="rId382" Type="http://schemas.openxmlformats.org/officeDocument/2006/relationships/image" Target="../media/image177.png"/><Relationship Id="rId438" Type="http://schemas.openxmlformats.org/officeDocument/2006/relationships/image" Target="../media/image205.png"/><Relationship Id="rId242" Type="http://schemas.openxmlformats.org/officeDocument/2006/relationships/image" Target="../media/image107.png"/><Relationship Id="rId284" Type="http://schemas.openxmlformats.org/officeDocument/2006/relationships/image" Target="../media/image128.png"/><Relationship Id="rId37" Type="http://schemas.openxmlformats.org/officeDocument/2006/relationships/hyperlink" Target="&#49884;&#54200;11&#54200;.pptx" TargetMode="External"/><Relationship Id="rId79" Type="http://schemas.openxmlformats.org/officeDocument/2006/relationships/hyperlink" Target="&#49884;&#54200;53&#54200;.pptx" TargetMode="External"/><Relationship Id="rId102" Type="http://schemas.openxmlformats.org/officeDocument/2006/relationships/image" Target="../media/image37.png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86" Type="http://schemas.openxmlformats.org/officeDocument/2006/relationships/image" Target="../media/image79.png"/><Relationship Id="rId351" Type="http://schemas.openxmlformats.org/officeDocument/2006/relationships/hyperlink" Target="../10&#49324;&#47924;&#50648;&#54616;/&#49324;&#47924;&#50648;&#54616;.pptx" TargetMode="External"/><Relationship Id="rId393" Type="http://schemas.openxmlformats.org/officeDocument/2006/relationships/hyperlink" Target="../31&#50724;&#48148;&#45852;/&#50724;&#48148;&#45852;1&#51109;.pptx" TargetMode="External"/><Relationship Id="rId407" Type="http://schemas.openxmlformats.org/officeDocument/2006/relationships/hyperlink" Target="../38&#49828;&#44032;&#47028;/&#49828;&#44032;&#47028;.pptx" TargetMode="External"/><Relationship Id="rId449" Type="http://schemas.openxmlformats.org/officeDocument/2006/relationships/hyperlink" Target="../../&#49888;&#50557;PPT/59%20&#50556;&#44256;&#48372;&#49436;/&#50556;&#44256;&#48372;&#49436;.pptx" TargetMode="External"/><Relationship Id="rId211" Type="http://schemas.openxmlformats.org/officeDocument/2006/relationships/hyperlink" Target="&#49884;&#54200;139&#54200;.pptx" TargetMode="External"/><Relationship Id="rId253" Type="http://schemas.openxmlformats.org/officeDocument/2006/relationships/hyperlink" Target="&#49884;&#54200;29&#54200;.pptx" TargetMode="External"/><Relationship Id="rId295" Type="http://schemas.openxmlformats.org/officeDocument/2006/relationships/hyperlink" Target="&#49884;&#54200;69&#54200;.pptx" TargetMode="External"/><Relationship Id="rId309" Type="http://schemas.openxmlformats.org/officeDocument/2006/relationships/hyperlink" Target="&#49884;&#54200;102&#54200;.pptx" TargetMode="External"/><Relationship Id="rId460" Type="http://schemas.openxmlformats.org/officeDocument/2006/relationships/image" Target="../media/image216.png"/><Relationship Id="rId48" Type="http://schemas.openxmlformats.org/officeDocument/2006/relationships/image" Target="../media/image10.png"/><Relationship Id="rId113" Type="http://schemas.openxmlformats.org/officeDocument/2006/relationships/hyperlink" Target="&#49884;&#54200;60&#54200;.pptx" TargetMode="External"/><Relationship Id="rId320" Type="http://schemas.openxmlformats.org/officeDocument/2006/relationships/image" Target="../media/image146.png"/><Relationship Id="rId155" Type="http://schemas.openxmlformats.org/officeDocument/2006/relationships/hyperlink" Target="&#49884;&#54200;122&#54200;.pptx" TargetMode="External"/><Relationship Id="rId197" Type="http://schemas.openxmlformats.org/officeDocument/2006/relationships/hyperlink" Target="&#49884;&#54200;147&#54200;.pptx" TargetMode="External"/><Relationship Id="rId362" Type="http://schemas.openxmlformats.org/officeDocument/2006/relationships/image" Target="../media/image167.png"/><Relationship Id="rId418" Type="http://schemas.openxmlformats.org/officeDocument/2006/relationships/image" Target="../media/image195.png"/><Relationship Id="rId222" Type="http://schemas.openxmlformats.org/officeDocument/2006/relationships/image" Target="../media/image97.png"/><Relationship Id="rId264" Type="http://schemas.openxmlformats.org/officeDocument/2006/relationships/image" Target="../media/image118.png"/><Relationship Id="rId17" Type="http://schemas.openxmlformats.org/officeDocument/2006/relationships/slide" Target="slide9.xml"/><Relationship Id="rId59" Type="http://schemas.openxmlformats.org/officeDocument/2006/relationships/hyperlink" Target="&#49884;&#54200;41&#54200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166" Type="http://schemas.openxmlformats.org/officeDocument/2006/relationships/image" Target="../media/image69.png"/><Relationship Id="rId331" Type="http://schemas.openxmlformats.org/officeDocument/2006/relationships/hyperlink" Target="../../&#44396;-&#49888;&#50557;%20&#49457;&#44221;&#47785;&#47197;.pptx" TargetMode="External"/><Relationship Id="rId373" Type="http://schemas.openxmlformats.org/officeDocument/2006/relationships/hyperlink" Target="../21&#51204;&#46020;&#49436;/&#51204;&#46020;&#49436;.pptx" TargetMode="External"/><Relationship Id="rId429" Type="http://schemas.openxmlformats.org/officeDocument/2006/relationships/hyperlink" Target="../../&#49888;&#50557;PPT/49%20&#50640;&#48288;&#49548;&#49436;/&#50640;&#48288;&#49548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2&#54200;.pptx" TargetMode="External"/><Relationship Id="rId440" Type="http://schemas.openxmlformats.org/officeDocument/2006/relationships/image" Target="../media/image206.png"/><Relationship Id="rId28" Type="http://schemas.openxmlformats.org/officeDocument/2006/relationships/slide" Target="slide19.xml"/><Relationship Id="rId275" Type="http://schemas.openxmlformats.org/officeDocument/2006/relationships/hyperlink" Target="&#49884;&#54200;70&#54200;.pptx" TargetMode="External"/><Relationship Id="rId300" Type="http://schemas.openxmlformats.org/officeDocument/2006/relationships/image" Target="../media/image136.png"/><Relationship Id="rId81" Type="http://schemas.openxmlformats.org/officeDocument/2006/relationships/hyperlink" Target="&#49884;&#54200;05&#54200;.pptx" TargetMode="External"/><Relationship Id="rId135" Type="http://schemas.openxmlformats.org/officeDocument/2006/relationships/hyperlink" Target="&#49884;&#54200;63&#54200;.pptx" TargetMode="External"/><Relationship Id="rId177" Type="http://schemas.openxmlformats.org/officeDocument/2006/relationships/hyperlink" Target="&#49884;&#54200;141&#54200;.pptx" TargetMode="External"/><Relationship Id="rId342" Type="http://schemas.openxmlformats.org/officeDocument/2006/relationships/image" Target="../media/image157.png"/><Relationship Id="rId384" Type="http://schemas.openxmlformats.org/officeDocument/2006/relationships/image" Target="../media/image178.png"/><Relationship Id="rId202" Type="http://schemas.openxmlformats.org/officeDocument/2006/relationships/image" Target="../media/image87.png"/><Relationship Id="rId244" Type="http://schemas.openxmlformats.org/officeDocument/2006/relationships/image" Target="../media/image108.png"/><Relationship Id="rId39" Type="http://schemas.openxmlformats.org/officeDocument/2006/relationships/hyperlink" Target="&#49884;&#54200;01&#54200;.pptx" TargetMode="External"/><Relationship Id="rId286" Type="http://schemas.openxmlformats.org/officeDocument/2006/relationships/image" Target="../media/image129.png"/><Relationship Id="rId451" Type="http://schemas.openxmlformats.org/officeDocument/2006/relationships/hyperlink" Target="../../&#49888;&#50557;PPT/60%20&#48288;&#46300;&#47196;&#51204;&#49436;/&#48288;&#46300;&#47196;&#51204;&#49436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46" Type="http://schemas.openxmlformats.org/officeDocument/2006/relationships/image" Target="../media/image59.png"/><Relationship Id="rId188" Type="http://schemas.openxmlformats.org/officeDocument/2006/relationships/image" Target="../media/image80.png"/><Relationship Id="rId311" Type="http://schemas.openxmlformats.org/officeDocument/2006/relationships/hyperlink" Target="&#49884;&#54200;99&#54200;.pptx" TargetMode="External"/><Relationship Id="rId353" Type="http://schemas.openxmlformats.org/officeDocument/2006/relationships/hyperlink" Target="../12&#50676;&#50773;&#44592;&#54616;/&#50676;&#50773;&#44592;&#54616;.pptx" TargetMode="External"/><Relationship Id="rId395" Type="http://schemas.openxmlformats.org/officeDocument/2006/relationships/hyperlink" Target="../32&#50836;&#45208;/&#50836;&#45208;.pptx" TargetMode="External"/><Relationship Id="rId409" Type="http://schemas.openxmlformats.org/officeDocument/2006/relationships/hyperlink" Target="../39&#47568;&#46972;&#44592;/&#47568;&#46972;&#44592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&#49884;&#54200;129&#54200;.pptx" TargetMode="External"/><Relationship Id="rId420" Type="http://schemas.openxmlformats.org/officeDocument/2006/relationships/image" Target="../media/image196.png"/><Relationship Id="rId255" Type="http://schemas.openxmlformats.org/officeDocument/2006/relationships/hyperlink" Target="&#49884;&#54200;39&#54200;.pptx" TargetMode="External"/><Relationship Id="rId297" Type="http://schemas.openxmlformats.org/officeDocument/2006/relationships/hyperlink" Target="&#49884;&#54200;79&#54200;.pptx" TargetMode="External"/><Relationship Id="rId462" Type="http://schemas.openxmlformats.org/officeDocument/2006/relationships/image" Target="../media/image217.png"/><Relationship Id="rId115" Type="http://schemas.openxmlformats.org/officeDocument/2006/relationships/hyperlink" Target="&#49884;&#54200;07&#54200;.pptx" TargetMode="External"/><Relationship Id="rId157" Type="http://schemas.openxmlformats.org/officeDocument/2006/relationships/hyperlink" Target="&#49884;&#54200;121&#54200;.pptx" TargetMode="External"/><Relationship Id="rId322" Type="http://schemas.openxmlformats.org/officeDocument/2006/relationships/image" Target="../media/image147.png"/><Relationship Id="rId364" Type="http://schemas.openxmlformats.org/officeDocument/2006/relationships/image" Target="../media/image168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57&#54200;.pptx" TargetMode="External"/><Relationship Id="rId299" Type="http://schemas.openxmlformats.org/officeDocument/2006/relationships/hyperlink" Target="&#49884;&#54200;80&#54200;.pptx" TargetMode="External"/><Relationship Id="rId21" Type="http://schemas.openxmlformats.org/officeDocument/2006/relationships/slide" Target="slide12.xml"/><Relationship Id="rId63" Type="http://schemas.openxmlformats.org/officeDocument/2006/relationships/hyperlink" Target="&#49884;&#54200;43&#54200;.pptx" TargetMode="External"/><Relationship Id="rId159" Type="http://schemas.openxmlformats.org/officeDocument/2006/relationships/hyperlink" Target="&#49884;&#54200;123&#54200;.pptx" TargetMode="External"/><Relationship Id="rId324" Type="http://schemas.openxmlformats.org/officeDocument/2006/relationships/image" Target="../media/image148.png"/><Relationship Id="rId366" Type="http://schemas.openxmlformats.org/officeDocument/2006/relationships/image" Target="../media/image169.png"/><Relationship Id="rId170" Type="http://schemas.openxmlformats.org/officeDocument/2006/relationships/image" Target="../media/image71.png"/><Relationship Id="rId226" Type="http://schemas.openxmlformats.org/officeDocument/2006/relationships/image" Target="../media/image99.png"/><Relationship Id="rId433" Type="http://schemas.openxmlformats.org/officeDocument/2006/relationships/hyperlink" Target="../../&#49888;&#50557;PPT/51%20&#44264;&#47196;&#49352;&#49436;/&#44264;&#47196;&#49352;&#49436;.pptx" TargetMode="External"/><Relationship Id="rId268" Type="http://schemas.openxmlformats.org/officeDocument/2006/relationships/image" Target="../media/image120.png"/><Relationship Id="rId32" Type="http://schemas.openxmlformats.org/officeDocument/2006/relationships/image" Target="../media/image2.png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335" Type="http://schemas.openxmlformats.org/officeDocument/2006/relationships/hyperlink" Target="&#52285;&#49464;&#44592;.pptx" TargetMode="External"/><Relationship Id="rId377" Type="http://schemas.openxmlformats.org/officeDocument/2006/relationships/hyperlink" Target="../23&#51060;&#49324;&#50556;/&#51060;&#49324;&#50556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35&#54200;.pptx" TargetMode="External"/><Relationship Id="rId237" Type="http://schemas.openxmlformats.org/officeDocument/2006/relationships/hyperlink" Target="&#49884;&#54200;114&#54200;.pptx" TargetMode="External"/><Relationship Id="rId402" Type="http://schemas.openxmlformats.org/officeDocument/2006/relationships/image" Target="../media/image187.png"/><Relationship Id="rId279" Type="http://schemas.openxmlformats.org/officeDocument/2006/relationships/hyperlink" Target="&#49884;&#54200;88&#54200;.pptx" TargetMode="External"/><Relationship Id="rId444" Type="http://schemas.openxmlformats.org/officeDocument/2006/relationships/image" Target="../media/image208.png"/><Relationship Id="rId43" Type="http://schemas.openxmlformats.org/officeDocument/2006/relationships/hyperlink" Target="&#49884;&#54200;33&#54200;.pptx" TargetMode="External"/><Relationship Id="rId139" Type="http://schemas.openxmlformats.org/officeDocument/2006/relationships/hyperlink" Target="&#49884;&#54200;67&#54200;.pptx" TargetMode="External"/><Relationship Id="rId290" Type="http://schemas.openxmlformats.org/officeDocument/2006/relationships/image" Target="../media/image131.png"/><Relationship Id="rId304" Type="http://schemas.openxmlformats.org/officeDocument/2006/relationships/image" Target="../media/image138.png"/><Relationship Id="rId346" Type="http://schemas.openxmlformats.org/officeDocument/2006/relationships/image" Target="../media/image159.png"/><Relationship Id="rId388" Type="http://schemas.openxmlformats.org/officeDocument/2006/relationships/image" Target="../media/image180.png"/><Relationship Id="rId85" Type="http://schemas.openxmlformats.org/officeDocument/2006/relationships/hyperlink" Target="&#49884;&#54200;25&#54200;.pptx" TargetMode="External"/><Relationship Id="rId150" Type="http://schemas.openxmlformats.org/officeDocument/2006/relationships/image" Target="../media/image61.png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413" Type="http://schemas.openxmlformats.org/officeDocument/2006/relationships/hyperlink" Target="../../&#49888;&#50557;PPT/41%20&#47560;&#44032;&#48373;&#51020;/&#47560;&#44032;&#48373;&#51020;.pptx" TargetMode="External"/><Relationship Id="rId248" Type="http://schemas.openxmlformats.org/officeDocument/2006/relationships/image" Target="../media/image110.png"/><Relationship Id="rId455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6.xml"/><Relationship Id="rId108" Type="http://schemas.openxmlformats.org/officeDocument/2006/relationships/image" Target="../media/image40.png"/><Relationship Id="rId315" Type="http://schemas.openxmlformats.org/officeDocument/2006/relationships/hyperlink" Target="&#49884;&#54200;97&#54200;.pptx" TargetMode="External"/><Relationship Id="rId357" Type="http://schemas.openxmlformats.org/officeDocument/2006/relationships/hyperlink" Target="../13&#50669;&#45824;&#49345;/&#50669;&#45824;&#49345;.pptx" TargetMode="External"/><Relationship Id="rId54" Type="http://schemas.openxmlformats.org/officeDocument/2006/relationships/image" Target="../media/image13.png"/><Relationship Id="rId96" Type="http://schemas.openxmlformats.org/officeDocument/2006/relationships/image" Target="../media/image34.png"/><Relationship Id="rId161" Type="http://schemas.openxmlformats.org/officeDocument/2006/relationships/hyperlink" Target="&#49884;&#54200;133&#54200;.pptx" TargetMode="External"/><Relationship Id="rId217" Type="http://schemas.openxmlformats.org/officeDocument/2006/relationships/hyperlink" Target="&#49884;&#54200;103&#54200;.pptx" TargetMode="External"/><Relationship Id="rId399" Type="http://schemas.openxmlformats.org/officeDocument/2006/relationships/hyperlink" Target="../34&#45208;&#54996;/&#45208;&#54996;.pptx" TargetMode="External"/><Relationship Id="rId259" Type="http://schemas.openxmlformats.org/officeDocument/2006/relationships/hyperlink" Target="&#49884;&#54200;59&#54200;.pptx" TargetMode="External"/><Relationship Id="rId424" Type="http://schemas.openxmlformats.org/officeDocument/2006/relationships/image" Target="../media/image198.png"/><Relationship Id="rId466" Type="http://schemas.openxmlformats.org/officeDocument/2006/relationships/image" Target="../media/image222.png"/><Relationship Id="rId23" Type="http://schemas.openxmlformats.org/officeDocument/2006/relationships/slide" Target="slide14.xml"/><Relationship Id="rId119" Type="http://schemas.openxmlformats.org/officeDocument/2006/relationships/hyperlink" Target="&#49884;&#54200;47&#54200;.pptx" TargetMode="External"/><Relationship Id="rId270" Type="http://schemas.openxmlformats.org/officeDocument/2006/relationships/image" Target="../media/image121.png"/><Relationship Id="rId326" Type="http://schemas.openxmlformats.org/officeDocument/2006/relationships/image" Target="../media/image149.png"/><Relationship Id="rId65" Type="http://schemas.openxmlformats.org/officeDocument/2006/relationships/hyperlink" Target="&#49884;&#54200;34&#54200;.pptx" TargetMode="External"/><Relationship Id="rId130" Type="http://schemas.openxmlformats.org/officeDocument/2006/relationships/image" Target="../media/image51.png"/><Relationship Id="rId368" Type="http://schemas.openxmlformats.org/officeDocument/2006/relationships/image" Target="../media/image170.png"/><Relationship Id="rId172" Type="http://schemas.openxmlformats.org/officeDocument/2006/relationships/image" Target="../media/image72.png"/><Relationship Id="rId228" Type="http://schemas.openxmlformats.org/officeDocument/2006/relationships/image" Target="../media/image100.png"/><Relationship Id="rId43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1" Type="http://schemas.openxmlformats.org/officeDocument/2006/relationships/hyperlink" Target="&#49884;&#54200;81&#54200;.pptx" TargetMode="External"/><Relationship Id="rId337" Type="http://schemas.openxmlformats.org/officeDocument/2006/relationships/hyperlink" Target="../03&#47112;&#50948;&#44592;/&#47112;&#50948;&#44592;.pptx" TargetMode="External"/><Relationship Id="rId34" Type="http://schemas.openxmlformats.org/officeDocument/2006/relationships/image" Target="../media/image3.png"/><Relationship Id="rId76" Type="http://schemas.openxmlformats.org/officeDocument/2006/relationships/image" Target="../media/image24.png"/><Relationship Id="rId141" Type="http://schemas.openxmlformats.org/officeDocument/2006/relationships/hyperlink" Target="&#49884;&#54200;68&#54200;.pptx" TargetMode="External"/><Relationship Id="rId379" Type="http://schemas.openxmlformats.org/officeDocument/2006/relationships/hyperlink" Target="../24&#50696;&#47112;&#48120;&#50556;/&#50696;&#47112;&#48120;&#50556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45&#54200;.pptx" TargetMode="External"/><Relationship Id="rId239" Type="http://schemas.openxmlformats.org/officeDocument/2006/relationships/hyperlink" Target="&#49884;&#54200;115&#54200;.pptx" TargetMode="External"/><Relationship Id="rId390" Type="http://schemas.openxmlformats.org/officeDocument/2006/relationships/image" Target="../media/image181.png"/><Relationship Id="rId404" Type="http://schemas.openxmlformats.org/officeDocument/2006/relationships/image" Target="../media/image188.png"/><Relationship Id="rId446" Type="http://schemas.openxmlformats.org/officeDocument/2006/relationships/image" Target="../media/image209.png"/><Relationship Id="rId250" Type="http://schemas.openxmlformats.org/officeDocument/2006/relationships/image" Target="../media/image111.png"/><Relationship Id="rId292" Type="http://schemas.openxmlformats.org/officeDocument/2006/relationships/image" Target="../media/image132.png"/><Relationship Id="rId306" Type="http://schemas.openxmlformats.org/officeDocument/2006/relationships/image" Target="../media/image139.png"/><Relationship Id="rId45" Type="http://schemas.openxmlformats.org/officeDocument/2006/relationships/hyperlink" Target="&#49884;&#54200;31&#54200;.pptx" TargetMode="External"/><Relationship Id="rId87" Type="http://schemas.openxmlformats.org/officeDocument/2006/relationships/hyperlink" Target="&#49884;&#54200;45&#54200;.pptx" TargetMode="External"/><Relationship Id="rId110" Type="http://schemas.openxmlformats.org/officeDocument/2006/relationships/image" Target="../media/image41.png"/><Relationship Id="rId348" Type="http://schemas.openxmlformats.org/officeDocument/2006/relationships/image" Target="../media/image160.png"/><Relationship Id="rId152" Type="http://schemas.openxmlformats.org/officeDocument/2006/relationships/image" Target="../media/image62.png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415" Type="http://schemas.openxmlformats.org/officeDocument/2006/relationships/hyperlink" Target="../../&#49888;&#50557;PPT/42%20&#45572;&#44032;&#48373;&#51020;/&#45572;&#44032;&#48373;&#51020;.pptx" TargetMode="External"/><Relationship Id="rId457" Type="http://schemas.openxmlformats.org/officeDocument/2006/relationships/hyperlink" Target="../../&#49888;&#50557;PPT/63%20&#50836;&#54620;&#51060;&#49436;/&#50836;&#54620;&#51060;&#49436;1&#51109;.pptx" TargetMode="External"/><Relationship Id="rId261" Type="http://schemas.openxmlformats.org/officeDocument/2006/relationships/hyperlink" Target="&#49884;&#54200;77&#54200;.pptx" TargetMode="External"/><Relationship Id="rId14" Type="http://schemas.openxmlformats.org/officeDocument/2006/relationships/slide" Target="slide7.xml"/><Relationship Id="rId56" Type="http://schemas.openxmlformats.org/officeDocument/2006/relationships/image" Target="../media/image14.png"/><Relationship Id="rId317" Type="http://schemas.openxmlformats.org/officeDocument/2006/relationships/hyperlink" Target="&#49884;&#54200;96&#54200;.pptx" TargetMode="External"/><Relationship Id="rId359" Type="http://schemas.openxmlformats.org/officeDocument/2006/relationships/hyperlink" Target="../14&#50669;&#45824;&#54616;/&#50669;&#45824;&#54616;.pptx" TargetMode="External"/><Relationship Id="rId98" Type="http://schemas.openxmlformats.org/officeDocument/2006/relationships/image" Target="../media/image35.png"/><Relationship Id="rId121" Type="http://schemas.openxmlformats.org/officeDocument/2006/relationships/hyperlink" Target="&#49884;&#54200;37&#54200;.pptx" TargetMode="External"/><Relationship Id="rId163" Type="http://schemas.openxmlformats.org/officeDocument/2006/relationships/hyperlink" Target="&#49884;&#54200;132&#54200;.pptx" TargetMode="External"/><Relationship Id="rId219" Type="http://schemas.openxmlformats.org/officeDocument/2006/relationships/hyperlink" Target="&#49884;&#54200;104&#54200;.pptx" TargetMode="External"/><Relationship Id="rId370" Type="http://schemas.openxmlformats.org/officeDocument/2006/relationships/image" Target="../media/image171.png"/><Relationship Id="rId426" Type="http://schemas.openxmlformats.org/officeDocument/2006/relationships/image" Target="../media/image199.png"/><Relationship Id="rId230" Type="http://schemas.openxmlformats.org/officeDocument/2006/relationships/image" Target="../media/image101.png"/><Relationship Id="rId25" Type="http://schemas.openxmlformats.org/officeDocument/2006/relationships/slide" Target="slide16.xml"/><Relationship Id="rId67" Type="http://schemas.openxmlformats.org/officeDocument/2006/relationships/hyperlink" Target="&#49884;&#54200;14&#54200;.pptx" TargetMode="External"/><Relationship Id="rId272" Type="http://schemas.openxmlformats.org/officeDocument/2006/relationships/image" Target="../media/image122.png"/><Relationship Id="rId328" Type="http://schemas.openxmlformats.org/officeDocument/2006/relationships/image" Target="../media/image150.png"/><Relationship Id="rId132" Type="http://schemas.openxmlformats.org/officeDocument/2006/relationships/image" Target="../media/image52.png"/><Relationship Id="rId174" Type="http://schemas.openxmlformats.org/officeDocument/2006/relationships/image" Target="../media/image73.png"/><Relationship Id="rId381" Type="http://schemas.openxmlformats.org/officeDocument/2006/relationships/hyperlink" Target="../25&#50696;&#47112;&#48120;&#50556;&#50528;&#44032;/&#50696;&#47112;&#48120;&#50556;&#50528;&#44032;.pptx" TargetMode="External"/><Relationship Id="rId241" Type="http://schemas.openxmlformats.org/officeDocument/2006/relationships/hyperlink" Target="&#49884;&#54200;120&#54200;.pptx" TargetMode="External"/><Relationship Id="rId43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36" Type="http://schemas.openxmlformats.org/officeDocument/2006/relationships/image" Target="../media/image4.png"/><Relationship Id="rId283" Type="http://schemas.openxmlformats.org/officeDocument/2006/relationships/hyperlink" Target="&#49884;&#54200;82&#54200;.pptx" TargetMode="External"/><Relationship Id="rId339" Type="http://schemas.openxmlformats.org/officeDocument/2006/relationships/hyperlink" Target="../04&#48124;&#49688;&#44592;/&#48124;&#49688;&#44592;.pptx" TargetMode="External"/><Relationship Id="rId78" Type="http://schemas.openxmlformats.org/officeDocument/2006/relationships/image" Target="../media/image25.png"/><Relationship Id="rId101" Type="http://schemas.openxmlformats.org/officeDocument/2006/relationships/hyperlink" Target="&#49884;&#54200;06&#54200;.pptx" TargetMode="External"/><Relationship Id="rId143" Type="http://schemas.openxmlformats.org/officeDocument/2006/relationships/hyperlink" Target="&#49884;&#54200;58&#54200;.pptx" TargetMode="External"/><Relationship Id="rId185" Type="http://schemas.openxmlformats.org/officeDocument/2006/relationships/hyperlink" Target="&#49884;&#54200;130&#54200;.pptx" TargetMode="External"/><Relationship Id="rId350" Type="http://schemas.openxmlformats.org/officeDocument/2006/relationships/image" Target="../media/image161.png"/><Relationship Id="rId406" Type="http://schemas.openxmlformats.org/officeDocument/2006/relationships/image" Target="../media/image189.png"/><Relationship Id="rId9" Type="http://schemas.openxmlformats.org/officeDocument/2006/relationships/slide" Target="slide24.xml"/><Relationship Id="rId210" Type="http://schemas.openxmlformats.org/officeDocument/2006/relationships/image" Target="../media/image91.png"/><Relationship Id="rId392" Type="http://schemas.openxmlformats.org/officeDocument/2006/relationships/image" Target="../media/image182.png"/><Relationship Id="rId448" Type="http://schemas.openxmlformats.org/officeDocument/2006/relationships/image" Target="../media/image210.png"/><Relationship Id="rId252" Type="http://schemas.openxmlformats.org/officeDocument/2006/relationships/image" Target="../media/image112.png"/><Relationship Id="rId294" Type="http://schemas.openxmlformats.org/officeDocument/2006/relationships/image" Target="../media/image133.png"/><Relationship Id="rId308" Type="http://schemas.openxmlformats.org/officeDocument/2006/relationships/image" Target="../media/image140.png"/><Relationship Id="rId47" Type="http://schemas.openxmlformats.org/officeDocument/2006/relationships/hyperlink" Target="&#49884;&#54200;32&#54200;.pptx" TargetMode="External"/><Relationship Id="rId89" Type="http://schemas.openxmlformats.org/officeDocument/2006/relationships/hyperlink" Target="&#49884;&#54200;10&#54200;.pptx" TargetMode="External"/><Relationship Id="rId112" Type="http://schemas.openxmlformats.org/officeDocument/2006/relationships/image" Target="../media/image42.png"/><Relationship Id="rId154" Type="http://schemas.openxmlformats.org/officeDocument/2006/relationships/image" Target="../media/image63.png"/><Relationship Id="rId361" Type="http://schemas.openxmlformats.org/officeDocument/2006/relationships/hyperlink" Target="../15&#50640;&#49828;&#46972;/&#50640;&#49828;&#46972;.pptx" TargetMode="External"/><Relationship Id="rId196" Type="http://schemas.openxmlformats.org/officeDocument/2006/relationships/image" Target="../media/image84.png"/><Relationship Id="rId417" Type="http://schemas.openxmlformats.org/officeDocument/2006/relationships/hyperlink" Target="../../&#49888;&#50557;PPT/43%20&#50836;&#54620;&#48373;&#51020;/&#50836;&#54620;&#48373;&#51020;.pptx" TargetMode="External"/><Relationship Id="rId459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28.xml"/><Relationship Id="rId221" Type="http://schemas.openxmlformats.org/officeDocument/2006/relationships/hyperlink" Target="&#49884;&#54200;105&#54200;.pptx" TargetMode="External"/><Relationship Id="rId263" Type="http://schemas.openxmlformats.org/officeDocument/2006/relationships/hyperlink" Target="&#49884;&#54200;71&#54200;.pptx" TargetMode="External"/><Relationship Id="rId319" Type="http://schemas.openxmlformats.org/officeDocument/2006/relationships/hyperlink" Target="&#49884;&#54200;95&#54200;.pptx" TargetMode="External"/><Relationship Id="rId58" Type="http://schemas.openxmlformats.org/officeDocument/2006/relationships/image" Target="../media/image15.png"/><Relationship Id="rId123" Type="http://schemas.openxmlformats.org/officeDocument/2006/relationships/hyperlink" Target="&#49884;&#54200;27&#54200;.pptx" TargetMode="External"/><Relationship Id="rId330" Type="http://schemas.openxmlformats.org/officeDocument/2006/relationships/image" Target="../media/image151.png"/><Relationship Id="rId165" Type="http://schemas.openxmlformats.org/officeDocument/2006/relationships/hyperlink" Target="&#49884;&#54200;131&#54200;.pptx" TargetMode="External"/><Relationship Id="rId372" Type="http://schemas.openxmlformats.org/officeDocument/2006/relationships/image" Target="../media/image172.png"/><Relationship Id="rId428" Type="http://schemas.openxmlformats.org/officeDocument/2006/relationships/image" Target="../media/image200.png"/><Relationship Id="rId232" Type="http://schemas.openxmlformats.org/officeDocument/2006/relationships/image" Target="../media/image102.png"/><Relationship Id="rId274" Type="http://schemas.openxmlformats.org/officeDocument/2006/relationships/image" Target="../media/image123.png"/><Relationship Id="rId27" Type="http://schemas.openxmlformats.org/officeDocument/2006/relationships/slide" Target="slide18.xml"/><Relationship Id="rId69" Type="http://schemas.openxmlformats.org/officeDocument/2006/relationships/hyperlink" Target="&#49884;&#54200;24&#54200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76" Type="http://schemas.openxmlformats.org/officeDocument/2006/relationships/image" Target="../media/image74.png"/><Relationship Id="rId341" Type="http://schemas.openxmlformats.org/officeDocument/2006/relationships/hyperlink" Target="../05&#49888;&#47749;&#44592;/&#49888;&#47749;&#44592;.pptx" TargetMode="External"/><Relationship Id="rId383" Type="http://schemas.openxmlformats.org/officeDocument/2006/relationships/hyperlink" Target="../26&#50640;&#49828;&#44180;/&#50640;&#49828;&#44180;.pptx" TargetMode="External"/><Relationship Id="rId439" Type="http://schemas.openxmlformats.org/officeDocument/2006/relationships/hyperlink" Target="../../&#49888;&#50557;PPT/54%20&#46356;&#47784;&#45936;&#51204;&#49436;/&#46356;&#47784;&#45936;&#51204;&#49436;.pptx" TargetMode="External"/><Relationship Id="rId201" Type="http://schemas.openxmlformats.org/officeDocument/2006/relationships/hyperlink" Target="&#49884;&#54200;127&#54200;.pptx" TargetMode="External"/><Relationship Id="rId243" Type="http://schemas.openxmlformats.org/officeDocument/2006/relationships/hyperlink" Target="&#49884;&#54200;116&#54200;.pptx" TargetMode="External"/><Relationship Id="rId285" Type="http://schemas.openxmlformats.org/officeDocument/2006/relationships/hyperlink" Target="&#49884;&#54200;83&#54200;.pptx" TargetMode="External"/><Relationship Id="rId450" Type="http://schemas.openxmlformats.org/officeDocument/2006/relationships/image" Target="../media/image211.png"/><Relationship Id="rId38" Type="http://schemas.openxmlformats.org/officeDocument/2006/relationships/image" Target="../media/image5.png"/><Relationship Id="rId103" Type="http://schemas.openxmlformats.org/officeDocument/2006/relationships/hyperlink" Target="&#49884;&#54200;16&#54200;.pptx" TargetMode="External"/><Relationship Id="rId310" Type="http://schemas.openxmlformats.org/officeDocument/2006/relationships/image" Target="../media/image141.png"/><Relationship Id="rId91" Type="http://schemas.openxmlformats.org/officeDocument/2006/relationships/hyperlink" Target="&#49884;&#54200;20&#54200;.pptx" TargetMode="External"/><Relationship Id="rId145" Type="http://schemas.openxmlformats.org/officeDocument/2006/relationships/hyperlink" Target="&#49884;&#54200;48&#54200;.pptx" TargetMode="External"/><Relationship Id="rId187" Type="http://schemas.openxmlformats.org/officeDocument/2006/relationships/hyperlink" Target="&#49884;&#54200;140&#54200;.pptx" TargetMode="External"/><Relationship Id="rId352" Type="http://schemas.openxmlformats.org/officeDocument/2006/relationships/image" Target="../media/image162.png"/><Relationship Id="rId394" Type="http://schemas.openxmlformats.org/officeDocument/2006/relationships/image" Target="../media/image183.png"/><Relationship Id="rId408" Type="http://schemas.openxmlformats.org/officeDocument/2006/relationships/image" Target="../media/image190.png"/><Relationship Id="rId212" Type="http://schemas.openxmlformats.org/officeDocument/2006/relationships/image" Target="../media/image92.png"/><Relationship Id="rId254" Type="http://schemas.openxmlformats.org/officeDocument/2006/relationships/image" Target="../media/image113.png"/><Relationship Id="rId49" Type="http://schemas.openxmlformats.org/officeDocument/2006/relationships/hyperlink" Target="&#49884;&#54200;03&#54200;.pptx" TargetMode="External"/><Relationship Id="rId114" Type="http://schemas.openxmlformats.org/officeDocument/2006/relationships/image" Target="../media/image43.png"/><Relationship Id="rId296" Type="http://schemas.openxmlformats.org/officeDocument/2006/relationships/image" Target="../media/image134.png"/><Relationship Id="rId461" Type="http://schemas.openxmlformats.org/officeDocument/2006/relationships/hyperlink" Target="../../&#49888;&#50557;PPT/65%20&#50976;&#45796;&#49436;/&#50976;&#45796;&#49436;1&#51109;.pptx" TargetMode="External"/><Relationship Id="rId60" Type="http://schemas.openxmlformats.org/officeDocument/2006/relationships/image" Target="../media/image16.png"/><Relationship Id="rId156" Type="http://schemas.openxmlformats.org/officeDocument/2006/relationships/image" Target="../media/image64.png"/><Relationship Id="rId198" Type="http://schemas.openxmlformats.org/officeDocument/2006/relationships/image" Target="../media/image85.png"/><Relationship Id="rId321" Type="http://schemas.openxmlformats.org/officeDocument/2006/relationships/hyperlink" Target="&#49884;&#54200;94&#54200;.pptx" TargetMode="External"/><Relationship Id="rId363" Type="http://schemas.openxmlformats.org/officeDocument/2006/relationships/hyperlink" Target="../16&#45712;&#54756;&#48120;&#50556;/&#45712;&#54756;&#48120;&#50556;.pptx" TargetMode="External"/><Relationship Id="rId419" Type="http://schemas.openxmlformats.org/officeDocument/2006/relationships/hyperlink" Target="../../&#49888;&#50557;PPT/44%20&#49324;&#46020;&#54665;&#51204;/&#49324;&#46020;&#54665;&#51204;.pptx" TargetMode="External"/><Relationship Id="rId223" Type="http://schemas.openxmlformats.org/officeDocument/2006/relationships/hyperlink" Target="&#49884;&#54200;110&#54200;.pptx" TargetMode="External"/><Relationship Id="rId430" Type="http://schemas.openxmlformats.org/officeDocument/2006/relationships/image" Target="../media/image201.png"/><Relationship Id="rId18" Type="http://schemas.openxmlformats.org/officeDocument/2006/relationships/slide" Target="slide29.xml"/><Relationship Id="rId265" Type="http://schemas.openxmlformats.org/officeDocument/2006/relationships/hyperlink" Target="&#49884;&#54200;72&#54200;.pptx" TargetMode="External"/><Relationship Id="rId125" Type="http://schemas.openxmlformats.org/officeDocument/2006/relationships/hyperlink" Target="&#49884;&#54200;17&#54200;.pptx" TargetMode="External"/><Relationship Id="rId167" Type="http://schemas.openxmlformats.org/officeDocument/2006/relationships/hyperlink" Target="&#49884;&#54200;134&#54200;.pptx" TargetMode="External"/><Relationship Id="rId332" Type="http://schemas.openxmlformats.org/officeDocument/2006/relationships/image" Target="../media/image152.png"/><Relationship Id="rId374" Type="http://schemas.openxmlformats.org/officeDocument/2006/relationships/image" Target="../media/image173.png"/><Relationship Id="rId71" Type="http://schemas.openxmlformats.org/officeDocument/2006/relationships/hyperlink" Target="&#49884;&#54200;54&#54200;.pptx" TargetMode="External"/><Relationship Id="rId234" Type="http://schemas.openxmlformats.org/officeDocument/2006/relationships/image" Target="../media/image10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276" Type="http://schemas.openxmlformats.org/officeDocument/2006/relationships/image" Target="../media/image124.png"/><Relationship Id="rId441" Type="http://schemas.openxmlformats.org/officeDocument/2006/relationships/hyperlink" Target="../../&#49888;&#50557;PPT/55%20&#46356;&#47784;&#45936;&#54980;&#49436;/&#46356;&#47784;&#45936;&#54980;&#49436;.pptx" TargetMode="External"/><Relationship Id="rId40" Type="http://schemas.openxmlformats.org/officeDocument/2006/relationships/image" Target="../media/image6.png"/><Relationship Id="rId136" Type="http://schemas.openxmlformats.org/officeDocument/2006/relationships/image" Target="../media/image54.png"/><Relationship Id="rId178" Type="http://schemas.openxmlformats.org/officeDocument/2006/relationships/image" Target="../media/image75.png"/><Relationship Id="rId301" Type="http://schemas.openxmlformats.org/officeDocument/2006/relationships/hyperlink" Target="&#49884;&#54200;90&#54200;.pptx" TargetMode="External"/><Relationship Id="rId343" Type="http://schemas.openxmlformats.org/officeDocument/2006/relationships/hyperlink" Target="../06&#50668;&#54840;&#49688;&#50500;/&#50668;&#54840;&#49688;&#50500;.pptx" TargetMode="External"/><Relationship Id="rId61" Type="http://schemas.openxmlformats.org/officeDocument/2006/relationships/hyperlink" Target="&#49884;&#54200;42&#54200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&#49884;&#54200;137&#54200;.pptx" TargetMode="External"/><Relationship Id="rId203" Type="http://schemas.openxmlformats.org/officeDocument/2006/relationships/hyperlink" Target="&#49884;&#54200;128&#54200;.pptx" TargetMode="External"/><Relationship Id="rId385" Type="http://schemas.openxmlformats.org/officeDocument/2006/relationships/hyperlink" Target="../27&#45796;&#45768;&#50648;/&#45796;&#45768;&#50648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8.png"/><Relationship Id="rId245" Type="http://schemas.openxmlformats.org/officeDocument/2006/relationships/hyperlink" Target="&#49884;&#54200;117&#54200;.pptx" TargetMode="External"/><Relationship Id="rId266" Type="http://schemas.openxmlformats.org/officeDocument/2006/relationships/image" Target="../media/image119.png"/><Relationship Id="rId287" Type="http://schemas.openxmlformats.org/officeDocument/2006/relationships/hyperlink" Target="&#49884;&#54200;84&#54200;.pptx" TargetMode="External"/><Relationship Id="rId410" Type="http://schemas.openxmlformats.org/officeDocument/2006/relationships/image" Target="../media/image191.png"/><Relationship Id="rId431" Type="http://schemas.openxmlformats.org/officeDocument/2006/relationships/hyperlink" Target="../../&#49888;&#50557;PPT/50%20&#48716;&#47549;&#48372;&#49436;/&#48716;&#47549;&#48372;&#49436;.pptx" TargetMode="External"/><Relationship Id="rId452" Type="http://schemas.openxmlformats.org/officeDocument/2006/relationships/image" Target="../media/image212.png"/><Relationship Id="rId30" Type="http://schemas.openxmlformats.org/officeDocument/2006/relationships/slide" Target="slide8.xml"/><Relationship Id="rId105" Type="http://schemas.openxmlformats.org/officeDocument/2006/relationships/hyperlink" Target="&#49884;&#54200;26&#54200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&#49884;&#54200;38&#54200;.pptx" TargetMode="External"/><Relationship Id="rId168" Type="http://schemas.openxmlformats.org/officeDocument/2006/relationships/image" Target="../media/image70.png"/><Relationship Id="rId312" Type="http://schemas.openxmlformats.org/officeDocument/2006/relationships/image" Target="../media/image142.png"/><Relationship Id="rId333" Type="http://schemas.openxmlformats.org/officeDocument/2006/relationships/hyperlink" Target="../02&#52636;&#50528;&#44413;&#44592;/&#52636;&#50528;&#44413;&#44592;.pptx" TargetMode="External"/><Relationship Id="rId354" Type="http://schemas.openxmlformats.org/officeDocument/2006/relationships/image" Target="../media/image163.png"/><Relationship Id="rId51" Type="http://schemas.openxmlformats.org/officeDocument/2006/relationships/hyperlink" Target="&#49884;&#54200;13&#54200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49884;&#54200;30&#54200;.pptx" TargetMode="External"/><Relationship Id="rId189" Type="http://schemas.openxmlformats.org/officeDocument/2006/relationships/hyperlink" Target="&#49884;&#54200;150&#54200;.pptx" TargetMode="External"/><Relationship Id="rId375" Type="http://schemas.openxmlformats.org/officeDocument/2006/relationships/hyperlink" Target="../22&#50500;&#44032;/&#50500;&#44032;.pptx" TargetMode="External"/><Relationship Id="rId396" Type="http://schemas.openxmlformats.org/officeDocument/2006/relationships/image" Target="../media/image184.png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35" Type="http://schemas.openxmlformats.org/officeDocument/2006/relationships/hyperlink" Target="&#49884;&#54200;113&#54200;.pptx" TargetMode="External"/><Relationship Id="rId256" Type="http://schemas.openxmlformats.org/officeDocument/2006/relationships/image" Target="../media/image114.png"/><Relationship Id="rId277" Type="http://schemas.openxmlformats.org/officeDocument/2006/relationships/hyperlink" Target="&#49884;&#54200;78&#54200;.pptx" TargetMode="External"/><Relationship Id="rId298" Type="http://schemas.openxmlformats.org/officeDocument/2006/relationships/image" Target="../media/image135.png"/><Relationship Id="rId400" Type="http://schemas.openxmlformats.org/officeDocument/2006/relationships/image" Target="../media/image186.png"/><Relationship Id="rId421" Type="http://schemas.openxmlformats.org/officeDocument/2006/relationships/hyperlink" Target="../../&#49888;&#50557;PPT/45%20&#47196;&#47560;&#49436;/&#47196;&#47560;&#49436;.pptx" TargetMode="External"/><Relationship Id="rId442" Type="http://schemas.openxmlformats.org/officeDocument/2006/relationships/image" Target="../media/image207.png"/><Relationship Id="rId463" Type="http://schemas.openxmlformats.org/officeDocument/2006/relationships/hyperlink" Target="../../&#49888;&#50557;PPT/66%20&#50836;&#54620;&#44228;&#49884;&#47197;/&#50836;&#54620;&#44228;&#49884;&#47197;.pptx" TargetMode="External"/><Relationship Id="rId116" Type="http://schemas.openxmlformats.org/officeDocument/2006/relationships/image" Target="../media/image44.png"/><Relationship Id="rId137" Type="http://schemas.openxmlformats.org/officeDocument/2006/relationships/hyperlink" Target="&#49884;&#54200;62&#54200;.pptx" TargetMode="External"/><Relationship Id="rId158" Type="http://schemas.openxmlformats.org/officeDocument/2006/relationships/image" Target="../media/image65.png"/><Relationship Id="rId302" Type="http://schemas.openxmlformats.org/officeDocument/2006/relationships/image" Target="../media/image137.png"/><Relationship Id="rId323" Type="http://schemas.openxmlformats.org/officeDocument/2006/relationships/hyperlink" Target="&#49884;&#54200;93&#54200;.pptx" TargetMode="External"/><Relationship Id="rId344" Type="http://schemas.openxmlformats.org/officeDocument/2006/relationships/image" Target="../media/image158.png"/><Relationship Id="rId20" Type="http://schemas.openxmlformats.org/officeDocument/2006/relationships/slide" Target="slide11.xml"/><Relationship Id="rId41" Type="http://schemas.openxmlformats.org/officeDocument/2006/relationships/hyperlink" Target="&#49884;&#54200;02&#54200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49884;&#54200;15&#54200;.pptx" TargetMode="External"/><Relationship Id="rId179" Type="http://schemas.openxmlformats.org/officeDocument/2006/relationships/hyperlink" Target="&#49884;&#54200;125&#54200;.pptx" TargetMode="External"/><Relationship Id="rId365" Type="http://schemas.openxmlformats.org/officeDocument/2006/relationships/hyperlink" Target="../17&#50640;&#49828;&#45908;/&#50640;&#49828;&#45908;.pptx" TargetMode="External"/><Relationship Id="rId386" Type="http://schemas.openxmlformats.org/officeDocument/2006/relationships/image" Target="../media/image179.png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5" Type="http://schemas.openxmlformats.org/officeDocument/2006/relationships/hyperlink" Target="&#49884;&#54200;107&#54200;.pptx" TargetMode="External"/><Relationship Id="rId246" Type="http://schemas.openxmlformats.org/officeDocument/2006/relationships/image" Target="../media/image109.png"/><Relationship Id="rId267" Type="http://schemas.openxmlformats.org/officeDocument/2006/relationships/hyperlink" Target="&#49884;&#54200;73&#54200;.pptx" TargetMode="External"/><Relationship Id="rId288" Type="http://schemas.openxmlformats.org/officeDocument/2006/relationships/image" Target="../media/image130.png"/><Relationship Id="rId411" Type="http://schemas.openxmlformats.org/officeDocument/2006/relationships/hyperlink" Target="../../&#49888;&#50557;PPT/40%20&#47560;&#53468;&#48373;&#51020;/&#47560;&#53468;&#48373;&#51020;.pptx" TargetMode="External"/><Relationship Id="rId432" Type="http://schemas.openxmlformats.org/officeDocument/2006/relationships/image" Target="../media/image202.png"/><Relationship Id="rId453" Type="http://schemas.openxmlformats.org/officeDocument/2006/relationships/hyperlink" Target="../../&#49888;&#50557;PPT/61%20&#48288;&#46300;&#47196;&#54980;&#49436;/&#48288;&#46300;&#47196;&#54980;&#49436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&#49884;&#54200;66&#54200;.pptx" TargetMode="External"/><Relationship Id="rId313" Type="http://schemas.openxmlformats.org/officeDocument/2006/relationships/hyperlink" Target="&#49884;&#54200;98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12&#54200;.pptx" TargetMode="External"/><Relationship Id="rId52" Type="http://schemas.openxmlformats.org/officeDocument/2006/relationships/image" Target="../media/image12.png"/><Relationship Id="rId73" Type="http://schemas.openxmlformats.org/officeDocument/2006/relationships/hyperlink" Target="&#49884;&#54200;55&#54200;.pptx" TargetMode="External"/><Relationship Id="rId94" Type="http://schemas.openxmlformats.org/officeDocument/2006/relationships/image" Target="../media/image33.png"/><Relationship Id="rId148" Type="http://schemas.openxmlformats.org/officeDocument/2006/relationships/image" Target="../media/image60.png"/><Relationship Id="rId169" Type="http://schemas.openxmlformats.org/officeDocument/2006/relationships/hyperlink" Target="&#49884;&#54200;144&#54200;.pptx" TargetMode="External"/><Relationship Id="rId334" Type="http://schemas.openxmlformats.org/officeDocument/2006/relationships/image" Target="../media/image153.png"/><Relationship Id="rId355" Type="http://schemas.openxmlformats.org/officeDocument/2006/relationships/hyperlink" Target="../11&#50676;&#50773;&#44592;&#49345;/&#50676;&#50773;&#44592;&#49345;.pptx" TargetMode="External"/><Relationship Id="rId376" Type="http://schemas.openxmlformats.org/officeDocument/2006/relationships/image" Target="../media/image174.png"/><Relationship Id="rId397" Type="http://schemas.openxmlformats.org/officeDocument/2006/relationships/hyperlink" Target="../33&#48120;&#44032;/&#48120;&#44032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6.png"/><Relationship Id="rId215" Type="http://schemas.openxmlformats.org/officeDocument/2006/relationships/hyperlink" Target="&#49884;&#54200;111&#54200;.pptx" TargetMode="External"/><Relationship Id="rId236" Type="http://schemas.openxmlformats.org/officeDocument/2006/relationships/image" Target="../media/image104.png"/><Relationship Id="rId257" Type="http://schemas.openxmlformats.org/officeDocument/2006/relationships/hyperlink" Target="&#49884;&#54200;49&#54200;.pptx" TargetMode="External"/><Relationship Id="rId278" Type="http://schemas.openxmlformats.org/officeDocument/2006/relationships/image" Target="../media/image125.png"/><Relationship Id="rId401" Type="http://schemas.openxmlformats.org/officeDocument/2006/relationships/hyperlink" Target="../35&#54616;&#48149;&#44397;/&#54616;&#48149;&#44397;.pptx" TargetMode="External"/><Relationship Id="rId422" Type="http://schemas.openxmlformats.org/officeDocument/2006/relationships/image" Target="../media/image197.png"/><Relationship Id="rId443" Type="http://schemas.openxmlformats.org/officeDocument/2006/relationships/hyperlink" Target="../../&#49888;&#50557;PPT/56%20&#46356;&#46020;&#49436;/&#46356;&#46020;&#49436;.pptx" TargetMode="External"/><Relationship Id="rId464" Type="http://schemas.openxmlformats.org/officeDocument/2006/relationships/image" Target="../media/image218.png"/><Relationship Id="rId303" Type="http://schemas.openxmlformats.org/officeDocument/2006/relationships/hyperlink" Target="&#49884;&#54200;89&#54200;.pptx" TargetMode="External"/><Relationship Id="rId42" Type="http://schemas.openxmlformats.org/officeDocument/2006/relationships/image" Target="../media/image7.png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345" Type="http://schemas.openxmlformats.org/officeDocument/2006/relationships/hyperlink" Target="../07&#49324;&#49324;&#44592;/&#49324;&#49324;&#44592;.pptx" TargetMode="External"/><Relationship Id="rId387" Type="http://schemas.openxmlformats.org/officeDocument/2006/relationships/hyperlink" Target="../28&#54840;&#49464;&#50500;/&#54840;&#49464;&#50500;.pptx" TargetMode="External"/><Relationship Id="rId191" Type="http://schemas.openxmlformats.org/officeDocument/2006/relationships/hyperlink" Target="&#49884;&#54200;126&#54200;.pptx" TargetMode="External"/><Relationship Id="rId205" Type="http://schemas.openxmlformats.org/officeDocument/2006/relationships/hyperlink" Target="&#49884;&#54200;138&#54200;.pptx" TargetMode="External"/><Relationship Id="rId247" Type="http://schemas.openxmlformats.org/officeDocument/2006/relationships/hyperlink" Target="&#49884;&#54200;118&#54200;.pptx" TargetMode="External"/><Relationship Id="rId412" Type="http://schemas.openxmlformats.org/officeDocument/2006/relationships/image" Target="../media/image192.png"/><Relationship Id="rId107" Type="http://schemas.openxmlformats.org/officeDocument/2006/relationships/hyperlink" Target="&#49884;&#54200;35&#54200;.pptx" TargetMode="External"/><Relationship Id="rId289" Type="http://schemas.openxmlformats.org/officeDocument/2006/relationships/hyperlink" Target="&#49884;&#54200;85&#54200;.pptx" TargetMode="External"/><Relationship Id="rId454" Type="http://schemas.openxmlformats.org/officeDocument/2006/relationships/image" Target="../media/image213.png"/><Relationship Id="rId11" Type="http://schemas.openxmlformats.org/officeDocument/2006/relationships/slide" Target="slide25.xml"/><Relationship Id="rId53" Type="http://schemas.openxmlformats.org/officeDocument/2006/relationships/hyperlink" Target="&#49884;&#54200;23&#54200;.pptx" TargetMode="External"/><Relationship Id="rId149" Type="http://schemas.openxmlformats.org/officeDocument/2006/relationships/hyperlink" Target="&#49884;&#54200;28&#54200;.pptx" TargetMode="External"/><Relationship Id="rId314" Type="http://schemas.openxmlformats.org/officeDocument/2006/relationships/image" Target="../media/image143.png"/><Relationship Id="rId356" Type="http://schemas.openxmlformats.org/officeDocument/2006/relationships/image" Target="../media/image164.png"/><Relationship Id="rId398" Type="http://schemas.openxmlformats.org/officeDocument/2006/relationships/image" Target="../media/image185.png"/><Relationship Id="rId95" Type="http://schemas.openxmlformats.org/officeDocument/2006/relationships/hyperlink" Target="&#49884;&#54200;40&#54200;.pptx" TargetMode="External"/><Relationship Id="rId160" Type="http://schemas.openxmlformats.org/officeDocument/2006/relationships/image" Target="../media/image66.png"/><Relationship Id="rId216" Type="http://schemas.openxmlformats.org/officeDocument/2006/relationships/image" Target="../media/image94.png"/><Relationship Id="rId423" Type="http://schemas.openxmlformats.org/officeDocument/2006/relationships/hyperlink" Target="../../&#49888;&#50557;PPT/46%20&#44256;&#47536;&#46020;&#51204;&#49436;/&#44256;&#47536;&#46020;&#51204;&#49436;.pptx" TargetMode="External"/><Relationship Id="rId258" Type="http://schemas.openxmlformats.org/officeDocument/2006/relationships/image" Target="../media/image115.png"/><Relationship Id="rId465" Type="http://schemas.openxmlformats.org/officeDocument/2006/relationships/image" Target="../media/image219.png"/><Relationship Id="rId22" Type="http://schemas.openxmlformats.org/officeDocument/2006/relationships/slide" Target="slide13.xm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325" Type="http://schemas.openxmlformats.org/officeDocument/2006/relationships/hyperlink" Target="&#49884;&#54200;92&#54200;.pptx" TargetMode="External"/><Relationship Id="rId367" Type="http://schemas.openxmlformats.org/officeDocument/2006/relationships/hyperlink" Target="../18&#50853;&#44592;/&#50853;&#44592;.pptx" TargetMode="External"/><Relationship Id="rId171" Type="http://schemas.openxmlformats.org/officeDocument/2006/relationships/hyperlink" Target="&#49884;&#54200;124&#54200;.pptx" TargetMode="External"/><Relationship Id="rId227" Type="http://schemas.openxmlformats.org/officeDocument/2006/relationships/hyperlink" Target="&#49884;&#54200;106&#54200;.pptx" TargetMode="External"/><Relationship Id="rId269" Type="http://schemas.openxmlformats.org/officeDocument/2006/relationships/hyperlink" Target="&#49884;&#54200;74&#54200;.pptx" TargetMode="External"/><Relationship Id="rId434" Type="http://schemas.openxmlformats.org/officeDocument/2006/relationships/image" Target="../media/image203.png"/><Relationship Id="rId33" Type="http://schemas.openxmlformats.org/officeDocument/2006/relationships/hyperlink" Target="&#49884;&#54200;22&#54200;.pptx" TargetMode="External"/><Relationship Id="rId129" Type="http://schemas.openxmlformats.org/officeDocument/2006/relationships/hyperlink" Target="&#49884;&#54200;61&#54200;.pptx" TargetMode="External"/><Relationship Id="rId280" Type="http://schemas.openxmlformats.org/officeDocument/2006/relationships/image" Target="../media/image126.png"/><Relationship Id="rId336" Type="http://schemas.openxmlformats.org/officeDocument/2006/relationships/image" Target="../media/image154.png"/><Relationship Id="rId75" Type="http://schemas.openxmlformats.org/officeDocument/2006/relationships/hyperlink" Target="&#49884;&#54200;51&#54200;.pptx" TargetMode="External"/><Relationship Id="rId140" Type="http://schemas.openxmlformats.org/officeDocument/2006/relationships/image" Target="../media/image56.png"/><Relationship Id="rId182" Type="http://schemas.openxmlformats.org/officeDocument/2006/relationships/image" Target="../media/image77.png"/><Relationship Id="rId378" Type="http://schemas.openxmlformats.org/officeDocument/2006/relationships/image" Target="../media/image175.png"/><Relationship Id="rId403" Type="http://schemas.openxmlformats.org/officeDocument/2006/relationships/hyperlink" Target="../36&#49828;&#48148;&#45264;/&#49828;&#48148;&#45264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5.png"/><Relationship Id="rId445" Type="http://schemas.openxmlformats.org/officeDocument/2006/relationships/hyperlink" Target="../../&#49888;&#50557;PPT/57%20&#48716;&#47112;&#47788;&#49436;/&#48716;&#47112;&#47788;&#49436;1&#51109;.pptx" TargetMode="External"/><Relationship Id="rId291" Type="http://schemas.openxmlformats.org/officeDocument/2006/relationships/hyperlink" Target="&#49884;&#54200;86&#54200;.pptx" TargetMode="External"/><Relationship Id="rId305" Type="http://schemas.openxmlformats.org/officeDocument/2006/relationships/hyperlink" Target="&#49884;&#54200;100&#54200;.pptx" TargetMode="External"/><Relationship Id="rId347" Type="http://schemas.openxmlformats.org/officeDocument/2006/relationships/hyperlink" Target="../08&#47355;&#44592;/&#47355;&#44592;.pptx" TargetMode="External"/><Relationship Id="rId44" Type="http://schemas.openxmlformats.org/officeDocument/2006/relationships/image" Target="../media/image8.png"/><Relationship Id="rId86" Type="http://schemas.openxmlformats.org/officeDocument/2006/relationships/image" Target="../media/image29.png"/><Relationship Id="rId151" Type="http://schemas.openxmlformats.org/officeDocument/2006/relationships/hyperlink" Target="&#49884;&#54200;18&#54200;.pptx" TargetMode="External"/><Relationship Id="rId389" Type="http://schemas.openxmlformats.org/officeDocument/2006/relationships/hyperlink" Target="../29&#50836;&#50648;/&#50836;&#50648;.pptx" TargetMode="External"/><Relationship Id="rId193" Type="http://schemas.openxmlformats.org/officeDocument/2006/relationships/hyperlink" Target="&#49884;&#54200;136&#54200;.pptx" TargetMode="External"/><Relationship Id="rId207" Type="http://schemas.openxmlformats.org/officeDocument/2006/relationships/hyperlink" Target="&#49884;&#54200;148&#54200;.pptx" TargetMode="External"/><Relationship Id="rId249" Type="http://schemas.openxmlformats.org/officeDocument/2006/relationships/hyperlink" Target="&#49884;&#54200;119&#54200;.pptx" TargetMode="External"/><Relationship Id="rId414" Type="http://schemas.openxmlformats.org/officeDocument/2006/relationships/image" Target="../media/image193.png"/><Relationship Id="rId456" Type="http://schemas.openxmlformats.org/officeDocument/2006/relationships/image" Target="../media/image214.png"/><Relationship Id="rId13" Type="http://schemas.openxmlformats.org/officeDocument/2006/relationships/slide" Target="slide26.xml"/><Relationship Id="rId109" Type="http://schemas.openxmlformats.org/officeDocument/2006/relationships/hyperlink" Target="&#49884;&#54200;36&#54200;.pptx" TargetMode="External"/><Relationship Id="rId260" Type="http://schemas.openxmlformats.org/officeDocument/2006/relationships/image" Target="../media/image116.png"/><Relationship Id="rId316" Type="http://schemas.openxmlformats.org/officeDocument/2006/relationships/image" Target="../media/image144.png"/><Relationship Id="rId55" Type="http://schemas.openxmlformats.org/officeDocument/2006/relationships/hyperlink" Target="&#49884;&#54200;44&#54200;.pptx" TargetMode="External"/><Relationship Id="rId97" Type="http://schemas.openxmlformats.org/officeDocument/2006/relationships/hyperlink" Target="&#49884;&#54200;50&#54200;.pptx" TargetMode="External"/><Relationship Id="rId120" Type="http://schemas.openxmlformats.org/officeDocument/2006/relationships/image" Target="../media/image46.png"/><Relationship Id="rId358" Type="http://schemas.openxmlformats.org/officeDocument/2006/relationships/image" Target="../media/image165.png"/><Relationship Id="rId162" Type="http://schemas.openxmlformats.org/officeDocument/2006/relationships/image" Target="../media/image67.png"/><Relationship Id="rId218" Type="http://schemas.openxmlformats.org/officeDocument/2006/relationships/image" Target="../media/image95.png"/><Relationship Id="rId425" Type="http://schemas.openxmlformats.org/officeDocument/2006/relationships/hyperlink" Target="../../&#49888;&#50557;PPT/47%20&#44256;&#47536;&#46020;&#54980;&#49436;/&#44256;&#47536;&#46020;&#54980;&#49436;.pptx" TargetMode="External"/><Relationship Id="rId271" Type="http://schemas.openxmlformats.org/officeDocument/2006/relationships/hyperlink" Target="&#49884;&#54200;75&#54200;.pptx" TargetMode="External"/><Relationship Id="rId24" Type="http://schemas.openxmlformats.org/officeDocument/2006/relationships/slide" Target="slide15.xml"/><Relationship Id="rId66" Type="http://schemas.openxmlformats.org/officeDocument/2006/relationships/image" Target="../media/image19.png"/><Relationship Id="rId131" Type="http://schemas.openxmlformats.org/officeDocument/2006/relationships/hyperlink" Target="&#49884;&#54200;65&#54200;.pptx" TargetMode="External"/><Relationship Id="rId327" Type="http://schemas.openxmlformats.org/officeDocument/2006/relationships/hyperlink" Target="&#49884;&#54200;91&#54200;.pptx" TargetMode="External"/><Relationship Id="rId369" Type="http://schemas.openxmlformats.org/officeDocument/2006/relationships/hyperlink" Target="../19&#49884;&#54200;/&#49884;&#54200;.pptx" TargetMode="External"/><Relationship Id="rId173" Type="http://schemas.openxmlformats.org/officeDocument/2006/relationships/hyperlink" Target="&#49884;&#54200;143&#54200;.pptx" TargetMode="External"/><Relationship Id="rId229" Type="http://schemas.openxmlformats.org/officeDocument/2006/relationships/hyperlink" Target="&#49884;&#54200;108&#54200;.pptx" TargetMode="External"/><Relationship Id="rId380" Type="http://schemas.openxmlformats.org/officeDocument/2006/relationships/image" Target="../media/image176.png"/><Relationship Id="rId436" Type="http://schemas.openxmlformats.org/officeDocument/2006/relationships/image" Target="../media/image204.png"/><Relationship Id="rId240" Type="http://schemas.openxmlformats.org/officeDocument/2006/relationships/image" Target="../media/image106.png"/><Relationship Id="rId35" Type="http://schemas.openxmlformats.org/officeDocument/2006/relationships/hyperlink" Target="&#49884;&#54200;21&#54200;.pptx" TargetMode="External"/><Relationship Id="rId77" Type="http://schemas.openxmlformats.org/officeDocument/2006/relationships/hyperlink" Target="&#49884;&#54200;52&#54200;.pptx" TargetMode="External"/><Relationship Id="rId100" Type="http://schemas.openxmlformats.org/officeDocument/2006/relationships/image" Target="../media/image36.png"/><Relationship Id="rId282" Type="http://schemas.openxmlformats.org/officeDocument/2006/relationships/image" Target="../media/image127.png"/><Relationship Id="rId338" Type="http://schemas.openxmlformats.org/officeDocument/2006/relationships/image" Target="../media/image155.png"/><Relationship Id="rId8" Type="http://schemas.openxmlformats.org/officeDocument/2006/relationships/slide" Target="slide4.xml"/><Relationship Id="rId142" Type="http://schemas.openxmlformats.org/officeDocument/2006/relationships/image" Target="../media/image57.png"/><Relationship Id="rId184" Type="http://schemas.openxmlformats.org/officeDocument/2006/relationships/image" Target="../media/image78.png"/><Relationship Id="rId391" Type="http://schemas.openxmlformats.org/officeDocument/2006/relationships/hyperlink" Target="../30&#50500;&#47784;&#49828;/&#50500;&#47784;&#49828;.pptx" TargetMode="External"/><Relationship Id="rId405" Type="http://schemas.openxmlformats.org/officeDocument/2006/relationships/hyperlink" Target="../37&#54617;&#44060;/&#54617;&#44060;.pptx" TargetMode="External"/><Relationship Id="rId447" Type="http://schemas.openxmlformats.org/officeDocument/2006/relationships/hyperlink" Target="../../&#49888;&#50557;PPT/58%20&#55176;&#48652;&#47532;&#49436;/&#55176;&#48652;&#47532;&#49436;.pptx" TargetMode="External"/><Relationship Id="rId251" Type="http://schemas.openxmlformats.org/officeDocument/2006/relationships/hyperlink" Target="&#49884;&#54200;19&#54200;.pptx" TargetMode="External"/><Relationship Id="rId46" Type="http://schemas.openxmlformats.org/officeDocument/2006/relationships/image" Target="../media/image9.png"/><Relationship Id="rId293" Type="http://schemas.openxmlformats.org/officeDocument/2006/relationships/hyperlink" Target="&#49884;&#54200;87&#54200;.pptx" TargetMode="External"/><Relationship Id="rId307" Type="http://schemas.openxmlformats.org/officeDocument/2006/relationships/hyperlink" Target="&#49884;&#54200;101&#54200;.pptx" TargetMode="External"/><Relationship Id="rId349" Type="http://schemas.openxmlformats.org/officeDocument/2006/relationships/hyperlink" Target="../09&#49324;&#47924;&#50648;&#49345;/&#49324;&#47924;&#50648;&#49345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&#49884;&#54200;46&#54200;.pptx" TargetMode="External"/><Relationship Id="rId153" Type="http://schemas.openxmlformats.org/officeDocument/2006/relationships/hyperlink" Target="&#49884;&#54200;08&#54200;.pptx" TargetMode="External"/><Relationship Id="rId195" Type="http://schemas.openxmlformats.org/officeDocument/2006/relationships/hyperlink" Target="&#49884;&#54200;146&#54200;.pptx" TargetMode="External"/><Relationship Id="rId209" Type="http://schemas.openxmlformats.org/officeDocument/2006/relationships/hyperlink" Target="&#49884;&#54200;149&#54200;.pptx" TargetMode="External"/><Relationship Id="rId360" Type="http://schemas.openxmlformats.org/officeDocument/2006/relationships/image" Target="../media/image166.png"/><Relationship Id="rId416" Type="http://schemas.openxmlformats.org/officeDocument/2006/relationships/image" Target="../media/image194.png"/><Relationship Id="rId220" Type="http://schemas.openxmlformats.org/officeDocument/2006/relationships/image" Target="../media/image96.png"/><Relationship Id="rId458" Type="http://schemas.openxmlformats.org/officeDocument/2006/relationships/image" Target="../media/image215.png"/><Relationship Id="rId15" Type="http://schemas.openxmlformats.org/officeDocument/2006/relationships/slide" Target="slide27.xml"/><Relationship Id="rId57" Type="http://schemas.openxmlformats.org/officeDocument/2006/relationships/hyperlink" Target="&#49884;&#54200;04&#54200;.pptx" TargetMode="External"/><Relationship Id="rId262" Type="http://schemas.openxmlformats.org/officeDocument/2006/relationships/image" Target="../media/image117.png"/><Relationship Id="rId318" Type="http://schemas.openxmlformats.org/officeDocument/2006/relationships/image" Target="../media/image145.png"/><Relationship Id="rId99" Type="http://schemas.openxmlformats.org/officeDocument/2006/relationships/hyperlink" Target="&#49884;&#54200;56&#54200;.pptx" TargetMode="External"/><Relationship Id="rId122" Type="http://schemas.openxmlformats.org/officeDocument/2006/relationships/image" Target="../media/image47.png"/><Relationship Id="rId164" Type="http://schemas.openxmlformats.org/officeDocument/2006/relationships/image" Target="../media/image68.png"/><Relationship Id="rId371" Type="http://schemas.openxmlformats.org/officeDocument/2006/relationships/hyperlink" Target="../20&#51104;&#50616;/&#51104;&#50616;.pptx" TargetMode="External"/><Relationship Id="rId427" Type="http://schemas.openxmlformats.org/officeDocument/2006/relationships/hyperlink" Target="../../&#49888;&#50557;PPT/48%20&#44040;&#46972;&#46356;&#50500;&#49436;/&#44040;&#46972;&#46356;&#50500;&#49436;.pptx" TargetMode="External"/><Relationship Id="rId26" Type="http://schemas.openxmlformats.org/officeDocument/2006/relationships/slide" Target="slide17.xml"/><Relationship Id="rId231" Type="http://schemas.openxmlformats.org/officeDocument/2006/relationships/hyperlink" Target="&#49884;&#54200;109&#54200;.pptx" TargetMode="External"/><Relationship Id="rId273" Type="http://schemas.openxmlformats.org/officeDocument/2006/relationships/hyperlink" Target="&#49884;&#54200;76&#54200;.pptx" TargetMode="External"/><Relationship Id="rId329" Type="http://schemas.openxmlformats.org/officeDocument/2006/relationships/hyperlink" Target="&#49884;&#54200;09&#54200;.pptx" TargetMode="External"/><Relationship Id="rId68" Type="http://schemas.openxmlformats.org/officeDocument/2006/relationships/image" Target="../media/image20.png"/><Relationship Id="rId133" Type="http://schemas.openxmlformats.org/officeDocument/2006/relationships/hyperlink" Target="&#49884;&#54200;64&#54200;.pptx" TargetMode="External"/><Relationship Id="rId175" Type="http://schemas.openxmlformats.org/officeDocument/2006/relationships/hyperlink" Target="&#49884;&#54200;142&#54200;.pptx" TargetMode="External"/><Relationship Id="rId340" Type="http://schemas.openxmlformats.org/officeDocument/2006/relationships/image" Target="../media/image156.png"/><Relationship Id="rId200" Type="http://schemas.openxmlformats.org/officeDocument/2006/relationships/image" Target="../media/image86.png"/><Relationship Id="rId382" Type="http://schemas.openxmlformats.org/officeDocument/2006/relationships/image" Target="../media/image177.png"/><Relationship Id="rId438" Type="http://schemas.openxmlformats.org/officeDocument/2006/relationships/image" Target="../media/image205.png"/><Relationship Id="rId242" Type="http://schemas.openxmlformats.org/officeDocument/2006/relationships/image" Target="../media/image107.png"/><Relationship Id="rId284" Type="http://schemas.openxmlformats.org/officeDocument/2006/relationships/image" Target="../media/image128.png"/><Relationship Id="rId37" Type="http://schemas.openxmlformats.org/officeDocument/2006/relationships/hyperlink" Target="&#49884;&#54200;11&#54200;.pptx" TargetMode="External"/><Relationship Id="rId79" Type="http://schemas.openxmlformats.org/officeDocument/2006/relationships/hyperlink" Target="&#49884;&#54200;53&#54200;.pptx" TargetMode="External"/><Relationship Id="rId102" Type="http://schemas.openxmlformats.org/officeDocument/2006/relationships/image" Target="../media/image37.png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86" Type="http://schemas.openxmlformats.org/officeDocument/2006/relationships/image" Target="../media/image79.png"/><Relationship Id="rId351" Type="http://schemas.openxmlformats.org/officeDocument/2006/relationships/hyperlink" Target="../10&#49324;&#47924;&#50648;&#54616;/&#49324;&#47924;&#50648;&#54616;.pptx" TargetMode="External"/><Relationship Id="rId393" Type="http://schemas.openxmlformats.org/officeDocument/2006/relationships/hyperlink" Target="../31&#50724;&#48148;&#45852;/&#50724;&#48148;&#45852;1&#51109;.pptx" TargetMode="External"/><Relationship Id="rId407" Type="http://schemas.openxmlformats.org/officeDocument/2006/relationships/hyperlink" Target="../38&#49828;&#44032;&#47028;/&#49828;&#44032;&#47028;.pptx" TargetMode="External"/><Relationship Id="rId449" Type="http://schemas.openxmlformats.org/officeDocument/2006/relationships/hyperlink" Target="../../&#49888;&#50557;PPT/59%20&#50556;&#44256;&#48372;&#49436;/&#50556;&#44256;&#48372;&#49436;.pptx" TargetMode="External"/><Relationship Id="rId211" Type="http://schemas.openxmlformats.org/officeDocument/2006/relationships/hyperlink" Target="&#49884;&#54200;139&#54200;.pptx" TargetMode="External"/><Relationship Id="rId253" Type="http://schemas.openxmlformats.org/officeDocument/2006/relationships/hyperlink" Target="&#49884;&#54200;29&#54200;.pptx" TargetMode="External"/><Relationship Id="rId295" Type="http://schemas.openxmlformats.org/officeDocument/2006/relationships/hyperlink" Target="&#49884;&#54200;69&#54200;.pptx" TargetMode="External"/><Relationship Id="rId309" Type="http://schemas.openxmlformats.org/officeDocument/2006/relationships/hyperlink" Target="&#49884;&#54200;102&#54200;.pptx" TargetMode="External"/><Relationship Id="rId460" Type="http://schemas.openxmlformats.org/officeDocument/2006/relationships/image" Target="../media/image216.png"/><Relationship Id="rId48" Type="http://schemas.openxmlformats.org/officeDocument/2006/relationships/image" Target="../media/image10.png"/><Relationship Id="rId113" Type="http://schemas.openxmlformats.org/officeDocument/2006/relationships/hyperlink" Target="&#49884;&#54200;60&#54200;.pptx" TargetMode="External"/><Relationship Id="rId320" Type="http://schemas.openxmlformats.org/officeDocument/2006/relationships/image" Target="../media/image146.png"/><Relationship Id="rId155" Type="http://schemas.openxmlformats.org/officeDocument/2006/relationships/hyperlink" Target="&#49884;&#54200;122&#54200;.pptx" TargetMode="External"/><Relationship Id="rId197" Type="http://schemas.openxmlformats.org/officeDocument/2006/relationships/hyperlink" Target="&#49884;&#54200;147&#54200;.pptx" TargetMode="External"/><Relationship Id="rId362" Type="http://schemas.openxmlformats.org/officeDocument/2006/relationships/image" Target="../media/image167.png"/><Relationship Id="rId418" Type="http://schemas.openxmlformats.org/officeDocument/2006/relationships/image" Target="../media/image195.png"/><Relationship Id="rId222" Type="http://schemas.openxmlformats.org/officeDocument/2006/relationships/image" Target="../media/image97.png"/><Relationship Id="rId264" Type="http://schemas.openxmlformats.org/officeDocument/2006/relationships/image" Target="../media/image118.png"/><Relationship Id="rId17" Type="http://schemas.openxmlformats.org/officeDocument/2006/relationships/slide" Target="slide9.xml"/><Relationship Id="rId59" Type="http://schemas.openxmlformats.org/officeDocument/2006/relationships/hyperlink" Target="&#49884;&#54200;41&#54200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166" Type="http://schemas.openxmlformats.org/officeDocument/2006/relationships/image" Target="../media/image69.png"/><Relationship Id="rId331" Type="http://schemas.openxmlformats.org/officeDocument/2006/relationships/hyperlink" Target="../../&#44396;-&#49888;&#50557;%20&#49457;&#44221;&#47785;&#47197;.pptx" TargetMode="External"/><Relationship Id="rId373" Type="http://schemas.openxmlformats.org/officeDocument/2006/relationships/hyperlink" Target="../21&#51204;&#46020;&#49436;/&#51204;&#46020;&#49436;.pptx" TargetMode="External"/><Relationship Id="rId429" Type="http://schemas.openxmlformats.org/officeDocument/2006/relationships/hyperlink" Target="../../&#49888;&#50557;PPT/49%20&#50640;&#48288;&#49548;&#49436;/&#50640;&#48288;&#49548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2&#54200;.pptx" TargetMode="External"/><Relationship Id="rId440" Type="http://schemas.openxmlformats.org/officeDocument/2006/relationships/image" Target="../media/image206.png"/><Relationship Id="rId28" Type="http://schemas.openxmlformats.org/officeDocument/2006/relationships/slide" Target="slide19.xml"/><Relationship Id="rId275" Type="http://schemas.openxmlformats.org/officeDocument/2006/relationships/hyperlink" Target="&#49884;&#54200;70&#54200;.pptx" TargetMode="External"/><Relationship Id="rId300" Type="http://schemas.openxmlformats.org/officeDocument/2006/relationships/image" Target="../media/image136.png"/><Relationship Id="rId81" Type="http://schemas.openxmlformats.org/officeDocument/2006/relationships/hyperlink" Target="&#49884;&#54200;05&#54200;.pptx" TargetMode="External"/><Relationship Id="rId135" Type="http://schemas.openxmlformats.org/officeDocument/2006/relationships/hyperlink" Target="&#49884;&#54200;63&#54200;.pptx" TargetMode="External"/><Relationship Id="rId177" Type="http://schemas.openxmlformats.org/officeDocument/2006/relationships/hyperlink" Target="&#49884;&#54200;141&#54200;.pptx" TargetMode="External"/><Relationship Id="rId342" Type="http://schemas.openxmlformats.org/officeDocument/2006/relationships/image" Target="../media/image157.png"/><Relationship Id="rId384" Type="http://schemas.openxmlformats.org/officeDocument/2006/relationships/image" Target="../media/image178.png"/><Relationship Id="rId202" Type="http://schemas.openxmlformats.org/officeDocument/2006/relationships/image" Target="../media/image87.png"/><Relationship Id="rId244" Type="http://schemas.openxmlformats.org/officeDocument/2006/relationships/image" Target="../media/image108.png"/><Relationship Id="rId39" Type="http://schemas.openxmlformats.org/officeDocument/2006/relationships/hyperlink" Target="&#49884;&#54200;01&#54200;.pptx" TargetMode="External"/><Relationship Id="rId286" Type="http://schemas.openxmlformats.org/officeDocument/2006/relationships/image" Target="../media/image129.png"/><Relationship Id="rId451" Type="http://schemas.openxmlformats.org/officeDocument/2006/relationships/hyperlink" Target="../../&#49888;&#50557;PPT/60%20&#48288;&#46300;&#47196;&#51204;&#49436;/&#48288;&#46300;&#47196;&#51204;&#49436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46" Type="http://schemas.openxmlformats.org/officeDocument/2006/relationships/image" Target="../media/image59.png"/><Relationship Id="rId188" Type="http://schemas.openxmlformats.org/officeDocument/2006/relationships/image" Target="../media/image80.png"/><Relationship Id="rId311" Type="http://schemas.openxmlformats.org/officeDocument/2006/relationships/hyperlink" Target="&#49884;&#54200;99&#54200;.pptx" TargetMode="External"/><Relationship Id="rId353" Type="http://schemas.openxmlformats.org/officeDocument/2006/relationships/hyperlink" Target="../12&#50676;&#50773;&#44592;&#54616;/&#50676;&#50773;&#44592;&#54616;.pptx" TargetMode="External"/><Relationship Id="rId395" Type="http://schemas.openxmlformats.org/officeDocument/2006/relationships/hyperlink" Target="../32&#50836;&#45208;/&#50836;&#45208;.pptx" TargetMode="External"/><Relationship Id="rId409" Type="http://schemas.openxmlformats.org/officeDocument/2006/relationships/hyperlink" Target="../39&#47568;&#46972;&#44592;/&#47568;&#46972;&#44592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&#49884;&#54200;129&#54200;.pptx" TargetMode="External"/><Relationship Id="rId420" Type="http://schemas.openxmlformats.org/officeDocument/2006/relationships/image" Target="../media/image196.png"/><Relationship Id="rId255" Type="http://schemas.openxmlformats.org/officeDocument/2006/relationships/hyperlink" Target="&#49884;&#54200;39&#54200;.pptx" TargetMode="External"/><Relationship Id="rId297" Type="http://schemas.openxmlformats.org/officeDocument/2006/relationships/hyperlink" Target="&#49884;&#54200;79&#54200;.pptx" TargetMode="External"/><Relationship Id="rId462" Type="http://schemas.openxmlformats.org/officeDocument/2006/relationships/image" Target="../media/image217.png"/><Relationship Id="rId115" Type="http://schemas.openxmlformats.org/officeDocument/2006/relationships/hyperlink" Target="&#49884;&#54200;07&#54200;.pptx" TargetMode="External"/><Relationship Id="rId157" Type="http://schemas.openxmlformats.org/officeDocument/2006/relationships/hyperlink" Target="&#49884;&#54200;121&#54200;.pptx" TargetMode="External"/><Relationship Id="rId322" Type="http://schemas.openxmlformats.org/officeDocument/2006/relationships/image" Target="../media/image147.png"/><Relationship Id="rId364" Type="http://schemas.openxmlformats.org/officeDocument/2006/relationships/image" Target="../media/image168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57&#54200;.pptx" TargetMode="External"/><Relationship Id="rId299" Type="http://schemas.openxmlformats.org/officeDocument/2006/relationships/hyperlink" Target="&#49884;&#54200;80&#54200;.pptx" TargetMode="External"/><Relationship Id="rId21" Type="http://schemas.openxmlformats.org/officeDocument/2006/relationships/slide" Target="slide12.xml"/><Relationship Id="rId63" Type="http://schemas.openxmlformats.org/officeDocument/2006/relationships/hyperlink" Target="&#49884;&#54200;43&#54200;.pptx" TargetMode="External"/><Relationship Id="rId159" Type="http://schemas.openxmlformats.org/officeDocument/2006/relationships/hyperlink" Target="&#49884;&#54200;123&#54200;.pptx" TargetMode="External"/><Relationship Id="rId324" Type="http://schemas.openxmlformats.org/officeDocument/2006/relationships/image" Target="../media/image148.png"/><Relationship Id="rId366" Type="http://schemas.openxmlformats.org/officeDocument/2006/relationships/image" Target="../media/image169.png"/><Relationship Id="rId170" Type="http://schemas.openxmlformats.org/officeDocument/2006/relationships/image" Target="../media/image71.png"/><Relationship Id="rId226" Type="http://schemas.openxmlformats.org/officeDocument/2006/relationships/image" Target="../media/image99.png"/><Relationship Id="rId433" Type="http://schemas.openxmlformats.org/officeDocument/2006/relationships/hyperlink" Target="../../&#49888;&#50557;PPT/51%20&#44264;&#47196;&#49352;&#49436;/&#44264;&#47196;&#49352;&#49436;.pptx" TargetMode="External"/><Relationship Id="rId268" Type="http://schemas.openxmlformats.org/officeDocument/2006/relationships/image" Target="../media/image120.png"/><Relationship Id="rId32" Type="http://schemas.openxmlformats.org/officeDocument/2006/relationships/image" Target="../media/image2.png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335" Type="http://schemas.openxmlformats.org/officeDocument/2006/relationships/hyperlink" Target="&#52285;&#49464;&#44592;.pptx" TargetMode="External"/><Relationship Id="rId377" Type="http://schemas.openxmlformats.org/officeDocument/2006/relationships/hyperlink" Target="../23&#51060;&#49324;&#50556;/&#51060;&#49324;&#50556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35&#54200;.pptx" TargetMode="External"/><Relationship Id="rId237" Type="http://schemas.openxmlformats.org/officeDocument/2006/relationships/hyperlink" Target="&#49884;&#54200;114&#54200;.pptx" TargetMode="External"/><Relationship Id="rId402" Type="http://schemas.openxmlformats.org/officeDocument/2006/relationships/image" Target="../media/image187.png"/><Relationship Id="rId279" Type="http://schemas.openxmlformats.org/officeDocument/2006/relationships/hyperlink" Target="&#49884;&#54200;88&#54200;.pptx" TargetMode="External"/><Relationship Id="rId444" Type="http://schemas.openxmlformats.org/officeDocument/2006/relationships/image" Target="../media/image208.png"/><Relationship Id="rId43" Type="http://schemas.openxmlformats.org/officeDocument/2006/relationships/hyperlink" Target="&#49884;&#54200;33&#54200;.pptx" TargetMode="External"/><Relationship Id="rId139" Type="http://schemas.openxmlformats.org/officeDocument/2006/relationships/hyperlink" Target="&#49884;&#54200;67&#54200;.pptx" TargetMode="External"/><Relationship Id="rId290" Type="http://schemas.openxmlformats.org/officeDocument/2006/relationships/image" Target="../media/image131.png"/><Relationship Id="rId304" Type="http://schemas.openxmlformats.org/officeDocument/2006/relationships/image" Target="../media/image138.png"/><Relationship Id="rId346" Type="http://schemas.openxmlformats.org/officeDocument/2006/relationships/image" Target="../media/image159.png"/><Relationship Id="rId388" Type="http://schemas.openxmlformats.org/officeDocument/2006/relationships/image" Target="../media/image180.png"/><Relationship Id="rId85" Type="http://schemas.openxmlformats.org/officeDocument/2006/relationships/hyperlink" Target="&#49884;&#54200;25&#54200;.pptx" TargetMode="External"/><Relationship Id="rId150" Type="http://schemas.openxmlformats.org/officeDocument/2006/relationships/image" Target="../media/image61.png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413" Type="http://schemas.openxmlformats.org/officeDocument/2006/relationships/hyperlink" Target="../../&#49888;&#50557;PPT/41%20&#47560;&#44032;&#48373;&#51020;/&#47560;&#44032;&#48373;&#51020;.pptx" TargetMode="External"/><Relationship Id="rId248" Type="http://schemas.openxmlformats.org/officeDocument/2006/relationships/image" Target="../media/image110.png"/><Relationship Id="rId455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6.xml"/><Relationship Id="rId108" Type="http://schemas.openxmlformats.org/officeDocument/2006/relationships/image" Target="../media/image40.png"/><Relationship Id="rId315" Type="http://schemas.openxmlformats.org/officeDocument/2006/relationships/hyperlink" Target="&#49884;&#54200;97&#54200;.pptx" TargetMode="External"/><Relationship Id="rId357" Type="http://schemas.openxmlformats.org/officeDocument/2006/relationships/hyperlink" Target="../13&#50669;&#45824;&#49345;/&#50669;&#45824;&#49345;.pptx" TargetMode="External"/><Relationship Id="rId54" Type="http://schemas.openxmlformats.org/officeDocument/2006/relationships/image" Target="../media/image13.png"/><Relationship Id="rId96" Type="http://schemas.openxmlformats.org/officeDocument/2006/relationships/image" Target="../media/image34.png"/><Relationship Id="rId161" Type="http://schemas.openxmlformats.org/officeDocument/2006/relationships/hyperlink" Target="&#49884;&#54200;133&#54200;.pptx" TargetMode="External"/><Relationship Id="rId217" Type="http://schemas.openxmlformats.org/officeDocument/2006/relationships/hyperlink" Target="&#49884;&#54200;103&#54200;.pptx" TargetMode="External"/><Relationship Id="rId399" Type="http://schemas.openxmlformats.org/officeDocument/2006/relationships/hyperlink" Target="../34&#45208;&#54996;/&#45208;&#54996;.pptx" TargetMode="External"/><Relationship Id="rId259" Type="http://schemas.openxmlformats.org/officeDocument/2006/relationships/hyperlink" Target="&#49884;&#54200;59&#54200;.pptx" TargetMode="External"/><Relationship Id="rId424" Type="http://schemas.openxmlformats.org/officeDocument/2006/relationships/image" Target="../media/image198.png"/><Relationship Id="rId466" Type="http://schemas.openxmlformats.org/officeDocument/2006/relationships/image" Target="../media/image223.png"/><Relationship Id="rId23" Type="http://schemas.openxmlformats.org/officeDocument/2006/relationships/slide" Target="slide14.xml"/><Relationship Id="rId119" Type="http://schemas.openxmlformats.org/officeDocument/2006/relationships/hyperlink" Target="&#49884;&#54200;47&#54200;.pptx" TargetMode="External"/><Relationship Id="rId270" Type="http://schemas.openxmlformats.org/officeDocument/2006/relationships/image" Target="../media/image121.png"/><Relationship Id="rId326" Type="http://schemas.openxmlformats.org/officeDocument/2006/relationships/image" Target="../media/image149.png"/><Relationship Id="rId65" Type="http://schemas.openxmlformats.org/officeDocument/2006/relationships/hyperlink" Target="&#49884;&#54200;34&#54200;.pptx" TargetMode="External"/><Relationship Id="rId130" Type="http://schemas.openxmlformats.org/officeDocument/2006/relationships/image" Target="../media/image51.png"/><Relationship Id="rId368" Type="http://schemas.openxmlformats.org/officeDocument/2006/relationships/image" Target="../media/image170.png"/><Relationship Id="rId172" Type="http://schemas.openxmlformats.org/officeDocument/2006/relationships/image" Target="../media/image72.png"/><Relationship Id="rId228" Type="http://schemas.openxmlformats.org/officeDocument/2006/relationships/image" Target="../media/image100.png"/><Relationship Id="rId43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1" Type="http://schemas.openxmlformats.org/officeDocument/2006/relationships/hyperlink" Target="&#49884;&#54200;81&#54200;.pptx" TargetMode="External"/><Relationship Id="rId337" Type="http://schemas.openxmlformats.org/officeDocument/2006/relationships/hyperlink" Target="../03&#47112;&#50948;&#44592;/&#47112;&#50948;&#44592;.pptx" TargetMode="External"/><Relationship Id="rId34" Type="http://schemas.openxmlformats.org/officeDocument/2006/relationships/image" Target="../media/image3.png"/><Relationship Id="rId76" Type="http://schemas.openxmlformats.org/officeDocument/2006/relationships/image" Target="../media/image24.png"/><Relationship Id="rId141" Type="http://schemas.openxmlformats.org/officeDocument/2006/relationships/hyperlink" Target="&#49884;&#54200;68&#54200;.pptx" TargetMode="External"/><Relationship Id="rId379" Type="http://schemas.openxmlformats.org/officeDocument/2006/relationships/hyperlink" Target="../24&#50696;&#47112;&#48120;&#50556;/&#50696;&#47112;&#48120;&#50556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45&#54200;.pptx" TargetMode="External"/><Relationship Id="rId239" Type="http://schemas.openxmlformats.org/officeDocument/2006/relationships/hyperlink" Target="&#49884;&#54200;115&#54200;.pptx" TargetMode="External"/><Relationship Id="rId390" Type="http://schemas.openxmlformats.org/officeDocument/2006/relationships/image" Target="../media/image181.png"/><Relationship Id="rId404" Type="http://schemas.openxmlformats.org/officeDocument/2006/relationships/image" Target="../media/image188.png"/><Relationship Id="rId446" Type="http://schemas.openxmlformats.org/officeDocument/2006/relationships/image" Target="../media/image209.png"/><Relationship Id="rId250" Type="http://schemas.openxmlformats.org/officeDocument/2006/relationships/image" Target="../media/image111.png"/><Relationship Id="rId292" Type="http://schemas.openxmlformats.org/officeDocument/2006/relationships/image" Target="../media/image132.png"/><Relationship Id="rId306" Type="http://schemas.openxmlformats.org/officeDocument/2006/relationships/image" Target="../media/image139.png"/><Relationship Id="rId45" Type="http://schemas.openxmlformats.org/officeDocument/2006/relationships/hyperlink" Target="&#49884;&#54200;31&#54200;.pptx" TargetMode="External"/><Relationship Id="rId87" Type="http://schemas.openxmlformats.org/officeDocument/2006/relationships/hyperlink" Target="&#49884;&#54200;45&#54200;.pptx" TargetMode="External"/><Relationship Id="rId110" Type="http://schemas.openxmlformats.org/officeDocument/2006/relationships/image" Target="../media/image41.png"/><Relationship Id="rId348" Type="http://schemas.openxmlformats.org/officeDocument/2006/relationships/image" Target="../media/image160.png"/><Relationship Id="rId152" Type="http://schemas.openxmlformats.org/officeDocument/2006/relationships/image" Target="../media/image62.png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415" Type="http://schemas.openxmlformats.org/officeDocument/2006/relationships/hyperlink" Target="../../&#49888;&#50557;PPT/42%20&#45572;&#44032;&#48373;&#51020;/&#45572;&#44032;&#48373;&#51020;.pptx" TargetMode="External"/><Relationship Id="rId457" Type="http://schemas.openxmlformats.org/officeDocument/2006/relationships/hyperlink" Target="../../&#49888;&#50557;PPT/63%20&#50836;&#54620;&#51060;&#49436;/&#50836;&#54620;&#51060;&#49436;1&#51109;.pptx" TargetMode="External"/><Relationship Id="rId261" Type="http://schemas.openxmlformats.org/officeDocument/2006/relationships/hyperlink" Target="&#49884;&#54200;77&#54200;.pptx" TargetMode="External"/><Relationship Id="rId14" Type="http://schemas.openxmlformats.org/officeDocument/2006/relationships/slide" Target="slide7.xml"/><Relationship Id="rId56" Type="http://schemas.openxmlformats.org/officeDocument/2006/relationships/image" Target="../media/image14.png"/><Relationship Id="rId317" Type="http://schemas.openxmlformats.org/officeDocument/2006/relationships/hyperlink" Target="&#49884;&#54200;96&#54200;.pptx" TargetMode="External"/><Relationship Id="rId359" Type="http://schemas.openxmlformats.org/officeDocument/2006/relationships/hyperlink" Target="../14&#50669;&#45824;&#54616;/&#50669;&#45824;&#54616;.pptx" TargetMode="External"/><Relationship Id="rId98" Type="http://schemas.openxmlformats.org/officeDocument/2006/relationships/image" Target="../media/image35.png"/><Relationship Id="rId121" Type="http://schemas.openxmlformats.org/officeDocument/2006/relationships/hyperlink" Target="&#49884;&#54200;37&#54200;.pptx" TargetMode="External"/><Relationship Id="rId163" Type="http://schemas.openxmlformats.org/officeDocument/2006/relationships/hyperlink" Target="&#49884;&#54200;132&#54200;.pptx" TargetMode="External"/><Relationship Id="rId219" Type="http://schemas.openxmlformats.org/officeDocument/2006/relationships/hyperlink" Target="&#49884;&#54200;104&#54200;.pptx" TargetMode="External"/><Relationship Id="rId370" Type="http://schemas.openxmlformats.org/officeDocument/2006/relationships/image" Target="../media/image171.png"/><Relationship Id="rId426" Type="http://schemas.openxmlformats.org/officeDocument/2006/relationships/image" Target="../media/image199.png"/><Relationship Id="rId230" Type="http://schemas.openxmlformats.org/officeDocument/2006/relationships/image" Target="../media/image101.png"/><Relationship Id="rId25" Type="http://schemas.openxmlformats.org/officeDocument/2006/relationships/slide" Target="slide16.xml"/><Relationship Id="rId67" Type="http://schemas.openxmlformats.org/officeDocument/2006/relationships/hyperlink" Target="&#49884;&#54200;14&#54200;.pptx" TargetMode="External"/><Relationship Id="rId272" Type="http://schemas.openxmlformats.org/officeDocument/2006/relationships/image" Target="../media/image122.png"/><Relationship Id="rId328" Type="http://schemas.openxmlformats.org/officeDocument/2006/relationships/image" Target="../media/image150.png"/><Relationship Id="rId132" Type="http://schemas.openxmlformats.org/officeDocument/2006/relationships/image" Target="../media/image52.png"/><Relationship Id="rId174" Type="http://schemas.openxmlformats.org/officeDocument/2006/relationships/image" Target="../media/image73.png"/><Relationship Id="rId381" Type="http://schemas.openxmlformats.org/officeDocument/2006/relationships/hyperlink" Target="../25&#50696;&#47112;&#48120;&#50556;&#50528;&#44032;/&#50696;&#47112;&#48120;&#50556;&#50528;&#44032;.pptx" TargetMode="External"/><Relationship Id="rId241" Type="http://schemas.openxmlformats.org/officeDocument/2006/relationships/hyperlink" Target="&#49884;&#54200;120&#54200;.pptx" TargetMode="External"/><Relationship Id="rId43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36" Type="http://schemas.openxmlformats.org/officeDocument/2006/relationships/image" Target="../media/image4.png"/><Relationship Id="rId283" Type="http://schemas.openxmlformats.org/officeDocument/2006/relationships/hyperlink" Target="&#49884;&#54200;82&#54200;.pptx" TargetMode="External"/><Relationship Id="rId339" Type="http://schemas.openxmlformats.org/officeDocument/2006/relationships/hyperlink" Target="../04&#48124;&#49688;&#44592;/&#48124;&#49688;&#44592;.pptx" TargetMode="External"/><Relationship Id="rId78" Type="http://schemas.openxmlformats.org/officeDocument/2006/relationships/image" Target="../media/image25.png"/><Relationship Id="rId101" Type="http://schemas.openxmlformats.org/officeDocument/2006/relationships/hyperlink" Target="&#49884;&#54200;06&#54200;.pptx" TargetMode="External"/><Relationship Id="rId143" Type="http://schemas.openxmlformats.org/officeDocument/2006/relationships/hyperlink" Target="&#49884;&#54200;58&#54200;.pptx" TargetMode="External"/><Relationship Id="rId185" Type="http://schemas.openxmlformats.org/officeDocument/2006/relationships/hyperlink" Target="&#49884;&#54200;130&#54200;.pptx" TargetMode="External"/><Relationship Id="rId350" Type="http://schemas.openxmlformats.org/officeDocument/2006/relationships/image" Target="../media/image161.png"/><Relationship Id="rId406" Type="http://schemas.openxmlformats.org/officeDocument/2006/relationships/image" Target="../media/image189.png"/><Relationship Id="rId9" Type="http://schemas.openxmlformats.org/officeDocument/2006/relationships/slide" Target="slide24.xml"/><Relationship Id="rId210" Type="http://schemas.openxmlformats.org/officeDocument/2006/relationships/image" Target="../media/image91.png"/><Relationship Id="rId392" Type="http://schemas.openxmlformats.org/officeDocument/2006/relationships/image" Target="../media/image182.png"/><Relationship Id="rId448" Type="http://schemas.openxmlformats.org/officeDocument/2006/relationships/image" Target="../media/image210.png"/><Relationship Id="rId252" Type="http://schemas.openxmlformats.org/officeDocument/2006/relationships/image" Target="../media/image112.png"/><Relationship Id="rId294" Type="http://schemas.openxmlformats.org/officeDocument/2006/relationships/image" Target="../media/image133.png"/><Relationship Id="rId308" Type="http://schemas.openxmlformats.org/officeDocument/2006/relationships/image" Target="../media/image140.png"/><Relationship Id="rId47" Type="http://schemas.openxmlformats.org/officeDocument/2006/relationships/hyperlink" Target="&#49884;&#54200;32&#54200;.pptx" TargetMode="External"/><Relationship Id="rId89" Type="http://schemas.openxmlformats.org/officeDocument/2006/relationships/hyperlink" Target="&#49884;&#54200;10&#54200;.pptx" TargetMode="External"/><Relationship Id="rId112" Type="http://schemas.openxmlformats.org/officeDocument/2006/relationships/image" Target="../media/image42.png"/><Relationship Id="rId154" Type="http://schemas.openxmlformats.org/officeDocument/2006/relationships/image" Target="../media/image63.png"/><Relationship Id="rId361" Type="http://schemas.openxmlformats.org/officeDocument/2006/relationships/hyperlink" Target="../15&#50640;&#49828;&#46972;/&#50640;&#49828;&#46972;.pptx" TargetMode="External"/><Relationship Id="rId196" Type="http://schemas.openxmlformats.org/officeDocument/2006/relationships/image" Target="../media/image84.png"/><Relationship Id="rId417" Type="http://schemas.openxmlformats.org/officeDocument/2006/relationships/hyperlink" Target="../../&#49888;&#50557;PPT/43%20&#50836;&#54620;&#48373;&#51020;/&#50836;&#54620;&#48373;&#51020;.pptx" TargetMode="External"/><Relationship Id="rId459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28.xml"/><Relationship Id="rId221" Type="http://schemas.openxmlformats.org/officeDocument/2006/relationships/hyperlink" Target="&#49884;&#54200;105&#54200;.pptx" TargetMode="External"/><Relationship Id="rId263" Type="http://schemas.openxmlformats.org/officeDocument/2006/relationships/hyperlink" Target="&#49884;&#54200;71&#54200;.pptx" TargetMode="External"/><Relationship Id="rId319" Type="http://schemas.openxmlformats.org/officeDocument/2006/relationships/hyperlink" Target="&#49884;&#54200;95&#54200;.pptx" TargetMode="External"/><Relationship Id="rId58" Type="http://schemas.openxmlformats.org/officeDocument/2006/relationships/image" Target="../media/image15.png"/><Relationship Id="rId123" Type="http://schemas.openxmlformats.org/officeDocument/2006/relationships/hyperlink" Target="&#49884;&#54200;27&#54200;.pptx" TargetMode="External"/><Relationship Id="rId330" Type="http://schemas.openxmlformats.org/officeDocument/2006/relationships/image" Target="../media/image151.png"/><Relationship Id="rId165" Type="http://schemas.openxmlformats.org/officeDocument/2006/relationships/hyperlink" Target="&#49884;&#54200;131&#54200;.pptx" TargetMode="External"/><Relationship Id="rId372" Type="http://schemas.openxmlformats.org/officeDocument/2006/relationships/image" Target="../media/image172.png"/><Relationship Id="rId428" Type="http://schemas.openxmlformats.org/officeDocument/2006/relationships/image" Target="../media/image200.png"/><Relationship Id="rId232" Type="http://schemas.openxmlformats.org/officeDocument/2006/relationships/image" Target="../media/image102.png"/><Relationship Id="rId274" Type="http://schemas.openxmlformats.org/officeDocument/2006/relationships/image" Target="../media/image123.png"/><Relationship Id="rId27" Type="http://schemas.openxmlformats.org/officeDocument/2006/relationships/slide" Target="slide18.xml"/><Relationship Id="rId69" Type="http://schemas.openxmlformats.org/officeDocument/2006/relationships/hyperlink" Target="&#49884;&#54200;24&#54200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76" Type="http://schemas.openxmlformats.org/officeDocument/2006/relationships/image" Target="../media/image74.png"/><Relationship Id="rId341" Type="http://schemas.openxmlformats.org/officeDocument/2006/relationships/hyperlink" Target="../05&#49888;&#47749;&#44592;/&#49888;&#47749;&#44592;.pptx" TargetMode="External"/><Relationship Id="rId383" Type="http://schemas.openxmlformats.org/officeDocument/2006/relationships/hyperlink" Target="../26&#50640;&#49828;&#44180;/&#50640;&#49828;&#44180;.pptx" TargetMode="External"/><Relationship Id="rId439" Type="http://schemas.openxmlformats.org/officeDocument/2006/relationships/hyperlink" Target="../../&#49888;&#50557;PPT/54%20&#46356;&#47784;&#45936;&#51204;&#49436;/&#46356;&#47784;&#45936;&#51204;&#49436;.pptx" TargetMode="External"/><Relationship Id="rId201" Type="http://schemas.openxmlformats.org/officeDocument/2006/relationships/hyperlink" Target="&#49884;&#54200;127&#54200;.pptx" TargetMode="External"/><Relationship Id="rId243" Type="http://schemas.openxmlformats.org/officeDocument/2006/relationships/hyperlink" Target="&#49884;&#54200;116&#54200;.pptx" TargetMode="External"/><Relationship Id="rId285" Type="http://schemas.openxmlformats.org/officeDocument/2006/relationships/hyperlink" Target="&#49884;&#54200;83&#54200;.pptx" TargetMode="External"/><Relationship Id="rId450" Type="http://schemas.openxmlformats.org/officeDocument/2006/relationships/image" Target="../media/image211.png"/><Relationship Id="rId38" Type="http://schemas.openxmlformats.org/officeDocument/2006/relationships/image" Target="../media/image5.png"/><Relationship Id="rId103" Type="http://schemas.openxmlformats.org/officeDocument/2006/relationships/hyperlink" Target="&#49884;&#54200;16&#54200;.pptx" TargetMode="External"/><Relationship Id="rId310" Type="http://schemas.openxmlformats.org/officeDocument/2006/relationships/image" Target="../media/image141.png"/><Relationship Id="rId91" Type="http://schemas.openxmlformats.org/officeDocument/2006/relationships/hyperlink" Target="&#49884;&#54200;20&#54200;.pptx" TargetMode="External"/><Relationship Id="rId145" Type="http://schemas.openxmlformats.org/officeDocument/2006/relationships/hyperlink" Target="&#49884;&#54200;48&#54200;.pptx" TargetMode="External"/><Relationship Id="rId187" Type="http://schemas.openxmlformats.org/officeDocument/2006/relationships/hyperlink" Target="&#49884;&#54200;140&#54200;.pptx" TargetMode="External"/><Relationship Id="rId352" Type="http://schemas.openxmlformats.org/officeDocument/2006/relationships/image" Target="../media/image162.png"/><Relationship Id="rId394" Type="http://schemas.openxmlformats.org/officeDocument/2006/relationships/image" Target="../media/image183.png"/><Relationship Id="rId408" Type="http://schemas.openxmlformats.org/officeDocument/2006/relationships/image" Target="../media/image190.png"/><Relationship Id="rId212" Type="http://schemas.openxmlformats.org/officeDocument/2006/relationships/image" Target="../media/image92.png"/><Relationship Id="rId254" Type="http://schemas.openxmlformats.org/officeDocument/2006/relationships/image" Target="../media/image113.png"/><Relationship Id="rId49" Type="http://schemas.openxmlformats.org/officeDocument/2006/relationships/hyperlink" Target="&#49884;&#54200;03&#54200;.pptx" TargetMode="External"/><Relationship Id="rId114" Type="http://schemas.openxmlformats.org/officeDocument/2006/relationships/image" Target="../media/image43.png"/><Relationship Id="rId296" Type="http://schemas.openxmlformats.org/officeDocument/2006/relationships/image" Target="../media/image134.png"/><Relationship Id="rId461" Type="http://schemas.openxmlformats.org/officeDocument/2006/relationships/hyperlink" Target="../../&#49888;&#50557;PPT/65%20&#50976;&#45796;&#49436;/&#50976;&#45796;&#49436;1&#51109;.pptx" TargetMode="External"/><Relationship Id="rId60" Type="http://schemas.openxmlformats.org/officeDocument/2006/relationships/image" Target="../media/image16.png"/><Relationship Id="rId156" Type="http://schemas.openxmlformats.org/officeDocument/2006/relationships/image" Target="../media/image64.png"/><Relationship Id="rId198" Type="http://schemas.openxmlformats.org/officeDocument/2006/relationships/image" Target="../media/image85.png"/><Relationship Id="rId321" Type="http://schemas.openxmlformats.org/officeDocument/2006/relationships/hyperlink" Target="&#49884;&#54200;94&#54200;.pptx" TargetMode="External"/><Relationship Id="rId363" Type="http://schemas.openxmlformats.org/officeDocument/2006/relationships/hyperlink" Target="../16&#45712;&#54756;&#48120;&#50556;/&#45712;&#54756;&#48120;&#50556;.pptx" TargetMode="External"/><Relationship Id="rId419" Type="http://schemas.openxmlformats.org/officeDocument/2006/relationships/hyperlink" Target="../../&#49888;&#50557;PPT/44%20&#49324;&#46020;&#54665;&#51204;/&#49324;&#46020;&#54665;&#51204;.pptx" TargetMode="External"/><Relationship Id="rId223" Type="http://schemas.openxmlformats.org/officeDocument/2006/relationships/hyperlink" Target="&#49884;&#54200;110&#54200;.pptx" TargetMode="External"/><Relationship Id="rId430" Type="http://schemas.openxmlformats.org/officeDocument/2006/relationships/image" Target="../media/image201.png"/><Relationship Id="rId18" Type="http://schemas.openxmlformats.org/officeDocument/2006/relationships/slide" Target="slide29.xml"/><Relationship Id="rId265" Type="http://schemas.openxmlformats.org/officeDocument/2006/relationships/hyperlink" Target="&#49884;&#54200;72&#54200;.pptx" TargetMode="External"/><Relationship Id="rId125" Type="http://schemas.openxmlformats.org/officeDocument/2006/relationships/hyperlink" Target="&#49884;&#54200;17&#54200;.pptx" TargetMode="External"/><Relationship Id="rId167" Type="http://schemas.openxmlformats.org/officeDocument/2006/relationships/hyperlink" Target="&#49884;&#54200;134&#54200;.pptx" TargetMode="External"/><Relationship Id="rId332" Type="http://schemas.openxmlformats.org/officeDocument/2006/relationships/image" Target="../media/image152.png"/><Relationship Id="rId374" Type="http://schemas.openxmlformats.org/officeDocument/2006/relationships/image" Target="../media/image173.png"/><Relationship Id="rId71" Type="http://schemas.openxmlformats.org/officeDocument/2006/relationships/hyperlink" Target="&#49884;&#54200;54&#54200;.pptx" TargetMode="External"/><Relationship Id="rId234" Type="http://schemas.openxmlformats.org/officeDocument/2006/relationships/image" Target="../media/image10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276" Type="http://schemas.openxmlformats.org/officeDocument/2006/relationships/image" Target="../media/image124.png"/><Relationship Id="rId441" Type="http://schemas.openxmlformats.org/officeDocument/2006/relationships/hyperlink" Target="../../&#49888;&#50557;PPT/55%20&#46356;&#47784;&#45936;&#54980;&#49436;/&#46356;&#47784;&#45936;&#54980;&#49436;.pptx" TargetMode="External"/><Relationship Id="rId40" Type="http://schemas.openxmlformats.org/officeDocument/2006/relationships/image" Target="../media/image6.png"/><Relationship Id="rId136" Type="http://schemas.openxmlformats.org/officeDocument/2006/relationships/image" Target="../media/image54.png"/><Relationship Id="rId178" Type="http://schemas.openxmlformats.org/officeDocument/2006/relationships/image" Target="../media/image75.png"/><Relationship Id="rId301" Type="http://schemas.openxmlformats.org/officeDocument/2006/relationships/hyperlink" Target="&#49884;&#54200;90&#54200;.pptx" TargetMode="External"/><Relationship Id="rId343" Type="http://schemas.openxmlformats.org/officeDocument/2006/relationships/hyperlink" Target="../06&#50668;&#54840;&#49688;&#50500;/&#50668;&#54840;&#49688;&#50500;.pptx" TargetMode="External"/><Relationship Id="rId61" Type="http://schemas.openxmlformats.org/officeDocument/2006/relationships/hyperlink" Target="&#49884;&#54200;42&#54200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&#49884;&#54200;137&#54200;.pptx" TargetMode="External"/><Relationship Id="rId203" Type="http://schemas.openxmlformats.org/officeDocument/2006/relationships/hyperlink" Target="&#49884;&#54200;128&#54200;.pptx" TargetMode="External"/><Relationship Id="rId385" Type="http://schemas.openxmlformats.org/officeDocument/2006/relationships/hyperlink" Target="../27&#45796;&#45768;&#50648;/&#45796;&#45768;&#50648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8.png"/><Relationship Id="rId245" Type="http://schemas.openxmlformats.org/officeDocument/2006/relationships/hyperlink" Target="&#49884;&#54200;117&#54200;.pptx" TargetMode="External"/><Relationship Id="rId266" Type="http://schemas.openxmlformats.org/officeDocument/2006/relationships/image" Target="../media/image119.png"/><Relationship Id="rId287" Type="http://schemas.openxmlformats.org/officeDocument/2006/relationships/hyperlink" Target="&#49884;&#54200;84&#54200;.pptx" TargetMode="External"/><Relationship Id="rId410" Type="http://schemas.openxmlformats.org/officeDocument/2006/relationships/image" Target="../media/image191.png"/><Relationship Id="rId431" Type="http://schemas.openxmlformats.org/officeDocument/2006/relationships/hyperlink" Target="../../&#49888;&#50557;PPT/50%20&#48716;&#47549;&#48372;&#49436;/&#48716;&#47549;&#48372;&#49436;.pptx" TargetMode="External"/><Relationship Id="rId452" Type="http://schemas.openxmlformats.org/officeDocument/2006/relationships/image" Target="../media/image212.png"/><Relationship Id="rId30" Type="http://schemas.openxmlformats.org/officeDocument/2006/relationships/slide" Target="slide8.xml"/><Relationship Id="rId105" Type="http://schemas.openxmlformats.org/officeDocument/2006/relationships/hyperlink" Target="&#49884;&#54200;26&#54200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&#49884;&#54200;38&#54200;.pptx" TargetMode="External"/><Relationship Id="rId168" Type="http://schemas.openxmlformats.org/officeDocument/2006/relationships/image" Target="../media/image70.png"/><Relationship Id="rId312" Type="http://schemas.openxmlformats.org/officeDocument/2006/relationships/image" Target="../media/image142.png"/><Relationship Id="rId333" Type="http://schemas.openxmlformats.org/officeDocument/2006/relationships/hyperlink" Target="../02&#52636;&#50528;&#44413;&#44592;/&#52636;&#50528;&#44413;&#44592;.pptx" TargetMode="External"/><Relationship Id="rId354" Type="http://schemas.openxmlformats.org/officeDocument/2006/relationships/image" Target="../media/image163.png"/><Relationship Id="rId51" Type="http://schemas.openxmlformats.org/officeDocument/2006/relationships/hyperlink" Target="&#49884;&#54200;13&#54200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49884;&#54200;30&#54200;.pptx" TargetMode="External"/><Relationship Id="rId189" Type="http://schemas.openxmlformats.org/officeDocument/2006/relationships/hyperlink" Target="&#49884;&#54200;150&#54200;.pptx" TargetMode="External"/><Relationship Id="rId375" Type="http://schemas.openxmlformats.org/officeDocument/2006/relationships/hyperlink" Target="../22&#50500;&#44032;/&#50500;&#44032;.pptx" TargetMode="External"/><Relationship Id="rId396" Type="http://schemas.openxmlformats.org/officeDocument/2006/relationships/image" Target="../media/image184.png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35" Type="http://schemas.openxmlformats.org/officeDocument/2006/relationships/hyperlink" Target="&#49884;&#54200;113&#54200;.pptx" TargetMode="External"/><Relationship Id="rId256" Type="http://schemas.openxmlformats.org/officeDocument/2006/relationships/image" Target="../media/image114.png"/><Relationship Id="rId277" Type="http://schemas.openxmlformats.org/officeDocument/2006/relationships/hyperlink" Target="&#49884;&#54200;78&#54200;.pptx" TargetMode="External"/><Relationship Id="rId298" Type="http://schemas.openxmlformats.org/officeDocument/2006/relationships/image" Target="../media/image135.png"/><Relationship Id="rId400" Type="http://schemas.openxmlformats.org/officeDocument/2006/relationships/image" Target="../media/image186.png"/><Relationship Id="rId421" Type="http://schemas.openxmlformats.org/officeDocument/2006/relationships/hyperlink" Target="../../&#49888;&#50557;PPT/45%20&#47196;&#47560;&#49436;/&#47196;&#47560;&#49436;.pptx" TargetMode="External"/><Relationship Id="rId442" Type="http://schemas.openxmlformats.org/officeDocument/2006/relationships/image" Target="../media/image207.png"/><Relationship Id="rId463" Type="http://schemas.openxmlformats.org/officeDocument/2006/relationships/hyperlink" Target="../../&#49888;&#50557;PPT/66%20&#50836;&#54620;&#44228;&#49884;&#47197;/&#50836;&#54620;&#44228;&#49884;&#47197;.pptx" TargetMode="External"/><Relationship Id="rId116" Type="http://schemas.openxmlformats.org/officeDocument/2006/relationships/image" Target="../media/image44.png"/><Relationship Id="rId137" Type="http://schemas.openxmlformats.org/officeDocument/2006/relationships/hyperlink" Target="&#49884;&#54200;62&#54200;.pptx" TargetMode="External"/><Relationship Id="rId158" Type="http://schemas.openxmlformats.org/officeDocument/2006/relationships/image" Target="../media/image65.png"/><Relationship Id="rId302" Type="http://schemas.openxmlformats.org/officeDocument/2006/relationships/image" Target="../media/image137.png"/><Relationship Id="rId323" Type="http://schemas.openxmlformats.org/officeDocument/2006/relationships/hyperlink" Target="&#49884;&#54200;93&#54200;.pptx" TargetMode="External"/><Relationship Id="rId344" Type="http://schemas.openxmlformats.org/officeDocument/2006/relationships/image" Target="../media/image158.png"/><Relationship Id="rId20" Type="http://schemas.openxmlformats.org/officeDocument/2006/relationships/slide" Target="slide11.xml"/><Relationship Id="rId41" Type="http://schemas.openxmlformats.org/officeDocument/2006/relationships/hyperlink" Target="&#49884;&#54200;02&#54200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49884;&#54200;15&#54200;.pptx" TargetMode="External"/><Relationship Id="rId179" Type="http://schemas.openxmlformats.org/officeDocument/2006/relationships/hyperlink" Target="&#49884;&#54200;125&#54200;.pptx" TargetMode="External"/><Relationship Id="rId365" Type="http://schemas.openxmlformats.org/officeDocument/2006/relationships/hyperlink" Target="../17&#50640;&#49828;&#45908;/&#50640;&#49828;&#45908;.pptx" TargetMode="External"/><Relationship Id="rId386" Type="http://schemas.openxmlformats.org/officeDocument/2006/relationships/image" Target="../media/image179.png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5" Type="http://schemas.openxmlformats.org/officeDocument/2006/relationships/hyperlink" Target="&#49884;&#54200;107&#54200;.pptx" TargetMode="External"/><Relationship Id="rId246" Type="http://schemas.openxmlformats.org/officeDocument/2006/relationships/image" Target="../media/image109.png"/><Relationship Id="rId267" Type="http://schemas.openxmlformats.org/officeDocument/2006/relationships/hyperlink" Target="&#49884;&#54200;73&#54200;.pptx" TargetMode="External"/><Relationship Id="rId288" Type="http://schemas.openxmlformats.org/officeDocument/2006/relationships/image" Target="../media/image130.png"/><Relationship Id="rId411" Type="http://schemas.openxmlformats.org/officeDocument/2006/relationships/hyperlink" Target="../../&#49888;&#50557;PPT/40%20&#47560;&#53468;&#48373;&#51020;/&#47560;&#53468;&#48373;&#51020;.pptx" TargetMode="External"/><Relationship Id="rId432" Type="http://schemas.openxmlformats.org/officeDocument/2006/relationships/image" Target="../media/image202.png"/><Relationship Id="rId453" Type="http://schemas.openxmlformats.org/officeDocument/2006/relationships/hyperlink" Target="../../&#49888;&#50557;PPT/61%20&#48288;&#46300;&#47196;&#54980;&#49436;/&#48288;&#46300;&#47196;&#54980;&#49436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&#49884;&#54200;66&#54200;.pptx" TargetMode="External"/><Relationship Id="rId313" Type="http://schemas.openxmlformats.org/officeDocument/2006/relationships/hyperlink" Target="&#49884;&#54200;98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12&#54200;.pptx" TargetMode="External"/><Relationship Id="rId52" Type="http://schemas.openxmlformats.org/officeDocument/2006/relationships/image" Target="../media/image12.png"/><Relationship Id="rId73" Type="http://schemas.openxmlformats.org/officeDocument/2006/relationships/hyperlink" Target="&#49884;&#54200;55&#54200;.pptx" TargetMode="External"/><Relationship Id="rId94" Type="http://schemas.openxmlformats.org/officeDocument/2006/relationships/image" Target="../media/image33.png"/><Relationship Id="rId148" Type="http://schemas.openxmlformats.org/officeDocument/2006/relationships/image" Target="../media/image60.png"/><Relationship Id="rId169" Type="http://schemas.openxmlformats.org/officeDocument/2006/relationships/hyperlink" Target="&#49884;&#54200;144&#54200;.pptx" TargetMode="External"/><Relationship Id="rId334" Type="http://schemas.openxmlformats.org/officeDocument/2006/relationships/image" Target="../media/image153.png"/><Relationship Id="rId355" Type="http://schemas.openxmlformats.org/officeDocument/2006/relationships/hyperlink" Target="../11&#50676;&#50773;&#44592;&#49345;/&#50676;&#50773;&#44592;&#49345;.pptx" TargetMode="External"/><Relationship Id="rId376" Type="http://schemas.openxmlformats.org/officeDocument/2006/relationships/image" Target="../media/image174.png"/><Relationship Id="rId397" Type="http://schemas.openxmlformats.org/officeDocument/2006/relationships/hyperlink" Target="../33&#48120;&#44032;/&#48120;&#44032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6.png"/><Relationship Id="rId215" Type="http://schemas.openxmlformats.org/officeDocument/2006/relationships/hyperlink" Target="&#49884;&#54200;111&#54200;.pptx" TargetMode="External"/><Relationship Id="rId236" Type="http://schemas.openxmlformats.org/officeDocument/2006/relationships/image" Target="../media/image104.png"/><Relationship Id="rId257" Type="http://schemas.openxmlformats.org/officeDocument/2006/relationships/hyperlink" Target="&#49884;&#54200;49&#54200;.pptx" TargetMode="External"/><Relationship Id="rId278" Type="http://schemas.openxmlformats.org/officeDocument/2006/relationships/image" Target="../media/image125.png"/><Relationship Id="rId401" Type="http://schemas.openxmlformats.org/officeDocument/2006/relationships/hyperlink" Target="../35&#54616;&#48149;&#44397;/&#54616;&#48149;&#44397;.pptx" TargetMode="External"/><Relationship Id="rId422" Type="http://schemas.openxmlformats.org/officeDocument/2006/relationships/image" Target="../media/image197.png"/><Relationship Id="rId443" Type="http://schemas.openxmlformats.org/officeDocument/2006/relationships/hyperlink" Target="../../&#49888;&#50557;PPT/56%20&#46356;&#46020;&#49436;/&#46356;&#46020;&#49436;.pptx" TargetMode="External"/><Relationship Id="rId464" Type="http://schemas.openxmlformats.org/officeDocument/2006/relationships/image" Target="../media/image218.png"/><Relationship Id="rId303" Type="http://schemas.openxmlformats.org/officeDocument/2006/relationships/hyperlink" Target="&#49884;&#54200;89&#54200;.pptx" TargetMode="External"/><Relationship Id="rId42" Type="http://schemas.openxmlformats.org/officeDocument/2006/relationships/image" Target="../media/image7.png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345" Type="http://schemas.openxmlformats.org/officeDocument/2006/relationships/hyperlink" Target="../07&#49324;&#49324;&#44592;/&#49324;&#49324;&#44592;.pptx" TargetMode="External"/><Relationship Id="rId387" Type="http://schemas.openxmlformats.org/officeDocument/2006/relationships/hyperlink" Target="../28&#54840;&#49464;&#50500;/&#54840;&#49464;&#50500;.pptx" TargetMode="External"/><Relationship Id="rId191" Type="http://schemas.openxmlformats.org/officeDocument/2006/relationships/hyperlink" Target="&#49884;&#54200;126&#54200;.pptx" TargetMode="External"/><Relationship Id="rId205" Type="http://schemas.openxmlformats.org/officeDocument/2006/relationships/hyperlink" Target="&#49884;&#54200;138&#54200;.pptx" TargetMode="External"/><Relationship Id="rId247" Type="http://schemas.openxmlformats.org/officeDocument/2006/relationships/hyperlink" Target="&#49884;&#54200;118&#54200;.pptx" TargetMode="External"/><Relationship Id="rId412" Type="http://schemas.openxmlformats.org/officeDocument/2006/relationships/image" Target="../media/image192.png"/><Relationship Id="rId107" Type="http://schemas.openxmlformats.org/officeDocument/2006/relationships/hyperlink" Target="&#49884;&#54200;35&#54200;.pptx" TargetMode="External"/><Relationship Id="rId289" Type="http://schemas.openxmlformats.org/officeDocument/2006/relationships/hyperlink" Target="&#49884;&#54200;85&#54200;.pptx" TargetMode="External"/><Relationship Id="rId454" Type="http://schemas.openxmlformats.org/officeDocument/2006/relationships/image" Target="../media/image213.png"/><Relationship Id="rId11" Type="http://schemas.openxmlformats.org/officeDocument/2006/relationships/slide" Target="slide25.xml"/><Relationship Id="rId53" Type="http://schemas.openxmlformats.org/officeDocument/2006/relationships/hyperlink" Target="&#49884;&#54200;23&#54200;.pptx" TargetMode="External"/><Relationship Id="rId149" Type="http://schemas.openxmlformats.org/officeDocument/2006/relationships/hyperlink" Target="&#49884;&#54200;28&#54200;.pptx" TargetMode="External"/><Relationship Id="rId314" Type="http://schemas.openxmlformats.org/officeDocument/2006/relationships/image" Target="../media/image143.png"/><Relationship Id="rId356" Type="http://schemas.openxmlformats.org/officeDocument/2006/relationships/image" Target="../media/image164.png"/><Relationship Id="rId398" Type="http://schemas.openxmlformats.org/officeDocument/2006/relationships/image" Target="../media/image185.png"/><Relationship Id="rId95" Type="http://schemas.openxmlformats.org/officeDocument/2006/relationships/hyperlink" Target="&#49884;&#54200;40&#54200;.pptx" TargetMode="External"/><Relationship Id="rId160" Type="http://schemas.openxmlformats.org/officeDocument/2006/relationships/image" Target="../media/image66.png"/><Relationship Id="rId216" Type="http://schemas.openxmlformats.org/officeDocument/2006/relationships/image" Target="../media/image94.png"/><Relationship Id="rId423" Type="http://schemas.openxmlformats.org/officeDocument/2006/relationships/hyperlink" Target="../../&#49888;&#50557;PPT/46%20&#44256;&#47536;&#46020;&#51204;&#49436;/&#44256;&#47536;&#46020;&#51204;&#49436;.pptx" TargetMode="External"/><Relationship Id="rId258" Type="http://schemas.openxmlformats.org/officeDocument/2006/relationships/image" Target="../media/image115.png"/><Relationship Id="rId465" Type="http://schemas.openxmlformats.org/officeDocument/2006/relationships/image" Target="../media/image219.png"/><Relationship Id="rId22" Type="http://schemas.openxmlformats.org/officeDocument/2006/relationships/slide" Target="slide13.xm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325" Type="http://schemas.openxmlformats.org/officeDocument/2006/relationships/hyperlink" Target="&#49884;&#54200;92&#54200;.pptx" TargetMode="External"/><Relationship Id="rId367" Type="http://schemas.openxmlformats.org/officeDocument/2006/relationships/hyperlink" Target="../18&#50853;&#44592;/&#50853;&#44592;.pptx" TargetMode="External"/><Relationship Id="rId171" Type="http://schemas.openxmlformats.org/officeDocument/2006/relationships/hyperlink" Target="&#49884;&#54200;124&#54200;.pptx" TargetMode="External"/><Relationship Id="rId227" Type="http://schemas.openxmlformats.org/officeDocument/2006/relationships/hyperlink" Target="&#49884;&#54200;106&#54200;.pptx" TargetMode="External"/><Relationship Id="rId269" Type="http://schemas.openxmlformats.org/officeDocument/2006/relationships/hyperlink" Target="&#49884;&#54200;74&#54200;.pptx" TargetMode="External"/><Relationship Id="rId434" Type="http://schemas.openxmlformats.org/officeDocument/2006/relationships/image" Target="../media/image203.png"/><Relationship Id="rId33" Type="http://schemas.openxmlformats.org/officeDocument/2006/relationships/hyperlink" Target="&#49884;&#54200;22&#54200;.pptx" TargetMode="External"/><Relationship Id="rId129" Type="http://schemas.openxmlformats.org/officeDocument/2006/relationships/hyperlink" Target="&#49884;&#54200;61&#54200;.pptx" TargetMode="External"/><Relationship Id="rId280" Type="http://schemas.openxmlformats.org/officeDocument/2006/relationships/image" Target="../media/image126.png"/><Relationship Id="rId336" Type="http://schemas.openxmlformats.org/officeDocument/2006/relationships/image" Target="../media/image154.png"/><Relationship Id="rId75" Type="http://schemas.openxmlformats.org/officeDocument/2006/relationships/hyperlink" Target="&#49884;&#54200;51&#54200;.pptx" TargetMode="External"/><Relationship Id="rId140" Type="http://schemas.openxmlformats.org/officeDocument/2006/relationships/image" Target="../media/image56.png"/><Relationship Id="rId182" Type="http://schemas.openxmlformats.org/officeDocument/2006/relationships/image" Target="../media/image77.png"/><Relationship Id="rId378" Type="http://schemas.openxmlformats.org/officeDocument/2006/relationships/image" Target="../media/image175.png"/><Relationship Id="rId403" Type="http://schemas.openxmlformats.org/officeDocument/2006/relationships/hyperlink" Target="../36&#49828;&#48148;&#45264;/&#49828;&#48148;&#45264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5.png"/><Relationship Id="rId445" Type="http://schemas.openxmlformats.org/officeDocument/2006/relationships/hyperlink" Target="../../&#49888;&#50557;PPT/57%20&#48716;&#47112;&#47788;&#49436;/&#48716;&#47112;&#47788;&#49436;1&#51109;.pptx" TargetMode="External"/><Relationship Id="rId291" Type="http://schemas.openxmlformats.org/officeDocument/2006/relationships/hyperlink" Target="&#49884;&#54200;86&#54200;.pptx" TargetMode="External"/><Relationship Id="rId305" Type="http://schemas.openxmlformats.org/officeDocument/2006/relationships/hyperlink" Target="&#49884;&#54200;100&#54200;.pptx" TargetMode="External"/><Relationship Id="rId347" Type="http://schemas.openxmlformats.org/officeDocument/2006/relationships/hyperlink" Target="../08&#47355;&#44592;/&#47355;&#44592;.pptx" TargetMode="External"/><Relationship Id="rId44" Type="http://schemas.openxmlformats.org/officeDocument/2006/relationships/image" Target="../media/image8.png"/><Relationship Id="rId86" Type="http://schemas.openxmlformats.org/officeDocument/2006/relationships/image" Target="../media/image29.png"/><Relationship Id="rId151" Type="http://schemas.openxmlformats.org/officeDocument/2006/relationships/hyperlink" Target="&#49884;&#54200;18&#54200;.pptx" TargetMode="External"/><Relationship Id="rId389" Type="http://schemas.openxmlformats.org/officeDocument/2006/relationships/hyperlink" Target="../29&#50836;&#50648;/&#50836;&#50648;.pptx" TargetMode="External"/><Relationship Id="rId193" Type="http://schemas.openxmlformats.org/officeDocument/2006/relationships/hyperlink" Target="&#49884;&#54200;136&#54200;.pptx" TargetMode="External"/><Relationship Id="rId207" Type="http://schemas.openxmlformats.org/officeDocument/2006/relationships/hyperlink" Target="&#49884;&#54200;148&#54200;.pptx" TargetMode="External"/><Relationship Id="rId249" Type="http://schemas.openxmlformats.org/officeDocument/2006/relationships/hyperlink" Target="&#49884;&#54200;119&#54200;.pptx" TargetMode="External"/><Relationship Id="rId414" Type="http://schemas.openxmlformats.org/officeDocument/2006/relationships/image" Target="../media/image193.png"/><Relationship Id="rId456" Type="http://schemas.openxmlformats.org/officeDocument/2006/relationships/image" Target="../media/image214.png"/><Relationship Id="rId13" Type="http://schemas.openxmlformats.org/officeDocument/2006/relationships/slide" Target="slide26.xml"/><Relationship Id="rId109" Type="http://schemas.openxmlformats.org/officeDocument/2006/relationships/hyperlink" Target="&#49884;&#54200;36&#54200;.pptx" TargetMode="External"/><Relationship Id="rId260" Type="http://schemas.openxmlformats.org/officeDocument/2006/relationships/image" Target="../media/image116.png"/><Relationship Id="rId316" Type="http://schemas.openxmlformats.org/officeDocument/2006/relationships/image" Target="../media/image144.png"/><Relationship Id="rId55" Type="http://schemas.openxmlformats.org/officeDocument/2006/relationships/hyperlink" Target="&#49884;&#54200;44&#54200;.pptx" TargetMode="External"/><Relationship Id="rId97" Type="http://schemas.openxmlformats.org/officeDocument/2006/relationships/hyperlink" Target="&#49884;&#54200;50&#54200;.pptx" TargetMode="External"/><Relationship Id="rId120" Type="http://schemas.openxmlformats.org/officeDocument/2006/relationships/image" Target="../media/image46.png"/><Relationship Id="rId358" Type="http://schemas.openxmlformats.org/officeDocument/2006/relationships/image" Target="../media/image165.png"/><Relationship Id="rId162" Type="http://schemas.openxmlformats.org/officeDocument/2006/relationships/image" Target="../media/image67.png"/><Relationship Id="rId218" Type="http://schemas.openxmlformats.org/officeDocument/2006/relationships/image" Target="../media/image95.png"/><Relationship Id="rId425" Type="http://schemas.openxmlformats.org/officeDocument/2006/relationships/hyperlink" Target="../../&#49888;&#50557;PPT/47%20&#44256;&#47536;&#46020;&#54980;&#49436;/&#44256;&#47536;&#46020;&#54980;&#49436;.pptx" TargetMode="External"/><Relationship Id="rId271" Type="http://schemas.openxmlformats.org/officeDocument/2006/relationships/hyperlink" Target="&#49884;&#54200;75&#54200;.pptx" TargetMode="External"/><Relationship Id="rId24" Type="http://schemas.openxmlformats.org/officeDocument/2006/relationships/slide" Target="slide15.xml"/><Relationship Id="rId66" Type="http://schemas.openxmlformats.org/officeDocument/2006/relationships/image" Target="../media/image19.png"/><Relationship Id="rId131" Type="http://schemas.openxmlformats.org/officeDocument/2006/relationships/hyperlink" Target="&#49884;&#54200;65&#54200;.pptx" TargetMode="External"/><Relationship Id="rId327" Type="http://schemas.openxmlformats.org/officeDocument/2006/relationships/hyperlink" Target="&#49884;&#54200;91&#54200;.pptx" TargetMode="External"/><Relationship Id="rId369" Type="http://schemas.openxmlformats.org/officeDocument/2006/relationships/hyperlink" Target="../19&#49884;&#54200;/&#49884;&#54200;.pptx" TargetMode="External"/><Relationship Id="rId173" Type="http://schemas.openxmlformats.org/officeDocument/2006/relationships/hyperlink" Target="&#49884;&#54200;143&#54200;.pptx" TargetMode="External"/><Relationship Id="rId229" Type="http://schemas.openxmlformats.org/officeDocument/2006/relationships/hyperlink" Target="&#49884;&#54200;108&#54200;.pptx" TargetMode="External"/><Relationship Id="rId380" Type="http://schemas.openxmlformats.org/officeDocument/2006/relationships/image" Target="../media/image176.png"/><Relationship Id="rId436" Type="http://schemas.openxmlformats.org/officeDocument/2006/relationships/image" Target="../media/image204.png"/><Relationship Id="rId240" Type="http://schemas.openxmlformats.org/officeDocument/2006/relationships/image" Target="../media/image106.png"/><Relationship Id="rId35" Type="http://schemas.openxmlformats.org/officeDocument/2006/relationships/hyperlink" Target="&#49884;&#54200;21&#54200;.pptx" TargetMode="External"/><Relationship Id="rId77" Type="http://schemas.openxmlformats.org/officeDocument/2006/relationships/hyperlink" Target="&#49884;&#54200;52&#54200;.pptx" TargetMode="External"/><Relationship Id="rId100" Type="http://schemas.openxmlformats.org/officeDocument/2006/relationships/image" Target="../media/image36.png"/><Relationship Id="rId282" Type="http://schemas.openxmlformats.org/officeDocument/2006/relationships/image" Target="../media/image127.png"/><Relationship Id="rId338" Type="http://schemas.openxmlformats.org/officeDocument/2006/relationships/image" Target="../media/image155.png"/><Relationship Id="rId8" Type="http://schemas.openxmlformats.org/officeDocument/2006/relationships/slide" Target="slide4.xml"/><Relationship Id="rId142" Type="http://schemas.openxmlformats.org/officeDocument/2006/relationships/image" Target="../media/image57.png"/><Relationship Id="rId184" Type="http://schemas.openxmlformats.org/officeDocument/2006/relationships/image" Target="../media/image78.png"/><Relationship Id="rId391" Type="http://schemas.openxmlformats.org/officeDocument/2006/relationships/hyperlink" Target="../30&#50500;&#47784;&#49828;/&#50500;&#47784;&#49828;.pptx" TargetMode="External"/><Relationship Id="rId405" Type="http://schemas.openxmlformats.org/officeDocument/2006/relationships/hyperlink" Target="../37&#54617;&#44060;/&#54617;&#44060;.pptx" TargetMode="External"/><Relationship Id="rId447" Type="http://schemas.openxmlformats.org/officeDocument/2006/relationships/hyperlink" Target="../../&#49888;&#50557;PPT/58%20&#55176;&#48652;&#47532;&#49436;/&#55176;&#48652;&#47532;&#49436;.pptx" TargetMode="External"/><Relationship Id="rId251" Type="http://schemas.openxmlformats.org/officeDocument/2006/relationships/hyperlink" Target="&#49884;&#54200;19&#54200;.pptx" TargetMode="External"/><Relationship Id="rId46" Type="http://schemas.openxmlformats.org/officeDocument/2006/relationships/image" Target="../media/image9.png"/><Relationship Id="rId293" Type="http://schemas.openxmlformats.org/officeDocument/2006/relationships/hyperlink" Target="&#49884;&#54200;87&#54200;.pptx" TargetMode="External"/><Relationship Id="rId307" Type="http://schemas.openxmlformats.org/officeDocument/2006/relationships/hyperlink" Target="&#49884;&#54200;101&#54200;.pptx" TargetMode="External"/><Relationship Id="rId349" Type="http://schemas.openxmlformats.org/officeDocument/2006/relationships/hyperlink" Target="../09&#49324;&#47924;&#50648;&#49345;/&#49324;&#47924;&#50648;&#49345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&#49884;&#54200;46&#54200;.pptx" TargetMode="External"/><Relationship Id="rId153" Type="http://schemas.openxmlformats.org/officeDocument/2006/relationships/hyperlink" Target="&#49884;&#54200;08&#54200;.pptx" TargetMode="External"/><Relationship Id="rId195" Type="http://schemas.openxmlformats.org/officeDocument/2006/relationships/hyperlink" Target="&#49884;&#54200;146&#54200;.pptx" TargetMode="External"/><Relationship Id="rId209" Type="http://schemas.openxmlformats.org/officeDocument/2006/relationships/hyperlink" Target="&#49884;&#54200;149&#54200;.pptx" TargetMode="External"/><Relationship Id="rId360" Type="http://schemas.openxmlformats.org/officeDocument/2006/relationships/image" Target="../media/image166.png"/><Relationship Id="rId416" Type="http://schemas.openxmlformats.org/officeDocument/2006/relationships/image" Target="../media/image194.png"/><Relationship Id="rId220" Type="http://schemas.openxmlformats.org/officeDocument/2006/relationships/image" Target="../media/image96.png"/><Relationship Id="rId458" Type="http://schemas.openxmlformats.org/officeDocument/2006/relationships/image" Target="../media/image215.png"/><Relationship Id="rId15" Type="http://schemas.openxmlformats.org/officeDocument/2006/relationships/slide" Target="slide27.xml"/><Relationship Id="rId57" Type="http://schemas.openxmlformats.org/officeDocument/2006/relationships/hyperlink" Target="&#49884;&#54200;04&#54200;.pptx" TargetMode="External"/><Relationship Id="rId262" Type="http://schemas.openxmlformats.org/officeDocument/2006/relationships/image" Target="../media/image117.png"/><Relationship Id="rId318" Type="http://schemas.openxmlformats.org/officeDocument/2006/relationships/image" Target="../media/image145.png"/><Relationship Id="rId99" Type="http://schemas.openxmlformats.org/officeDocument/2006/relationships/hyperlink" Target="&#49884;&#54200;56&#54200;.pptx" TargetMode="External"/><Relationship Id="rId122" Type="http://schemas.openxmlformats.org/officeDocument/2006/relationships/image" Target="../media/image47.png"/><Relationship Id="rId164" Type="http://schemas.openxmlformats.org/officeDocument/2006/relationships/image" Target="../media/image68.png"/><Relationship Id="rId371" Type="http://schemas.openxmlformats.org/officeDocument/2006/relationships/hyperlink" Target="../20&#51104;&#50616;/&#51104;&#50616;.pptx" TargetMode="External"/><Relationship Id="rId427" Type="http://schemas.openxmlformats.org/officeDocument/2006/relationships/hyperlink" Target="../../&#49888;&#50557;PPT/48%20&#44040;&#46972;&#46356;&#50500;&#49436;/&#44040;&#46972;&#46356;&#50500;&#49436;.pptx" TargetMode="External"/><Relationship Id="rId26" Type="http://schemas.openxmlformats.org/officeDocument/2006/relationships/slide" Target="slide17.xml"/><Relationship Id="rId231" Type="http://schemas.openxmlformats.org/officeDocument/2006/relationships/hyperlink" Target="&#49884;&#54200;109&#54200;.pptx" TargetMode="External"/><Relationship Id="rId273" Type="http://schemas.openxmlformats.org/officeDocument/2006/relationships/hyperlink" Target="&#49884;&#54200;76&#54200;.pptx" TargetMode="External"/><Relationship Id="rId329" Type="http://schemas.openxmlformats.org/officeDocument/2006/relationships/hyperlink" Target="&#49884;&#54200;09&#54200;.pptx" TargetMode="External"/><Relationship Id="rId68" Type="http://schemas.openxmlformats.org/officeDocument/2006/relationships/image" Target="../media/image20.png"/><Relationship Id="rId133" Type="http://schemas.openxmlformats.org/officeDocument/2006/relationships/hyperlink" Target="&#49884;&#54200;64&#54200;.pptx" TargetMode="External"/><Relationship Id="rId175" Type="http://schemas.openxmlformats.org/officeDocument/2006/relationships/hyperlink" Target="&#49884;&#54200;142&#54200;.pptx" TargetMode="External"/><Relationship Id="rId340" Type="http://schemas.openxmlformats.org/officeDocument/2006/relationships/image" Target="../media/image156.png"/><Relationship Id="rId200" Type="http://schemas.openxmlformats.org/officeDocument/2006/relationships/image" Target="../media/image86.png"/><Relationship Id="rId382" Type="http://schemas.openxmlformats.org/officeDocument/2006/relationships/image" Target="../media/image177.png"/><Relationship Id="rId438" Type="http://schemas.openxmlformats.org/officeDocument/2006/relationships/image" Target="../media/image205.png"/><Relationship Id="rId242" Type="http://schemas.openxmlformats.org/officeDocument/2006/relationships/image" Target="../media/image107.png"/><Relationship Id="rId284" Type="http://schemas.openxmlformats.org/officeDocument/2006/relationships/image" Target="../media/image128.png"/><Relationship Id="rId37" Type="http://schemas.openxmlformats.org/officeDocument/2006/relationships/hyperlink" Target="&#49884;&#54200;11&#54200;.pptx" TargetMode="External"/><Relationship Id="rId79" Type="http://schemas.openxmlformats.org/officeDocument/2006/relationships/hyperlink" Target="&#49884;&#54200;53&#54200;.pptx" TargetMode="External"/><Relationship Id="rId102" Type="http://schemas.openxmlformats.org/officeDocument/2006/relationships/image" Target="../media/image37.png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86" Type="http://schemas.openxmlformats.org/officeDocument/2006/relationships/image" Target="../media/image79.png"/><Relationship Id="rId351" Type="http://schemas.openxmlformats.org/officeDocument/2006/relationships/hyperlink" Target="../10&#49324;&#47924;&#50648;&#54616;/&#49324;&#47924;&#50648;&#54616;.pptx" TargetMode="External"/><Relationship Id="rId393" Type="http://schemas.openxmlformats.org/officeDocument/2006/relationships/hyperlink" Target="../31&#50724;&#48148;&#45852;/&#50724;&#48148;&#45852;1&#51109;.pptx" TargetMode="External"/><Relationship Id="rId407" Type="http://schemas.openxmlformats.org/officeDocument/2006/relationships/hyperlink" Target="../38&#49828;&#44032;&#47028;/&#49828;&#44032;&#47028;.pptx" TargetMode="External"/><Relationship Id="rId449" Type="http://schemas.openxmlformats.org/officeDocument/2006/relationships/hyperlink" Target="../../&#49888;&#50557;PPT/59%20&#50556;&#44256;&#48372;&#49436;/&#50556;&#44256;&#48372;&#49436;.pptx" TargetMode="External"/><Relationship Id="rId211" Type="http://schemas.openxmlformats.org/officeDocument/2006/relationships/hyperlink" Target="&#49884;&#54200;139&#54200;.pptx" TargetMode="External"/><Relationship Id="rId253" Type="http://schemas.openxmlformats.org/officeDocument/2006/relationships/hyperlink" Target="&#49884;&#54200;29&#54200;.pptx" TargetMode="External"/><Relationship Id="rId295" Type="http://schemas.openxmlformats.org/officeDocument/2006/relationships/hyperlink" Target="&#49884;&#54200;69&#54200;.pptx" TargetMode="External"/><Relationship Id="rId309" Type="http://schemas.openxmlformats.org/officeDocument/2006/relationships/hyperlink" Target="&#49884;&#54200;102&#54200;.pptx" TargetMode="External"/><Relationship Id="rId460" Type="http://schemas.openxmlformats.org/officeDocument/2006/relationships/image" Target="../media/image216.png"/><Relationship Id="rId48" Type="http://schemas.openxmlformats.org/officeDocument/2006/relationships/image" Target="../media/image10.png"/><Relationship Id="rId113" Type="http://schemas.openxmlformats.org/officeDocument/2006/relationships/hyperlink" Target="&#49884;&#54200;60&#54200;.pptx" TargetMode="External"/><Relationship Id="rId320" Type="http://schemas.openxmlformats.org/officeDocument/2006/relationships/image" Target="../media/image146.png"/><Relationship Id="rId155" Type="http://schemas.openxmlformats.org/officeDocument/2006/relationships/hyperlink" Target="&#49884;&#54200;122&#54200;.pptx" TargetMode="External"/><Relationship Id="rId197" Type="http://schemas.openxmlformats.org/officeDocument/2006/relationships/hyperlink" Target="&#49884;&#54200;147&#54200;.pptx" TargetMode="External"/><Relationship Id="rId362" Type="http://schemas.openxmlformats.org/officeDocument/2006/relationships/image" Target="../media/image167.png"/><Relationship Id="rId418" Type="http://schemas.openxmlformats.org/officeDocument/2006/relationships/image" Target="../media/image195.png"/><Relationship Id="rId222" Type="http://schemas.openxmlformats.org/officeDocument/2006/relationships/image" Target="../media/image97.png"/><Relationship Id="rId264" Type="http://schemas.openxmlformats.org/officeDocument/2006/relationships/image" Target="../media/image118.png"/><Relationship Id="rId17" Type="http://schemas.openxmlformats.org/officeDocument/2006/relationships/slide" Target="slide9.xml"/><Relationship Id="rId59" Type="http://schemas.openxmlformats.org/officeDocument/2006/relationships/hyperlink" Target="&#49884;&#54200;41&#54200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166" Type="http://schemas.openxmlformats.org/officeDocument/2006/relationships/image" Target="../media/image69.png"/><Relationship Id="rId331" Type="http://schemas.openxmlformats.org/officeDocument/2006/relationships/hyperlink" Target="../../&#44396;-&#49888;&#50557;%20&#49457;&#44221;&#47785;&#47197;.pptx" TargetMode="External"/><Relationship Id="rId373" Type="http://schemas.openxmlformats.org/officeDocument/2006/relationships/hyperlink" Target="../21&#51204;&#46020;&#49436;/&#51204;&#46020;&#49436;.pptx" TargetMode="External"/><Relationship Id="rId429" Type="http://schemas.openxmlformats.org/officeDocument/2006/relationships/hyperlink" Target="../../&#49888;&#50557;PPT/49%20&#50640;&#48288;&#49548;&#49436;/&#50640;&#48288;&#49548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2&#54200;.pptx" TargetMode="External"/><Relationship Id="rId440" Type="http://schemas.openxmlformats.org/officeDocument/2006/relationships/image" Target="../media/image206.png"/><Relationship Id="rId28" Type="http://schemas.openxmlformats.org/officeDocument/2006/relationships/slide" Target="slide19.xml"/><Relationship Id="rId275" Type="http://schemas.openxmlformats.org/officeDocument/2006/relationships/hyperlink" Target="&#49884;&#54200;70&#54200;.pptx" TargetMode="External"/><Relationship Id="rId300" Type="http://schemas.openxmlformats.org/officeDocument/2006/relationships/image" Target="../media/image136.png"/><Relationship Id="rId81" Type="http://schemas.openxmlformats.org/officeDocument/2006/relationships/hyperlink" Target="&#49884;&#54200;05&#54200;.pptx" TargetMode="External"/><Relationship Id="rId135" Type="http://schemas.openxmlformats.org/officeDocument/2006/relationships/hyperlink" Target="&#49884;&#54200;63&#54200;.pptx" TargetMode="External"/><Relationship Id="rId177" Type="http://schemas.openxmlformats.org/officeDocument/2006/relationships/hyperlink" Target="&#49884;&#54200;141&#54200;.pptx" TargetMode="External"/><Relationship Id="rId342" Type="http://schemas.openxmlformats.org/officeDocument/2006/relationships/image" Target="../media/image157.png"/><Relationship Id="rId384" Type="http://schemas.openxmlformats.org/officeDocument/2006/relationships/image" Target="../media/image178.png"/><Relationship Id="rId202" Type="http://schemas.openxmlformats.org/officeDocument/2006/relationships/image" Target="../media/image87.png"/><Relationship Id="rId244" Type="http://schemas.openxmlformats.org/officeDocument/2006/relationships/image" Target="../media/image108.png"/><Relationship Id="rId39" Type="http://schemas.openxmlformats.org/officeDocument/2006/relationships/hyperlink" Target="&#49884;&#54200;01&#54200;.pptx" TargetMode="External"/><Relationship Id="rId286" Type="http://schemas.openxmlformats.org/officeDocument/2006/relationships/image" Target="../media/image129.png"/><Relationship Id="rId451" Type="http://schemas.openxmlformats.org/officeDocument/2006/relationships/hyperlink" Target="../../&#49888;&#50557;PPT/60%20&#48288;&#46300;&#47196;&#51204;&#49436;/&#48288;&#46300;&#47196;&#51204;&#49436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46" Type="http://schemas.openxmlformats.org/officeDocument/2006/relationships/image" Target="../media/image59.png"/><Relationship Id="rId188" Type="http://schemas.openxmlformats.org/officeDocument/2006/relationships/image" Target="../media/image80.png"/><Relationship Id="rId311" Type="http://schemas.openxmlformats.org/officeDocument/2006/relationships/hyperlink" Target="&#49884;&#54200;99&#54200;.pptx" TargetMode="External"/><Relationship Id="rId353" Type="http://schemas.openxmlformats.org/officeDocument/2006/relationships/hyperlink" Target="../12&#50676;&#50773;&#44592;&#54616;/&#50676;&#50773;&#44592;&#54616;.pptx" TargetMode="External"/><Relationship Id="rId395" Type="http://schemas.openxmlformats.org/officeDocument/2006/relationships/hyperlink" Target="../32&#50836;&#45208;/&#50836;&#45208;.pptx" TargetMode="External"/><Relationship Id="rId409" Type="http://schemas.openxmlformats.org/officeDocument/2006/relationships/hyperlink" Target="../39&#47568;&#46972;&#44592;/&#47568;&#46972;&#44592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&#49884;&#54200;129&#54200;.pptx" TargetMode="External"/><Relationship Id="rId420" Type="http://schemas.openxmlformats.org/officeDocument/2006/relationships/image" Target="../media/image196.png"/><Relationship Id="rId255" Type="http://schemas.openxmlformats.org/officeDocument/2006/relationships/hyperlink" Target="&#49884;&#54200;39&#54200;.pptx" TargetMode="External"/><Relationship Id="rId297" Type="http://schemas.openxmlformats.org/officeDocument/2006/relationships/hyperlink" Target="&#49884;&#54200;79&#54200;.pptx" TargetMode="External"/><Relationship Id="rId462" Type="http://schemas.openxmlformats.org/officeDocument/2006/relationships/image" Target="../media/image217.png"/><Relationship Id="rId115" Type="http://schemas.openxmlformats.org/officeDocument/2006/relationships/hyperlink" Target="&#49884;&#54200;07&#54200;.pptx" TargetMode="External"/><Relationship Id="rId157" Type="http://schemas.openxmlformats.org/officeDocument/2006/relationships/hyperlink" Target="&#49884;&#54200;121&#54200;.pptx" TargetMode="External"/><Relationship Id="rId322" Type="http://schemas.openxmlformats.org/officeDocument/2006/relationships/image" Target="../media/image147.png"/><Relationship Id="rId364" Type="http://schemas.openxmlformats.org/officeDocument/2006/relationships/image" Target="../media/image168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57&#54200;.pptx" TargetMode="External"/><Relationship Id="rId299" Type="http://schemas.openxmlformats.org/officeDocument/2006/relationships/hyperlink" Target="&#49884;&#54200;80&#54200;.pptx" TargetMode="External"/><Relationship Id="rId21" Type="http://schemas.openxmlformats.org/officeDocument/2006/relationships/slide" Target="slide12.xml"/><Relationship Id="rId63" Type="http://schemas.openxmlformats.org/officeDocument/2006/relationships/hyperlink" Target="&#49884;&#54200;43&#54200;.pptx" TargetMode="External"/><Relationship Id="rId159" Type="http://schemas.openxmlformats.org/officeDocument/2006/relationships/hyperlink" Target="&#49884;&#54200;123&#54200;.pptx" TargetMode="External"/><Relationship Id="rId324" Type="http://schemas.openxmlformats.org/officeDocument/2006/relationships/image" Target="../media/image148.png"/><Relationship Id="rId366" Type="http://schemas.openxmlformats.org/officeDocument/2006/relationships/image" Target="../media/image169.png"/><Relationship Id="rId170" Type="http://schemas.openxmlformats.org/officeDocument/2006/relationships/image" Target="../media/image71.png"/><Relationship Id="rId226" Type="http://schemas.openxmlformats.org/officeDocument/2006/relationships/image" Target="../media/image99.png"/><Relationship Id="rId433" Type="http://schemas.openxmlformats.org/officeDocument/2006/relationships/hyperlink" Target="../../&#49888;&#50557;PPT/51%20&#44264;&#47196;&#49352;&#49436;/&#44264;&#47196;&#49352;&#49436;.pptx" TargetMode="External"/><Relationship Id="rId268" Type="http://schemas.openxmlformats.org/officeDocument/2006/relationships/image" Target="../media/image120.png"/><Relationship Id="rId32" Type="http://schemas.openxmlformats.org/officeDocument/2006/relationships/image" Target="../media/image2.png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335" Type="http://schemas.openxmlformats.org/officeDocument/2006/relationships/hyperlink" Target="&#52285;&#49464;&#44592;.pptx" TargetMode="External"/><Relationship Id="rId377" Type="http://schemas.openxmlformats.org/officeDocument/2006/relationships/hyperlink" Target="../23&#51060;&#49324;&#50556;/&#51060;&#49324;&#50556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35&#54200;.pptx" TargetMode="External"/><Relationship Id="rId237" Type="http://schemas.openxmlformats.org/officeDocument/2006/relationships/hyperlink" Target="&#49884;&#54200;114&#54200;.pptx" TargetMode="External"/><Relationship Id="rId402" Type="http://schemas.openxmlformats.org/officeDocument/2006/relationships/image" Target="../media/image187.png"/><Relationship Id="rId279" Type="http://schemas.openxmlformats.org/officeDocument/2006/relationships/hyperlink" Target="&#49884;&#54200;88&#54200;.pptx" TargetMode="External"/><Relationship Id="rId444" Type="http://schemas.openxmlformats.org/officeDocument/2006/relationships/image" Target="../media/image208.png"/><Relationship Id="rId43" Type="http://schemas.openxmlformats.org/officeDocument/2006/relationships/hyperlink" Target="&#49884;&#54200;33&#54200;.pptx" TargetMode="External"/><Relationship Id="rId139" Type="http://schemas.openxmlformats.org/officeDocument/2006/relationships/hyperlink" Target="&#49884;&#54200;67&#54200;.pptx" TargetMode="External"/><Relationship Id="rId290" Type="http://schemas.openxmlformats.org/officeDocument/2006/relationships/image" Target="../media/image131.png"/><Relationship Id="rId304" Type="http://schemas.openxmlformats.org/officeDocument/2006/relationships/image" Target="../media/image138.png"/><Relationship Id="rId346" Type="http://schemas.openxmlformats.org/officeDocument/2006/relationships/image" Target="../media/image159.png"/><Relationship Id="rId388" Type="http://schemas.openxmlformats.org/officeDocument/2006/relationships/image" Target="../media/image180.png"/><Relationship Id="rId85" Type="http://schemas.openxmlformats.org/officeDocument/2006/relationships/hyperlink" Target="&#49884;&#54200;25&#54200;.pptx" TargetMode="External"/><Relationship Id="rId150" Type="http://schemas.openxmlformats.org/officeDocument/2006/relationships/image" Target="../media/image61.png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413" Type="http://schemas.openxmlformats.org/officeDocument/2006/relationships/hyperlink" Target="../../&#49888;&#50557;PPT/41%20&#47560;&#44032;&#48373;&#51020;/&#47560;&#44032;&#48373;&#51020;.pptx" TargetMode="External"/><Relationship Id="rId248" Type="http://schemas.openxmlformats.org/officeDocument/2006/relationships/image" Target="../media/image110.png"/><Relationship Id="rId455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6.xml"/><Relationship Id="rId108" Type="http://schemas.openxmlformats.org/officeDocument/2006/relationships/image" Target="../media/image40.png"/><Relationship Id="rId315" Type="http://schemas.openxmlformats.org/officeDocument/2006/relationships/hyperlink" Target="&#49884;&#54200;97&#54200;.pptx" TargetMode="External"/><Relationship Id="rId357" Type="http://schemas.openxmlformats.org/officeDocument/2006/relationships/hyperlink" Target="../13&#50669;&#45824;&#49345;/&#50669;&#45824;&#49345;.pptx" TargetMode="External"/><Relationship Id="rId54" Type="http://schemas.openxmlformats.org/officeDocument/2006/relationships/image" Target="../media/image13.png"/><Relationship Id="rId96" Type="http://schemas.openxmlformats.org/officeDocument/2006/relationships/image" Target="../media/image34.png"/><Relationship Id="rId161" Type="http://schemas.openxmlformats.org/officeDocument/2006/relationships/hyperlink" Target="&#49884;&#54200;133&#54200;.pptx" TargetMode="External"/><Relationship Id="rId217" Type="http://schemas.openxmlformats.org/officeDocument/2006/relationships/hyperlink" Target="&#49884;&#54200;103&#54200;.pptx" TargetMode="External"/><Relationship Id="rId399" Type="http://schemas.openxmlformats.org/officeDocument/2006/relationships/hyperlink" Target="../34&#45208;&#54996;/&#45208;&#54996;.pptx" TargetMode="External"/><Relationship Id="rId259" Type="http://schemas.openxmlformats.org/officeDocument/2006/relationships/hyperlink" Target="&#49884;&#54200;59&#54200;.pptx" TargetMode="External"/><Relationship Id="rId424" Type="http://schemas.openxmlformats.org/officeDocument/2006/relationships/image" Target="../media/image198.png"/><Relationship Id="rId466" Type="http://schemas.openxmlformats.org/officeDocument/2006/relationships/image" Target="../media/image224.png"/><Relationship Id="rId23" Type="http://schemas.openxmlformats.org/officeDocument/2006/relationships/slide" Target="slide14.xml"/><Relationship Id="rId119" Type="http://schemas.openxmlformats.org/officeDocument/2006/relationships/hyperlink" Target="&#49884;&#54200;47&#54200;.pptx" TargetMode="External"/><Relationship Id="rId270" Type="http://schemas.openxmlformats.org/officeDocument/2006/relationships/image" Target="../media/image121.png"/><Relationship Id="rId326" Type="http://schemas.openxmlformats.org/officeDocument/2006/relationships/image" Target="../media/image149.png"/><Relationship Id="rId65" Type="http://schemas.openxmlformats.org/officeDocument/2006/relationships/hyperlink" Target="&#49884;&#54200;34&#54200;.pptx" TargetMode="External"/><Relationship Id="rId130" Type="http://schemas.openxmlformats.org/officeDocument/2006/relationships/image" Target="../media/image51.png"/><Relationship Id="rId368" Type="http://schemas.openxmlformats.org/officeDocument/2006/relationships/image" Target="../media/image170.png"/><Relationship Id="rId172" Type="http://schemas.openxmlformats.org/officeDocument/2006/relationships/image" Target="../media/image72.png"/><Relationship Id="rId228" Type="http://schemas.openxmlformats.org/officeDocument/2006/relationships/image" Target="../media/image100.png"/><Relationship Id="rId43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1" Type="http://schemas.openxmlformats.org/officeDocument/2006/relationships/hyperlink" Target="&#49884;&#54200;81&#54200;.pptx" TargetMode="External"/><Relationship Id="rId337" Type="http://schemas.openxmlformats.org/officeDocument/2006/relationships/hyperlink" Target="../03&#47112;&#50948;&#44592;/&#47112;&#50948;&#44592;.pptx" TargetMode="External"/><Relationship Id="rId34" Type="http://schemas.openxmlformats.org/officeDocument/2006/relationships/image" Target="../media/image3.png"/><Relationship Id="rId76" Type="http://schemas.openxmlformats.org/officeDocument/2006/relationships/image" Target="../media/image24.png"/><Relationship Id="rId141" Type="http://schemas.openxmlformats.org/officeDocument/2006/relationships/hyperlink" Target="&#49884;&#54200;68&#54200;.pptx" TargetMode="External"/><Relationship Id="rId379" Type="http://schemas.openxmlformats.org/officeDocument/2006/relationships/hyperlink" Target="../24&#50696;&#47112;&#48120;&#50556;/&#50696;&#47112;&#48120;&#50556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45&#54200;.pptx" TargetMode="External"/><Relationship Id="rId239" Type="http://schemas.openxmlformats.org/officeDocument/2006/relationships/hyperlink" Target="&#49884;&#54200;115&#54200;.pptx" TargetMode="External"/><Relationship Id="rId390" Type="http://schemas.openxmlformats.org/officeDocument/2006/relationships/image" Target="../media/image181.png"/><Relationship Id="rId404" Type="http://schemas.openxmlformats.org/officeDocument/2006/relationships/image" Target="../media/image188.png"/><Relationship Id="rId446" Type="http://schemas.openxmlformats.org/officeDocument/2006/relationships/image" Target="../media/image209.png"/><Relationship Id="rId250" Type="http://schemas.openxmlformats.org/officeDocument/2006/relationships/image" Target="../media/image111.png"/><Relationship Id="rId292" Type="http://schemas.openxmlformats.org/officeDocument/2006/relationships/image" Target="../media/image132.png"/><Relationship Id="rId306" Type="http://schemas.openxmlformats.org/officeDocument/2006/relationships/image" Target="../media/image139.png"/><Relationship Id="rId45" Type="http://schemas.openxmlformats.org/officeDocument/2006/relationships/hyperlink" Target="&#49884;&#54200;31&#54200;.pptx" TargetMode="External"/><Relationship Id="rId87" Type="http://schemas.openxmlformats.org/officeDocument/2006/relationships/hyperlink" Target="&#49884;&#54200;45&#54200;.pptx" TargetMode="External"/><Relationship Id="rId110" Type="http://schemas.openxmlformats.org/officeDocument/2006/relationships/image" Target="../media/image41.png"/><Relationship Id="rId348" Type="http://schemas.openxmlformats.org/officeDocument/2006/relationships/image" Target="../media/image160.png"/><Relationship Id="rId152" Type="http://schemas.openxmlformats.org/officeDocument/2006/relationships/image" Target="../media/image62.png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415" Type="http://schemas.openxmlformats.org/officeDocument/2006/relationships/hyperlink" Target="../../&#49888;&#50557;PPT/42%20&#45572;&#44032;&#48373;&#51020;/&#45572;&#44032;&#48373;&#51020;.pptx" TargetMode="External"/><Relationship Id="rId457" Type="http://schemas.openxmlformats.org/officeDocument/2006/relationships/hyperlink" Target="../../&#49888;&#50557;PPT/63%20&#50836;&#54620;&#51060;&#49436;/&#50836;&#54620;&#51060;&#49436;1&#51109;.pptx" TargetMode="External"/><Relationship Id="rId261" Type="http://schemas.openxmlformats.org/officeDocument/2006/relationships/hyperlink" Target="&#49884;&#54200;77&#54200;.pptx" TargetMode="External"/><Relationship Id="rId14" Type="http://schemas.openxmlformats.org/officeDocument/2006/relationships/slide" Target="slide7.xml"/><Relationship Id="rId56" Type="http://schemas.openxmlformats.org/officeDocument/2006/relationships/image" Target="../media/image14.png"/><Relationship Id="rId317" Type="http://schemas.openxmlformats.org/officeDocument/2006/relationships/hyperlink" Target="&#49884;&#54200;96&#54200;.pptx" TargetMode="External"/><Relationship Id="rId359" Type="http://schemas.openxmlformats.org/officeDocument/2006/relationships/hyperlink" Target="../14&#50669;&#45824;&#54616;/&#50669;&#45824;&#54616;.pptx" TargetMode="External"/><Relationship Id="rId98" Type="http://schemas.openxmlformats.org/officeDocument/2006/relationships/image" Target="../media/image35.png"/><Relationship Id="rId121" Type="http://schemas.openxmlformats.org/officeDocument/2006/relationships/hyperlink" Target="&#49884;&#54200;37&#54200;.pptx" TargetMode="External"/><Relationship Id="rId163" Type="http://schemas.openxmlformats.org/officeDocument/2006/relationships/hyperlink" Target="&#49884;&#54200;132&#54200;.pptx" TargetMode="External"/><Relationship Id="rId219" Type="http://schemas.openxmlformats.org/officeDocument/2006/relationships/hyperlink" Target="&#49884;&#54200;104&#54200;.pptx" TargetMode="External"/><Relationship Id="rId370" Type="http://schemas.openxmlformats.org/officeDocument/2006/relationships/image" Target="../media/image171.png"/><Relationship Id="rId426" Type="http://schemas.openxmlformats.org/officeDocument/2006/relationships/image" Target="../media/image199.png"/><Relationship Id="rId230" Type="http://schemas.openxmlformats.org/officeDocument/2006/relationships/image" Target="../media/image101.png"/><Relationship Id="rId25" Type="http://schemas.openxmlformats.org/officeDocument/2006/relationships/slide" Target="slide16.xml"/><Relationship Id="rId67" Type="http://schemas.openxmlformats.org/officeDocument/2006/relationships/hyperlink" Target="&#49884;&#54200;14&#54200;.pptx" TargetMode="External"/><Relationship Id="rId272" Type="http://schemas.openxmlformats.org/officeDocument/2006/relationships/image" Target="../media/image122.png"/><Relationship Id="rId328" Type="http://schemas.openxmlformats.org/officeDocument/2006/relationships/image" Target="../media/image150.png"/><Relationship Id="rId132" Type="http://schemas.openxmlformats.org/officeDocument/2006/relationships/image" Target="../media/image52.png"/><Relationship Id="rId174" Type="http://schemas.openxmlformats.org/officeDocument/2006/relationships/image" Target="../media/image73.png"/><Relationship Id="rId381" Type="http://schemas.openxmlformats.org/officeDocument/2006/relationships/hyperlink" Target="../25&#50696;&#47112;&#48120;&#50556;&#50528;&#44032;/&#50696;&#47112;&#48120;&#50556;&#50528;&#44032;.pptx" TargetMode="External"/><Relationship Id="rId241" Type="http://schemas.openxmlformats.org/officeDocument/2006/relationships/hyperlink" Target="&#49884;&#54200;120&#54200;.pptx" TargetMode="External"/><Relationship Id="rId43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36" Type="http://schemas.openxmlformats.org/officeDocument/2006/relationships/image" Target="../media/image4.png"/><Relationship Id="rId283" Type="http://schemas.openxmlformats.org/officeDocument/2006/relationships/hyperlink" Target="&#49884;&#54200;82&#54200;.pptx" TargetMode="External"/><Relationship Id="rId339" Type="http://schemas.openxmlformats.org/officeDocument/2006/relationships/hyperlink" Target="../04&#48124;&#49688;&#44592;/&#48124;&#49688;&#44592;.pptx" TargetMode="External"/><Relationship Id="rId78" Type="http://schemas.openxmlformats.org/officeDocument/2006/relationships/image" Target="../media/image25.png"/><Relationship Id="rId101" Type="http://schemas.openxmlformats.org/officeDocument/2006/relationships/hyperlink" Target="&#49884;&#54200;06&#54200;.pptx" TargetMode="External"/><Relationship Id="rId143" Type="http://schemas.openxmlformats.org/officeDocument/2006/relationships/hyperlink" Target="&#49884;&#54200;58&#54200;.pptx" TargetMode="External"/><Relationship Id="rId185" Type="http://schemas.openxmlformats.org/officeDocument/2006/relationships/hyperlink" Target="&#49884;&#54200;130&#54200;.pptx" TargetMode="External"/><Relationship Id="rId350" Type="http://schemas.openxmlformats.org/officeDocument/2006/relationships/image" Target="../media/image161.png"/><Relationship Id="rId406" Type="http://schemas.openxmlformats.org/officeDocument/2006/relationships/image" Target="../media/image189.png"/><Relationship Id="rId9" Type="http://schemas.openxmlformats.org/officeDocument/2006/relationships/slide" Target="slide24.xml"/><Relationship Id="rId210" Type="http://schemas.openxmlformats.org/officeDocument/2006/relationships/image" Target="../media/image91.png"/><Relationship Id="rId392" Type="http://schemas.openxmlformats.org/officeDocument/2006/relationships/image" Target="../media/image182.png"/><Relationship Id="rId448" Type="http://schemas.openxmlformats.org/officeDocument/2006/relationships/image" Target="../media/image210.png"/><Relationship Id="rId252" Type="http://schemas.openxmlformats.org/officeDocument/2006/relationships/image" Target="../media/image112.png"/><Relationship Id="rId294" Type="http://schemas.openxmlformats.org/officeDocument/2006/relationships/image" Target="../media/image133.png"/><Relationship Id="rId308" Type="http://schemas.openxmlformats.org/officeDocument/2006/relationships/image" Target="../media/image140.png"/><Relationship Id="rId47" Type="http://schemas.openxmlformats.org/officeDocument/2006/relationships/hyperlink" Target="&#49884;&#54200;32&#54200;.pptx" TargetMode="External"/><Relationship Id="rId89" Type="http://schemas.openxmlformats.org/officeDocument/2006/relationships/hyperlink" Target="&#49884;&#54200;10&#54200;.pptx" TargetMode="External"/><Relationship Id="rId112" Type="http://schemas.openxmlformats.org/officeDocument/2006/relationships/image" Target="../media/image42.png"/><Relationship Id="rId154" Type="http://schemas.openxmlformats.org/officeDocument/2006/relationships/image" Target="../media/image63.png"/><Relationship Id="rId361" Type="http://schemas.openxmlformats.org/officeDocument/2006/relationships/hyperlink" Target="../15&#50640;&#49828;&#46972;/&#50640;&#49828;&#46972;.pptx" TargetMode="External"/><Relationship Id="rId196" Type="http://schemas.openxmlformats.org/officeDocument/2006/relationships/image" Target="../media/image84.png"/><Relationship Id="rId417" Type="http://schemas.openxmlformats.org/officeDocument/2006/relationships/hyperlink" Target="../../&#49888;&#50557;PPT/43%20&#50836;&#54620;&#48373;&#51020;/&#50836;&#54620;&#48373;&#51020;.pptx" TargetMode="External"/><Relationship Id="rId459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28.xml"/><Relationship Id="rId221" Type="http://schemas.openxmlformats.org/officeDocument/2006/relationships/hyperlink" Target="&#49884;&#54200;105&#54200;.pptx" TargetMode="External"/><Relationship Id="rId263" Type="http://schemas.openxmlformats.org/officeDocument/2006/relationships/hyperlink" Target="&#49884;&#54200;71&#54200;.pptx" TargetMode="External"/><Relationship Id="rId319" Type="http://schemas.openxmlformats.org/officeDocument/2006/relationships/hyperlink" Target="&#49884;&#54200;95&#54200;.pptx" TargetMode="External"/><Relationship Id="rId58" Type="http://schemas.openxmlformats.org/officeDocument/2006/relationships/image" Target="../media/image15.png"/><Relationship Id="rId123" Type="http://schemas.openxmlformats.org/officeDocument/2006/relationships/hyperlink" Target="&#49884;&#54200;27&#54200;.pptx" TargetMode="External"/><Relationship Id="rId330" Type="http://schemas.openxmlformats.org/officeDocument/2006/relationships/image" Target="../media/image151.png"/><Relationship Id="rId165" Type="http://schemas.openxmlformats.org/officeDocument/2006/relationships/hyperlink" Target="&#49884;&#54200;131&#54200;.pptx" TargetMode="External"/><Relationship Id="rId372" Type="http://schemas.openxmlformats.org/officeDocument/2006/relationships/image" Target="../media/image172.png"/><Relationship Id="rId428" Type="http://schemas.openxmlformats.org/officeDocument/2006/relationships/image" Target="../media/image200.png"/><Relationship Id="rId232" Type="http://schemas.openxmlformats.org/officeDocument/2006/relationships/image" Target="../media/image102.png"/><Relationship Id="rId274" Type="http://schemas.openxmlformats.org/officeDocument/2006/relationships/image" Target="../media/image123.png"/><Relationship Id="rId27" Type="http://schemas.openxmlformats.org/officeDocument/2006/relationships/slide" Target="slide18.xml"/><Relationship Id="rId69" Type="http://schemas.openxmlformats.org/officeDocument/2006/relationships/hyperlink" Target="&#49884;&#54200;24&#54200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76" Type="http://schemas.openxmlformats.org/officeDocument/2006/relationships/image" Target="../media/image74.png"/><Relationship Id="rId341" Type="http://schemas.openxmlformats.org/officeDocument/2006/relationships/hyperlink" Target="../05&#49888;&#47749;&#44592;/&#49888;&#47749;&#44592;.pptx" TargetMode="External"/><Relationship Id="rId383" Type="http://schemas.openxmlformats.org/officeDocument/2006/relationships/hyperlink" Target="../26&#50640;&#49828;&#44180;/&#50640;&#49828;&#44180;.pptx" TargetMode="External"/><Relationship Id="rId439" Type="http://schemas.openxmlformats.org/officeDocument/2006/relationships/hyperlink" Target="../../&#49888;&#50557;PPT/54%20&#46356;&#47784;&#45936;&#51204;&#49436;/&#46356;&#47784;&#45936;&#51204;&#49436;.pptx" TargetMode="External"/><Relationship Id="rId201" Type="http://schemas.openxmlformats.org/officeDocument/2006/relationships/hyperlink" Target="&#49884;&#54200;127&#54200;.pptx" TargetMode="External"/><Relationship Id="rId243" Type="http://schemas.openxmlformats.org/officeDocument/2006/relationships/hyperlink" Target="&#49884;&#54200;116&#54200;.pptx" TargetMode="External"/><Relationship Id="rId285" Type="http://schemas.openxmlformats.org/officeDocument/2006/relationships/hyperlink" Target="&#49884;&#54200;83&#54200;.pptx" TargetMode="External"/><Relationship Id="rId450" Type="http://schemas.openxmlformats.org/officeDocument/2006/relationships/image" Target="../media/image211.png"/><Relationship Id="rId38" Type="http://schemas.openxmlformats.org/officeDocument/2006/relationships/image" Target="../media/image5.png"/><Relationship Id="rId103" Type="http://schemas.openxmlformats.org/officeDocument/2006/relationships/hyperlink" Target="&#49884;&#54200;16&#54200;.pptx" TargetMode="External"/><Relationship Id="rId310" Type="http://schemas.openxmlformats.org/officeDocument/2006/relationships/image" Target="../media/image141.png"/><Relationship Id="rId91" Type="http://schemas.openxmlformats.org/officeDocument/2006/relationships/hyperlink" Target="&#49884;&#54200;20&#54200;.pptx" TargetMode="External"/><Relationship Id="rId145" Type="http://schemas.openxmlformats.org/officeDocument/2006/relationships/hyperlink" Target="&#49884;&#54200;48&#54200;.pptx" TargetMode="External"/><Relationship Id="rId187" Type="http://schemas.openxmlformats.org/officeDocument/2006/relationships/hyperlink" Target="&#49884;&#54200;140&#54200;.pptx" TargetMode="External"/><Relationship Id="rId352" Type="http://schemas.openxmlformats.org/officeDocument/2006/relationships/image" Target="../media/image162.png"/><Relationship Id="rId394" Type="http://schemas.openxmlformats.org/officeDocument/2006/relationships/image" Target="../media/image183.png"/><Relationship Id="rId408" Type="http://schemas.openxmlformats.org/officeDocument/2006/relationships/image" Target="../media/image190.png"/><Relationship Id="rId212" Type="http://schemas.openxmlformats.org/officeDocument/2006/relationships/image" Target="../media/image92.png"/><Relationship Id="rId254" Type="http://schemas.openxmlformats.org/officeDocument/2006/relationships/image" Target="../media/image113.png"/><Relationship Id="rId49" Type="http://schemas.openxmlformats.org/officeDocument/2006/relationships/hyperlink" Target="&#49884;&#54200;03&#54200;.pptx" TargetMode="External"/><Relationship Id="rId114" Type="http://schemas.openxmlformats.org/officeDocument/2006/relationships/image" Target="../media/image43.png"/><Relationship Id="rId296" Type="http://schemas.openxmlformats.org/officeDocument/2006/relationships/image" Target="../media/image134.png"/><Relationship Id="rId461" Type="http://schemas.openxmlformats.org/officeDocument/2006/relationships/hyperlink" Target="../../&#49888;&#50557;PPT/65%20&#50976;&#45796;&#49436;/&#50976;&#45796;&#49436;1&#51109;.pptx" TargetMode="External"/><Relationship Id="rId60" Type="http://schemas.openxmlformats.org/officeDocument/2006/relationships/image" Target="../media/image16.png"/><Relationship Id="rId156" Type="http://schemas.openxmlformats.org/officeDocument/2006/relationships/image" Target="../media/image64.png"/><Relationship Id="rId198" Type="http://schemas.openxmlformats.org/officeDocument/2006/relationships/image" Target="../media/image85.png"/><Relationship Id="rId321" Type="http://schemas.openxmlformats.org/officeDocument/2006/relationships/hyperlink" Target="&#49884;&#54200;94&#54200;.pptx" TargetMode="External"/><Relationship Id="rId363" Type="http://schemas.openxmlformats.org/officeDocument/2006/relationships/hyperlink" Target="../16&#45712;&#54756;&#48120;&#50556;/&#45712;&#54756;&#48120;&#50556;.pptx" TargetMode="External"/><Relationship Id="rId419" Type="http://schemas.openxmlformats.org/officeDocument/2006/relationships/hyperlink" Target="../../&#49888;&#50557;PPT/44%20&#49324;&#46020;&#54665;&#51204;/&#49324;&#46020;&#54665;&#51204;.pptx" TargetMode="External"/><Relationship Id="rId223" Type="http://schemas.openxmlformats.org/officeDocument/2006/relationships/hyperlink" Target="&#49884;&#54200;110&#54200;.pptx" TargetMode="External"/><Relationship Id="rId430" Type="http://schemas.openxmlformats.org/officeDocument/2006/relationships/image" Target="../media/image201.png"/><Relationship Id="rId18" Type="http://schemas.openxmlformats.org/officeDocument/2006/relationships/slide" Target="slide29.xml"/><Relationship Id="rId265" Type="http://schemas.openxmlformats.org/officeDocument/2006/relationships/hyperlink" Target="&#49884;&#54200;72&#54200;.pptx" TargetMode="External"/><Relationship Id="rId125" Type="http://schemas.openxmlformats.org/officeDocument/2006/relationships/hyperlink" Target="&#49884;&#54200;17&#54200;.pptx" TargetMode="External"/><Relationship Id="rId167" Type="http://schemas.openxmlformats.org/officeDocument/2006/relationships/hyperlink" Target="&#49884;&#54200;134&#54200;.pptx" TargetMode="External"/><Relationship Id="rId332" Type="http://schemas.openxmlformats.org/officeDocument/2006/relationships/image" Target="../media/image152.png"/><Relationship Id="rId374" Type="http://schemas.openxmlformats.org/officeDocument/2006/relationships/image" Target="../media/image173.png"/><Relationship Id="rId71" Type="http://schemas.openxmlformats.org/officeDocument/2006/relationships/hyperlink" Target="&#49884;&#54200;54&#54200;.pptx" TargetMode="External"/><Relationship Id="rId234" Type="http://schemas.openxmlformats.org/officeDocument/2006/relationships/image" Target="../media/image10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276" Type="http://schemas.openxmlformats.org/officeDocument/2006/relationships/image" Target="../media/image124.png"/><Relationship Id="rId441" Type="http://schemas.openxmlformats.org/officeDocument/2006/relationships/hyperlink" Target="../../&#49888;&#50557;PPT/55%20&#46356;&#47784;&#45936;&#54980;&#49436;/&#46356;&#47784;&#45936;&#54980;&#49436;.pptx" TargetMode="External"/><Relationship Id="rId40" Type="http://schemas.openxmlformats.org/officeDocument/2006/relationships/image" Target="../media/image6.png"/><Relationship Id="rId136" Type="http://schemas.openxmlformats.org/officeDocument/2006/relationships/image" Target="../media/image54.png"/><Relationship Id="rId178" Type="http://schemas.openxmlformats.org/officeDocument/2006/relationships/image" Target="../media/image75.png"/><Relationship Id="rId301" Type="http://schemas.openxmlformats.org/officeDocument/2006/relationships/hyperlink" Target="&#49884;&#54200;90&#54200;.pptx" TargetMode="External"/><Relationship Id="rId343" Type="http://schemas.openxmlformats.org/officeDocument/2006/relationships/hyperlink" Target="../06&#50668;&#54840;&#49688;&#50500;/&#50668;&#54840;&#49688;&#50500;.pptx" TargetMode="External"/><Relationship Id="rId61" Type="http://schemas.openxmlformats.org/officeDocument/2006/relationships/hyperlink" Target="&#49884;&#54200;42&#54200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&#49884;&#54200;137&#54200;.pptx" TargetMode="External"/><Relationship Id="rId203" Type="http://schemas.openxmlformats.org/officeDocument/2006/relationships/hyperlink" Target="&#49884;&#54200;128&#54200;.pptx" TargetMode="External"/><Relationship Id="rId385" Type="http://schemas.openxmlformats.org/officeDocument/2006/relationships/hyperlink" Target="../27&#45796;&#45768;&#50648;/&#45796;&#45768;&#50648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8.png"/><Relationship Id="rId245" Type="http://schemas.openxmlformats.org/officeDocument/2006/relationships/hyperlink" Target="&#49884;&#54200;117&#54200;.pptx" TargetMode="External"/><Relationship Id="rId266" Type="http://schemas.openxmlformats.org/officeDocument/2006/relationships/image" Target="../media/image119.png"/><Relationship Id="rId287" Type="http://schemas.openxmlformats.org/officeDocument/2006/relationships/hyperlink" Target="&#49884;&#54200;84&#54200;.pptx" TargetMode="External"/><Relationship Id="rId410" Type="http://schemas.openxmlformats.org/officeDocument/2006/relationships/image" Target="../media/image191.png"/><Relationship Id="rId431" Type="http://schemas.openxmlformats.org/officeDocument/2006/relationships/hyperlink" Target="../../&#49888;&#50557;PPT/50%20&#48716;&#47549;&#48372;&#49436;/&#48716;&#47549;&#48372;&#49436;.pptx" TargetMode="External"/><Relationship Id="rId452" Type="http://schemas.openxmlformats.org/officeDocument/2006/relationships/image" Target="../media/image212.png"/><Relationship Id="rId30" Type="http://schemas.openxmlformats.org/officeDocument/2006/relationships/slide" Target="slide8.xml"/><Relationship Id="rId105" Type="http://schemas.openxmlformats.org/officeDocument/2006/relationships/hyperlink" Target="&#49884;&#54200;26&#54200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&#49884;&#54200;38&#54200;.pptx" TargetMode="External"/><Relationship Id="rId168" Type="http://schemas.openxmlformats.org/officeDocument/2006/relationships/image" Target="../media/image70.png"/><Relationship Id="rId312" Type="http://schemas.openxmlformats.org/officeDocument/2006/relationships/image" Target="../media/image142.png"/><Relationship Id="rId333" Type="http://schemas.openxmlformats.org/officeDocument/2006/relationships/hyperlink" Target="../02&#52636;&#50528;&#44413;&#44592;/&#52636;&#50528;&#44413;&#44592;.pptx" TargetMode="External"/><Relationship Id="rId354" Type="http://schemas.openxmlformats.org/officeDocument/2006/relationships/image" Target="../media/image163.png"/><Relationship Id="rId51" Type="http://schemas.openxmlformats.org/officeDocument/2006/relationships/hyperlink" Target="&#49884;&#54200;13&#54200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49884;&#54200;30&#54200;.pptx" TargetMode="External"/><Relationship Id="rId189" Type="http://schemas.openxmlformats.org/officeDocument/2006/relationships/hyperlink" Target="&#49884;&#54200;150&#54200;.pptx" TargetMode="External"/><Relationship Id="rId375" Type="http://schemas.openxmlformats.org/officeDocument/2006/relationships/hyperlink" Target="../22&#50500;&#44032;/&#50500;&#44032;.pptx" TargetMode="External"/><Relationship Id="rId396" Type="http://schemas.openxmlformats.org/officeDocument/2006/relationships/image" Target="../media/image184.png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35" Type="http://schemas.openxmlformats.org/officeDocument/2006/relationships/hyperlink" Target="&#49884;&#54200;113&#54200;.pptx" TargetMode="External"/><Relationship Id="rId256" Type="http://schemas.openxmlformats.org/officeDocument/2006/relationships/image" Target="../media/image114.png"/><Relationship Id="rId277" Type="http://schemas.openxmlformats.org/officeDocument/2006/relationships/hyperlink" Target="&#49884;&#54200;78&#54200;.pptx" TargetMode="External"/><Relationship Id="rId298" Type="http://schemas.openxmlformats.org/officeDocument/2006/relationships/image" Target="../media/image135.png"/><Relationship Id="rId400" Type="http://schemas.openxmlformats.org/officeDocument/2006/relationships/image" Target="../media/image186.png"/><Relationship Id="rId421" Type="http://schemas.openxmlformats.org/officeDocument/2006/relationships/hyperlink" Target="../../&#49888;&#50557;PPT/45%20&#47196;&#47560;&#49436;/&#47196;&#47560;&#49436;.pptx" TargetMode="External"/><Relationship Id="rId442" Type="http://schemas.openxmlformats.org/officeDocument/2006/relationships/image" Target="../media/image207.png"/><Relationship Id="rId463" Type="http://schemas.openxmlformats.org/officeDocument/2006/relationships/hyperlink" Target="../../&#49888;&#50557;PPT/66%20&#50836;&#54620;&#44228;&#49884;&#47197;/&#50836;&#54620;&#44228;&#49884;&#47197;.pptx" TargetMode="External"/><Relationship Id="rId116" Type="http://schemas.openxmlformats.org/officeDocument/2006/relationships/image" Target="../media/image44.png"/><Relationship Id="rId137" Type="http://schemas.openxmlformats.org/officeDocument/2006/relationships/hyperlink" Target="&#49884;&#54200;62&#54200;.pptx" TargetMode="External"/><Relationship Id="rId158" Type="http://schemas.openxmlformats.org/officeDocument/2006/relationships/image" Target="../media/image65.png"/><Relationship Id="rId302" Type="http://schemas.openxmlformats.org/officeDocument/2006/relationships/image" Target="../media/image137.png"/><Relationship Id="rId323" Type="http://schemas.openxmlformats.org/officeDocument/2006/relationships/hyperlink" Target="&#49884;&#54200;93&#54200;.pptx" TargetMode="External"/><Relationship Id="rId344" Type="http://schemas.openxmlformats.org/officeDocument/2006/relationships/image" Target="../media/image158.png"/><Relationship Id="rId20" Type="http://schemas.openxmlformats.org/officeDocument/2006/relationships/slide" Target="slide11.xml"/><Relationship Id="rId41" Type="http://schemas.openxmlformats.org/officeDocument/2006/relationships/hyperlink" Target="&#49884;&#54200;02&#54200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49884;&#54200;15&#54200;.pptx" TargetMode="External"/><Relationship Id="rId179" Type="http://schemas.openxmlformats.org/officeDocument/2006/relationships/hyperlink" Target="&#49884;&#54200;125&#54200;.pptx" TargetMode="External"/><Relationship Id="rId365" Type="http://schemas.openxmlformats.org/officeDocument/2006/relationships/hyperlink" Target="../17&#50640;&#49828;&#45908;/&#50640;&#49828;&#45908;.pptx" TargetMode="External"/><Relationship Id="rId386" Type="http://schemas.openxmlformats.org/officeDocument/2006/relationships/image" Target="../media/image179.png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5" Type="http://schemas.openxmlformats.org/officeDocument/2006/relationships/hyperlink" Target="&#49884;&#54200;107&#54200;.pptx" TargetMode="External"/><Relationship Id="rId246" Type="http://schemas.openxmlformats.org/officeDocument/2006/relationships/image" Target="../media/image109.png"/><Relationship Id="rId267" Type="http://schemas.openxmlformats.org/officeDocument/2006/relationships/hyperlink" Target="&#49884;&#54200;73&#54200;.pptx" TargetMode="External"/><Relationship Id="rId288" Type="http://schemas.openxmlformats.org/officeDocument/2006/relationships/image" Target="../media/image130.png"/><Relationship Id="rId411" Type="http://schemas.openxmlformats.org/officeDocument/2006/relationships/hyperlink" Target="../../&#49888;&#50557;PPT/40%20&#47560;&#53468;&#48373;&#51020;/&#47560;&#53468;&#48373;&#51020;.pptx" TargetMode="External"/><Relationship Id="rId432" Type="http://schemas.openxmlformats.org/officeDocument/2006/relationships/image" Target="../media/image202.png"/><Relationship Id="rId453" Type="http://schemas.openxmlformats.org/officeDocument/2006/relationships/hyperlink" Target="../../&#49888;&#50557;PPT/61%20&#48288;&#46300;&#47196;&#54980;&#49436;/&#48288;&#46300;&#47196;&#54980;&#49436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&#49884;&#54200;66&#54200;.pptx" TargetMode="External"/><Relationship Id="rId313" Type="http://schemas.openxmlformats.org/officeDocument/2006/relationships/hyperlink" Target="&#49884;&#54200;98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12&#54200;.pptx" TargetMode="External"/><Relationship Id="rId52" Type="http://schemas.openxmlformats.org/officeDocument/2006/relationships/image" Target="../media/image12.png"/><Relationship Id="rId73" Type="http://schemas.openxmlformats.org/officeDocument/2006/relationships/hyperlink" Target="&#49884;&#54200;55&#54200;.pptx" TargetMode="External"/><Relationship Id="rId94" Type="http://schemas.openxmlformats.org/officeDocument/2006/relationships/image" Target="../media/image33.png"/><Relationship Id="rId148" Type="http://schemas.openxmlformats.org/officeDocument/2006/relationships/image" Target="../media/image60.png"/><Relationship Id="rId169" Type="http://schemas.openxmlformats.org/officeDocument/2006/relationships/hyperlink" Target="&#49884;&#54200;144&#54200;.pptx" TargetMode="External"/><Relationship Id="rId334" Type="http://schemas.openxmlformats.org/officeDocument/2006/relationships/image" Target="../media/image153.png"/><Relationship Id="rId355" Type="http://schemas.openxmlformats.org/officeDocument/2006/relationships/hyperlink" Target="../11&#50676;&#50773;&#44592;&#49345;/&#50676;&#50773;&#44592;&#49345;.pptx" TargetMode="External"/><Relationship Id="rId376" Type="http://schemas.openxmlformats.org/officeDocument/2006/relationships/image" Target="../media/image174.png"/><Relationship Id="rId397" Type="http://schemas.openxmlformats.org/officeDocument/2006/relationships/hyperlink" Target="../33&#48120;&#44032;/&#48120;&#44032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6.png"/><Relationship Id="rId215" Type="http://schemas.openxmlformats.org/officeDocument/2006/relationships/hyperlink" Target="&#49884;&#54200;111&#54200;.pptx" TargetMode="External"/><Relationship Id="rId236" Type="http://schemas.openxmlformats.org/officeDocument/2006/relationships/image" Target="../media/image104.png"/><Relationship Id="rId257" Type="http://schemas.openxmlformats.org/officeDocument/2006/relationships/hyperlink" Target="&#49884;&#54200;49&#54200;.pptx" TargetMode="External"/><Relationship Id="rId278" Type="http://schemas.openxmlformats.org/officeDocument/2006/relationships/image" Target="../media/image125.png"/><Relationship Id="rId401" Type="http://schemas.openxmlformats.org/officeDocument/2006/relationships/hyperlink" Target="../35&#54616;&#48149;&#44397;/&#54616;&#48149;&#44397;.pptx" TargetMode="External"/><Relationship Id="rId422" Type="http://schemas.openxmlformats.org/officeDocument/2006/relationships/image" Target="../media/image197.png"/><Relationship Id="rId443" Type="http://schemas.openxmlformats.org/officeDocument/2006/relationships/hyperlink" Target="../../&#49888;&#50557;PPT/56%20&#46356;&#46020;&#49436;/&#46356;&#46020;&#49436;.pptx" TargetMode="External"/><Relationship Id="rId464" Type="http://schemas.openxmlformats.org/officeDocument/2006/relationships/image" Target="../media/image218.png"/><Relationship Id="rId303" Type="http://schemas.openxmlformats.org/officeDocument/2006/relationships/hyperlink" Target="&#49884;&#54200;89&#54200;.pptx" TargetMode="External"/><Relationship Id="rId42" Type="http://schemas.openxmlformats.org/officeDocument/2006/relationships/image" Target="../media/image7.png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345" Type="http://schemas.openxmlformats.org/officeDocument/2006/relationships/hyperlink" Target="../07&#49324;&#49324;&#44592;/&#49324;&#49324;&#44592;.pptx" TargetMode="External"/><Relationship Id="rId387" Type="http://schemas.openxmlformats.org/officeDocument/2006/relationships/hyperlink" Target="../28&#54840;&#49464;&#50500;/&#54840;&#49464;&#50500;.pptx" TargetMode="External"/><Relationship Id="rId191" Type="http://schemas.openxmlformats.org/officeDocument/2006/relationships/hyperlink" Target="&#49884;&#54200;126&#54200;.pptx" TargetMode="External"/><Relationship Id="rId205" Type="http://schemas.openxmlformats.org/officeDocument/2006/relationships/hyperlink" Target="&#49884;&#54200;138&#54200;.pptx" TargetMode="External"/><Relationship Id="rId247" Type="http://schemas.openxmlformats.org/officeDocument/2006/relationships/hyperlink" Target="&#49884;&#54200;118&#54200;.pptx" TargetMode="External"/><Relationship Id="rId412" Type="http://schemas.openxmlformats.org/officeDocument/2006/relationships/image" Target="../media/image192.png"/><Relationship Id="rId107" Type="http://schemas.openxmlformats.org/officeDocument/2006/relationships/hyperlink" Target="&#49884;&#54200;35&#54200;.pptx" TargetMode="External"/><Relationship Id="rId289" Type="http://schemas.openxmlformats.org/officeDocument/2006/relationships/hyperlink" Target="&#49884;&#54200;85&#54200;.pptx" TargetMode="External"/><Relationship Id="rId454" Type="http://schemas.openxmlformats.org/officeDocument/2006/relationships/image" Target="../media/image213.png"/><Relationship Id="rId11" Type="http://schemas.openxmlformats.org/officeDocument/2006/relationships/slide" Target="slide25.xml"/><Relationship Id="rId53" Type="http://schemas.openxmlformats.org/officeDocument/2006/relationships/hyperlink" Target="&#49884;&#54200;23&#54200;.pptx" TargetMode="External"/><Relationship Id="rId149" Type="http://schemas.openxmlformats.org/officeDocument/2006/relationships/hyperlink" Target="&#49884;&#54200;28&#54200;.pptx" TargetMode="External"/><Relationship Id="rId314" Type="http://schemas.openxmlformats.org/officeDocument/2006/relationships/image" Target="../media/image143.png"/><Relationship Id="rId356" Type="http://schemas.openxmlformats.org/officeDocument/2006/relationships/image" Target="../media/image164.png"/><Relationship Id="rId398" Type="http://schemas.openxmlformats.org/officeDocument/2006/relationships/image" Target="../media/image185.png"/><Relationship Id="rId95" Type="http://schemas.openxmlformats.org/officeDocument/2006/relationships/hyperlink" Target="&#49884;&#54200;40&#54200;.pptx" TargetMode="External"/><Relationship Id="rId160" Type="http://schemas.openxmlformats.org/officeDocument/2006/relationships/image" Target="../media/image66.png"/><Relationship Id="rId216" Type="http://schemas.openxmlformats.org/officeDocument/2006/relationships/image" Target="../media/image94.png"/><Relationship Id="rId423" Type="http://schemas.openxmlformats.org/officeDocument/2006/relationships/hyperlink" Target="../../&#49888;&#50557;PPT/46%20&#44256;&#47536;&#46020;&#51204;&#49436;/&#44256;&#47536;&#46020;&#51204;&#49436;.pptx" TargetMode="External"/><Relationship Id="rId258" Type="http://schemas.openxmlformats.org/officeDocument/2006/relationships/image" Target="../media/image115.png"/><Relationship Id="rId465" Type="http://schemas.openxmlformats.org/officeDocument/2006/relationships/image" Target="../media/image219.png"/><Relationship Id="rId22" Type="http://schemas.openxmlformats.org/officeDocument/2006/relationships/slide" Target="slide13.xm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325" Type="http://schemas.openxmlformats.org/officeDocument/2006/relationships/hyperlink" Target="&#49884;&#54200;92&#54200;.pptx" TargetMode="External"/><Relationship Id="rId367" Type="http://schemas.openxmlformats.org/officeDocument/2006/relationships/hyperlink" Target="../18&#50853;&#44592;/&#50853;&#44592;.pptx" TargetMode="External"/><Relationship Id="rId171" Type="http://schemas.openxmlformats.org/officeDocument/2006/relationships/hyperlink" Target="&#49884;&#54200;124&#54200;.pptx" TargetMode="External"/><Relationship Id="rId227" Type="http://schemas.openxmlformats.org/officeDocument/2006/relationships/hyperlink" Target="&#49884;&#54200;106&#54200;.pptx" TargetMode="External"/><Relationship Id="rId269" Type="http://schemas.openxmlformats.org/officeDocument/2006/relationships/hyperlink" Target="&#49884;&#54200;74&#54200;.pptx" TargetMode="External"/><Relationship Id="rId434" Type="http://schemas.openxmlformats.org/officeDocument/2006/relationships/image" Target="../media/image203.png"/><Relationship Id="rId33" Type="http://schemas.openxmlformats.org/officeDocument/2006/relationships/hyperlink" Target="&#49884;&#54200;22&#54200;.pptx" TargetMode="External"/><Relationship Id="rId129" Type="http://schemas.openxmlformats.org/officeDocument/2006/relationships/hyperlink" Target="&#49884;&#54200;61&#54200;.pptx" TargetMode="External"/><Relationship Id="rId280" Type="http://schemas.openxmlformats.org/officeDocument/2006/relationships/image" Target="../media/image126.png"/><Relationship Id="rId336" Type="http://schemas.openxmlformats.org/officeDocument/2006/relationships/image" Target="../media/image154.png"/><Relationship Id="rId75" Type="http://schemas.openxmlformats.org/officeDocument/2006/relationships/hyperlink" Target="&#49884;&#54200;51&#54200;.pptx" TargetMode="External"/><Relationship Id="rId140" Type="http://schemas.openxmlformats.org/officeDocument/2006/relationships/image" Target="../media/image56.png"/><Relationship Id="rId182" Type="http://schemas.openxmlformats.org/officeDocument/2006/relationships/image" Target="../media/image77.png"/><Relationship Id="rId378" Type="http://schemas.openxmlformats.org/officeDocument/2006/relationships/image" Target="../media/image175.png"/><Relationship Id="rId403" Type="http://schemas.openxmlformats.org/officeDocument/2006/relationships/hyperlink" Target="../36&#49828;&#48148;&#45264;/&#49828;&#48148;&#45264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5.png"/><Relationship Id="rId445" Type="http://schemas.openxmlformats.org/officeDocument/2006/relationships/hyperlink" Target="../../&#49888;&#50557;PPT/57%20&#48716;&#47112;&#47788;&#49436;/&#48716;&#47112;&#47788;&#49436;1&#51109;.pptx" TargetMode="External"/><Relationship Id="rId291" Type="http://schemas.openxmlformats.org/officeDocument/2006/relationships/hyperlink" Target="&#49884;&#54200;86&#54200;.pptx" TargetMode="External"/><Relationship Id="rId305" Type="http://schemas.openxmlformats.org/officeDocument/2006/relationships/hyperlink" Target="&#49884;&#54200;100&#54200;.pptx" TargetMode="External"/><Relationship Id="rId347" Type="http://schemas.openxmlformats.org/officeDocument/2006/relationships/hyperlink" Target="../08&#47355;&#44592;/&#47355;&#44592;.pptx" TargetMode="External"/><Relationship Id="rId44" Type="http://schemas.openxmlformats.org/officeDocument/2006/relationships/image" Target="../media/image8.png"/><Relationship Id="rId86" Type="http://schemas.openxmlformats.org/officeDocument/2006/relationships/image" Target="../media/image29.png"/><Relationship Id="rId151" Type="http://schemas.openxmlformats.org/officeDocument/2006/relationships/hyperlink" Target="&#49884;&#54200;18&#54200;.pptx" TargetMode="External"/><Relationship Id="rId389" Type="http://schemas.openxmlformats.org/officeDocument/2006/relationships/hyperlink" Target="../29&#50836;&#50648;/&#50836;&#50648;.pptx" TargetMode="External"/><Relationship Id="rId193" Type="http://schemas.openxmlformats.org/officeDocument/2006/relationships/hyperlink" Target="&#49884;&#54200;136&#54200;.pptx" TargetMode="External"/><Relationship Id="rId207" Type="http://schemas.openxmlformats.org/officeDocument/2006/relationships/hyperlink" Target="&#49884;&#54200;148&#54200;.pptx" TargetMode="External"/><Relationship Id="rId249" Type="http://schemas.openxmlformats.org/officeDocument/2006/relationships/hyperlink" Target="&#49884;&#54200;119&#54200;.pptx" TargetMode="External"/><Relationship Id="rId414" Type="http://schemas.openxmlformats.org/officeDocument/2006/relationships/image" Target="../media/image193.png"/><Relationship Id="rId456" Type="http://schemas.openxmlformats.org/officeDocument/2006/relationships/image" Target="../media/image214.png"/><Relationship Id="rId13" Type="http://schemas.openxmlformats.org/officeDocument/2006/relationships/slide" Target="slide26.xml"/><Relationship Id="rId109" Type="http://schemas.openxmlformats.org/officeDocument/2006/relationships/hyperlink" Target="&#49884;&#54200;36&#54200;.pptx" TargetMode="External"/><Relationship Id="rId260" Type="http://schemas.openxmlformats.org/officeDocument/2006/relationships/image" Target="../media/image116.png"/><Relationship Id="rId316" Type="http://schemas.openxmlformats.org/officeDocument/2006/relationships/image" Target="../media/image144.png"/><Relationship Id="rId55" Type="http://schemas.openxmlformats.org/officeDocument/2006/relationships/hyperlink" Target="&#49884;&#54200;44&#54200;.pptx" TargetMode="External"/><Relationship Id="rId97" Type="http://schemas.openxmlformats.org/officeDocument/2006/relationships/hyperlink" Target="&#49884;&#54200;50&#54200;.pptx" TargetMode="External"/><Relationship Id="rId120" Type="http://schemas.openxmlformats.org/officeDocument/2006/relationships/image" Target="../media/image46.png"/><Relationship Id="rId358" Type="http://schemas.openxmlformats.org/officeDocument/2006/relationships/image" Target="../media/image165.png"/><Relationship Id="rId162" Type="http://schemas.openxmlformats.org/officeDocument/2006/relationships/image" Target="../media/image67.png"/><Relationship Id="rId218" Type="http://schemas.openxmlformats.org/officeDocument/2006/relationships/image" Target="../media/image95.png"/><Relationship Id="rId425" Type="http://schemas.openxmlformats.org/officeDocument/2006/relationships/hyperlink" Target="../../&#49888;&#50557;PPT/47%20&#44256;&#47536;&#46020;&#54980;&#49436;/&#44256;&#47536;&#46020;&#54980;&#49436;.pptx" TargetMode="External"/><Relationship Id="rId271" Type="http://schemas.openxmlformats.org/officeDocument/2006/relationships/hyperlink" Target="&#49884;&#54200;75&#54200;.pptx" TargetMode="External"/><Relationship Id="rId24" Type="http://schemas.openxmlformats.org/officeDocument/2006/relationships/slide" Target="slide15.xml"/><Relationship Id="rId66" Type="http://schemas.openxmlformats.org/officeDocument/2006/relationships/image" Target="../media/image19.png"/><Relationship Id="rId131" Type="http://schemas.openxmlformats.org/officeDocument/2006/relationships/hyperlink" Target="&#49884;&#54200;65&#54200;.pptx" TargetMode="External"/><Relationship Id="rId327" Type="http://schemas.openxmlformats.org/officeDocument/2006/relationships/hyperlink" Target="&#49884;&#54200;91&#54200;.pptx" TargetMode="External"/><Relationship Id="rId369" Type="http://schemas.openxmlformats.org/officeDocument/2006/relationships/hyperlink" Target="../19&#49884;&#54200;/&#49884;&#54200;.pptx" TargetMode="External"/><Relationship Id="rId173" Type="http://schemas.openxmlformats.org/officeDocument/2006/relationships/hyperlink" Target="&#49884;&#54200;143&#54200;.pptx" TargetMode="External"/><Relationship Id="rId229" Type="http://schemas.openxmlformats.org/officeDocument/2006/relationships/hyperlink" Target="&#49884;&#54200;108&#54200;.pptx" TargetMode="External"/><Relationship Id="rId380" Type="http://schemas.openxmlformats.org/officeDocument/2006/relationships/image" Target="../media/image176.png"/><Relationship Id="rId436" Type="http://schemas.openxmlformats.org/officeDocument/2006/relationships/image" Target="../media/image204.png"/><Relationship Id="rId240" Type="http://schemas.openxmlformats.org/officeDocument/2006/relationships/image" Target="../media/image106.png"/><Relationship Id="rId35" Type="http://schemas.openxmlformats.org/officeDocument/2006/relationships/hyperlink" Target="&#49884;&#54200;21&#54200;.pptx" TargetMode="External"/><Relationship Id="rId77" Type="http://schemas.openxmlformats.org/officeDocument/2006/relationships/hyperlink" Target="&#49884;&#54200;52&#54200;.pptx" TargetMode="External"/><Relationship Id="rId100" Type="http://schemas.openxmlformats.org/officeDocument/2006/relationships/image" Target="../media/image36.png"/><Relationship Id="rId282" Type="http://schemas.openxmlformats.org/officeDocument/2006/relationships/image" Target="../media/image127.png"/><Relationship Id="rId338" Type="http://schemas.openxmlformats.org/officeDocument/2006/relationships/image" Target="../media/image155.png"/><Relationship Id="rId8" Type="http://schemas.openxmlformats.org/officeDocument/2006/relationships/slide" Target="slide4.xml"/><Relationship Id="rId142" Type="http://schemas.openxmlformats.org/officeDocument/2006/relationships/image" Target="../media/image57.png"/><Relationship Id="rId184" Type="http://schemas.openxmlformats.org/officeDocument/2006/relationships/image" Target="../media/image78.png"/><Relationship Id="rId391" Type="http://schemas.openxmlformats.org/officeDocument/2006/relationships/hyperlink" Target="../30&#50500;&#47784;&#49828;/&#50500;&#47784;&#49828;.pptx" TargetMode="External"/><Relationship Id="rId405" Type="http://schemas.openxmlformats.org/officeDocument/2006/relationships/hyperlink" Target="../37&#54617;&#44060;/&#54617;&#44060;.pptx" TargetMode="External"/><Relationship Id="rId447" Type="http://schemas.openxmlformats.org/officeDocument/2006/relationships/hyperlink" Target="../../&#49888;&#50557;PPT/58%20&#55176;&#48652;&#47532;&#49436;/&#55176;&#48652;&#47532;&#49436;.pptx" TargetMode="External"/><Relationship Id="rId251" Type="http://schemas.openxmlformats.org/officeDocument/2006/relationships/hyperlink" Target="&#49884;&#54200;19&#54200;.pptx" TargetMode="External"/><Relationship Id="rId46" Type="http://schemas.openxmlformats.org/officeDocument/2006/relationships/image" Target="../media/image9.png"/><Relationship Id="rId293" Type="http://schemas.openxmlformats.org/officeDocument/2006/relationships/hyperlink" Target="&#49884;&#54200;87&#54200;.pptx" TargetMode="External"/><Relationship Id="rId307" Type="http://schemas.openxmlformats.org/officeDocument/2006/relationships/hyperlink" Target="&#49884;&#54200;101&#54200;.pptx" TargetMode="External"/><Relationship Id="rId349" Type="http://schemas.openxmlformats.org/officeDocument/2006/relationships/hyperlink" Target="../09&#49324;&#47924;&#50648;&#49345;/&#49324;&#47924;&#50648;&#49345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&#49884;&#54200;46&#54200;.pptx" TargetMode="External"/><Relationship Id="rId153" Type="http://schemas.openxmlformats.org/officeDocument/2006/relationships/hyperlink" Target="&#49884;&#54200;08&#54200;.pptx" TargetMode="External"/><Relationship Id="rId195" Type="http://schemas.openxmlformats.org/officeDocument/2006/relationships/hyperlink" Target="&#49884;&#54200;146&#54200;.pptx" TargetMode="External"/><Relationship Id="rId209" Type="http://schemas.openxmlformats.org/officeDocument/2006/relationships/hyperlink" Target="&#49884;&#54200;149&#54200;.pptx" TargetMode="External"/><Relationship Id="rId360" Type="http://schemas.openxmlformats.org/officeDocument/2006/relationships/image" Target="../media/image166.png"/><Relationship Id="rId416" Type="http://schemas.openxmlformats.org/officeDocument/2006/relationships/image" Target="../media/image194.png"/><Relationship Id="rId220" Type="http://schemas.openxmlformats.org/officeDocument/2006/relationships/image" Target="../media/image96.png"/><Relationship Id="rId458" Type="http://schemas.openxmlformats.org/officeDocument/2006/relationships/image" Target="../media/image215.png"/><Relationship Id="rId15" Type="http://schemas.openxmlformats.org/officeDocument/2006/relationships/slide" Target="slide27.xml"/><Relationship Id="rId57" Type="http://schemas.openxmlformats.org/officeDocument/2006/relationships/hyperlink" Target="&#49884;&#54200;04&#54200;.pptx" TargetMode="External"/><Relationship Id="rId262" Type="http://schemas.openxmlformats.org/officeDocument/2006/relationships/image" Target="../media/image117.png"/><Relationship Id="rId318" Type="http://schemas.openxmlformats.org/officeDocument/2006/relationships/image" Target="../media/image145.png"/><Relationship Id="rId99" Type="http://schemas.openxmlformats.org/officeDocument/2006/relationships/hyperlink" Target="&#49884;&#54200;56&#54200;.pptx" TargetMode="External"/><Relationship Id="rId122" Type="http://schemas.openxmlformats.org/officeDocument/2006/relationships/image" Target="../media/image47.png"/><Relationship Id="rId164" Type="http://schemas.openxmlformats.org/officeDocument/2006/relationships/image" Target="../media/image68.png"/><Relationship Id="rId371" Type="http://schemas.openxmlformats.org/officeDocument/2006/relationships/hyperlink" Target="../20&#51104;&#50616;/&#51104;&#50616;.pptx" TargetMode="External"/><Relationship Id="rId427" Type="http://schemas.openxmlformats.org/officeDocument/2006/relationships/hyperlink" Target="../../&#49888;&#50557;PPT/48%20&#44040;&#46972;&#46356;&#50500;&#49436;/&#44040;&#46972;&#46356;&#50500;&#49436;.pptx" TargetMode="External"/><Relationship Id="rId26" Type="http://schemas.openxmlformats.org/officeDocument/2006/relationships/slide" Target="slide17.xml"/><Relationship Id="rId231" Type="http://schemas.openxmlformats.org/officeDocument/2006/relationships/hyperlink" Target="&#49884;&#54200;109&#54200;.pptx" TargetMode="External"/><Relationship Id="rId273" Type="http://schemas.openxmlformats.org/officeDocument/2006/relationships/hyperlink" Target="&#49884;&#54200;76&#54200;.pptx" TargetMode="External"/><Relationship Id="rId329" Type="http://schemas.openxmlformats.org/officeDocument/2006/relationships/hyperlink" Target="&#49884;&#54200;09&#54200;.pptx" TargetMode="External"/><Relationship Id="rId68" Type="http://schemas.openxmlformats.org/officeDocument/2006/relationships/image" Target="../media/image20.png"/><Relationship Id="rId133" Type="http://schemas.openxmlformats.org/officeDocument/2006/relationships/hyperlink" Target="&#49884;&#54200;64&#54200;.pptx" TargetMode="External"/><Relationship Id="rId175" Type="http://schemas.openxmlformats.org/officeDocument/2006/relationships/hyperlink" Target="&#49884;&#54200;142&#54200;.pptx" TargetMode="External"/><Relationship Id="rId340" Type="http://schemas.openxmlformats.org/officeDocument/2006/relationships/image" Target="../media/image156.png"/><Relationship Id="rId200" Type="http://schemas.openxmlformats.org/officeDocument/2006/relationships/image" Target="../media/image86.png"/><Relationship Id="rId382" Type="http://schemas.openxmlformats.org/officeDocument/2006/relationships/image" Target="../media/image177.png"/><Relationship Id="rId438" Type="http://schemas.openxmlformats.org/officeDocument/2006/relationships/image" Target="../media/image205.png"/><Relationship Id="rId242" Type="http://schemas.openxmlformats.org/officeDocument/2006/relationships/image" Target="../media/image107.png"/><Relationship Id="rId284" Type="http://schemas.openxmlformats.org/officeDocument/2006/relationships/image" Target="../media/image128.png"/><Relationship Id="rId37" Type="http://schemas.openxmlformats.org/officeDocument/2006/relationships/hyperlink" Target="&#49884;&#54200;11&#54200;.pptx" TargetMode="External"/><Relationship Id="rId79" Type="http://schemas.openxmlformats.org/officeDocument/2006/relationships/hyperlink" Target="&#49884;&#54200;53&#54200;.pptx" TargetMode="External"/><Relationship Id="rId102" Type="http://schemas.openxmlformats.org/officeDocument/2006/relationships/image" Target="../media/image37.png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86" Type="http://schemas.openxmlformats.org/officeDocument/2006/relationships/image" Target="../media/image79.png"/><Relationship Id="rId351" Type="http://schemas.openxmlformats.org/officeDocument/2006/relationships/hyperlink" Target="../10&#49324;&#47924;&#50648;&#54616;/&#49324;&#47924;&#50648;&#54616;.pptx" TargetMode="External"/><Relationship Id="rId393" Type="http://schemas.openxmlformats.org/officeDocument/2006/relationships/hyperlink" Target="../31&#50724;&#48148;&#45852;/&#50724;&#48148;&#45852;1&#51109;.pptx" TargetMode="External"/><Relationship Id="rId407" Type="http://schemas.openxmlformats.org/officeDocument/2006/relationships/hyperlink" Target="../38&#49828;&#44032;&#47028;/&#49828;&#44032;&#47028;.pptx" TargetMode="External"/><Relationship Id="rId449" Type="http://schemas.openxmlformats.org/officeDocument/2006/relationships/hyperlink" Target="../../&#49888;&#50557;PPT/59%20&#50556;&#44256;&#48372;&#49436;/&#50556;&#44256;&#48372;&#49436;.pptx" TargetMode="External"/><Relationship Id="rId211" Type="http://schemas.openxmlformats.org/officeDocument/2006/relationships/hyperlink" Target="&#49884;&#54200;139&#54200;.pptx" TargetMode="External"/><Relationship Id="rId253" Type="http://schemas.openxmlformats.org/officeDocument/2006/relationships/hyperlink" Target="&#49884;&#54200;29&#54200;.pptx" TargetMode="External"/><Relationship Id="rId295" Type="http://schemas.openxmlformats.org/officeDocument/2006/relationships/hyperlink" Target="&#49884;&#54200;69&#54200;.pptx" TargetMode="External"/><Relationship Id="rId309" Type="http://schemas.openxmlformats.org/officeDocument/2006/relationships/hyperlink" Target="&#49884;&#54200;102&#54200;.pptx" TargetMode="External"/><Relationship Id="rId460" Type="http://schemas.openxmlformats.org/officeDocument/2006/relationships/image" Target="../media/image216.png"/><Relationship Id="rId48" Type="http://schemas.openxmlformats.org/officeDocument/2006/relationships/image" Target="../media/image10.png"/><Relationship Id="rId113" Type="http://schemas.openxmlformats.org/officeDocument/2006/relationships/hyperlink" Target="&#49884;&#54200;60&#54200;.pptx" TargetMode="External"/><Relationship Id="rId320" Type="http://schemas.openxmlformats.org/officeDocument/2006/relationships/image" Target="../media/image146.png"/><Relationship Id="rId155" Type="http://schemas.openxmlformats.org/officeDocument/2006/relationships/hyperlink" Target="&#49884;&#54200;122&#54200;.pptx" TargetMode="External"/><Relationship Id="rId197" Type="http://schemas.openxmlformats.org/officeDocument/2006/relationships/hyperlink" Target="&#49884;&#54200;147&#54200;.pptx" TargetMode="External"/><Relationship Id="rId362" Type="http://schemas.openxmlformats.org/officeDocument/2006/relationships/image" Target="../media/image167.png"/><Relationship Id="rId418" Type="http://schemas.openxmlformats.org/officeDocument/2006/relationships/image" Target="../media/image195.png"/><Relationship Id="rId222" Type="http://schemas.openxmlformats.org/officeDocument/2006/relationships/image" Target="../media/image97.png"/><Relationship Id="rId264" Type="http://schemas.openxmlformats.org/officeDocument/2006/relationships/image" Target="../media/image118.png"/><Relationship Id="rId17" Type="http://schemas.openxmlformats.org/officeDocument/2006/relationships/slide" Target="slide9.xml"/><Relationship Id="rId59" Type="http://schemas.openxmlformats.org/officeDocument/2006/relationships/hyperlink" Target="&#49884;&#54200;41&#54200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166" Type="http://schemas.openxmlformats.org/officeDocument/2006/relationships/image" Target="../media/image69.png"/><Relationship Id="rId331" Type="http://schemas.openxmlformats.org/officeDocument/2006/relationships/hyperlink" Target="../../&#44396;-&#49888;&#50557;%20&#49457;&#44221;&#47785;&#47197;.pptx" TargetMode="External"/><Relationship Id="rId373" Type="http://schemas.openxmlformats.org/officeDocument/2006/relationships/hyperlink" Target="../21&#51204;&#46020;&#49436;/&#51204;&#46020;&#49436;.pptx" TargetMode="External"/><Relationship Id="rId429" Type="http://schemas.openxmlformats.org/officeDocument/2006/relationships/hyperlink" Target="../../&#49888;&#50557;PPT/49%20&#50640;&#48288;&#49548;&#49436;/&#50640;&#48288;&#49548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2&#54200;.pptx" TargetMode="External"/><Relationship Id="rId440" Type="http://schemas.openxmlformats.org/officeDocument/2006/relationships/image" Target="../media/image206.png"/><Relationship Id="rId28" Type="http://schemas.openxmlformats.org/officeDocument/2006/relationships/slide" Target="slide19.xml"/><Relationship Id="rId275" Type="http://schemas.openxmlformats.org/officeDocument/2006/relationships/hyperlink" Target="&#49884;&#54200;70&#54200;.pptx" TargetMode="External"/><Relationship Id="rId300" Type="http://schemas.openxmlformats.org/officeDocument/2006/relationships/image" Target="../media/image136.png"/><Relationship Id="rId81" Type="http://schemas.openxmlformats.org/officeDocument/2006/relationships/hyperlink" Target="&#49884;&#54200;05&#54200;.pptx" TargetMode="External"/><Relationship Id="rId135" Type="http://schemas.openxmlformats.org/officeDocument/2006/relationships/hyperlink" Target="&#49884;&#54200;63&#54200;.pptx" TargetMode="External"/><Relationship Id="rId177" Type="http://schemas.openxmlformats.org/officeDocument/2006/relationships/hyperlink" Target="&#49884;&#54200;141&#54200;.pptx" TargetMode="External"/><Relationship Id="rId342" Type="http://schemas.openxmlformats.org/officeDocument/2006/relationships/image" Target="../media/image157.png"/><Relationship Id="rId384" Type="http://schemas.openxmlformats.org/officeDocument/2006/relationships/image" Target="../media/image178.png"/><Relationship Id="rId202" Type="http://schemas.openxmlformats.org/officeDocument/2006/relationships/image" Target="../media/image87.png"/><Relationship Id="rId244" Type="http://schemas.openxmlformats.org/officeDocument/2006/relationships/image" Target="../media/image108.png"/><Relationship Id="rId39" Type="http://schemas.openxmlformats.org/officeDocument/2006/relationships/hyperlink" Target="&#49884;&#54200;01&#54200;.pptx" TargetMode="External"/><Relationship Id="rId286" Type="http://schemas.openxmlformats.org/officeDocument/2006/relationships/image" Target="../media/image129.png"/><Relationship Id="rId451" Type="http://schemas.openxmlformats.org/officeDocument/2006/relationships/hyperlink" Target="../../&#49888;&#50557;PPT/60%20&#48288;&#46300;&#47196;&#51204;&#49436;/&#48288;&#46300;&#47196;&#51204;&#49436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46" Type="http://schemas.openxmlformats.org/officeDocument/2006/relationships/image" Target="../media/image59.png"/><Relationship Id="rId188" Type="http://schemas.openxmlformats.org/officeDocument/2006/relationships/image" Target="../media/image80.png"/><Relationship Id="rId311" Type="http://schemas.openxmlformats.org/officeDocument/2006/relationships/hyperlink" Target="&#49884;&#54200;99&#54200;.pptx" TargetMode="External"/><Relationship Id="rId353" Type="http://schemas.openxmlformats.org/officeDocument/2006/relationships/hyperlink" Target="../12&#50676;&#50773;&#44592;&#54616;/&#50676;&#50773;&#44592;&#54616;.pptx" TargetMode="External"/><Relationship Id="rId395" Type="http://schemas.openxmlformats.org/officeDocument/2006/relationships/hyperlink" Target="../32&#50836;&#45208;/&#50836;&#45208;.pptx" TargetMode="External"/><Relationship Id="rId409" Type="http://schemas.openxmlformats.org/officeDocument/2006/relationships/hyperlink" Target="../39&#47568;&#46972;&#44592;/&#47568;&#46972;&#44592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&#49884;&#54200;129&#54200;.pptx" TargetMode="External"/><Relationship Id="rId420" Type="http://schemas.openxmlformats.org/officeDocument/2006/relationships/image" Target="../media/image196.png"/><Relationship Id="rId255" Type="http://schemas.openxmlformats.org/officeDocument/2006/relationships/hyperlink" Target="&#49884;&#54200;39&#54200;.pptx" TargetMode="External"/><Relationship Id="rId297" Type="http://schemas.openxmlformats.org/officeDocument/2006/relationships/hyperlink" Target="&#49884;&#54200;79&#54200;.pptx" TargetMode="External"/><Relationship Id="rId462" Type="http://schemas.openxmlformats.org/officeDocument/2006/relationships/image" Target="../media/image217.png"/><Relationship Id="rId115" Type="http://schemas.openxmlformats.org/officeDocument/2006/relationships/hyperlink" Target="&#49884;&#54200;07&#54200;.pptx" TargetMode="External"/><Relationship Id="rId157" Type="http://schemas.openxmlformats.org/officeDocument/2006/relationships/hyperlink" Target="&#49884;&#54200;121&#54200;.pptx" TargetMode="External"/><Relationship Id="rId322" Type="http://schemas.openxmlformats.org/officeDocument/2006/relationships/image" Target="../media/image147.png"/><Relationship Id="rId364" Type="http://schemas.openxmlformats.org/officeDocument/2006/relationships/image" Target="../media/image168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57&#54200;.pptx" TargetMode="External"/><Relationship Id="rId299" Type="http://schemas.openxmlformats.org/officeDocument/2006/relationships/hyperlink" Target="&#49884;&#54200;80&#54200;.pptx" TargetMode="External"/><Relationship Id="rId21" Type="http://schemas.openxmlformats.org/officeDocument/2006/relationships/slide" Target="slide12.xml"/><Relationship Id="rId63" Type="http://schemas.openxmlformats.org/officeDocument/2006/relationships/hyperlink" Target="&#49884;&#54200;43&#54200;.pptx" TargetMode="External"/><Relationship Id="rId159" Type="http://schemas.openxmlformats.org/officeDocument/2006/relationships/hyperlink" Target="&#49884;&#54200;123&#54200;.pptx" TargetMode="External"/><Relationship Id="rId324" Type="http://schemas.openxmlformats.org/officeDocument/2006/relationships/image" Target="../media/image148.png"/><Relationship Id="rId366" Type="http://schemas.openxmlformats.org/officeDocument/2006/relationships/image" Target="../media/image169.png"/><Relationship Id="rId170" Type="http://schemas.openxmlformats.org/officeDocument/2006/relationships/image" Target="../media/image71.png"/><Relationship Id="rId226" Type="http://schemas.openxmlformats.org/officeDocument/2006/relationships/image" Target="../media/image99.png"/><Relationship Id="rId433" Type="http://schemas.openxmlformats.org/officeDocument/2006/relationships/hyperlink" Target="../../&#49888;&#50557;PPT/51%20&#44264;&#47196;&#49352;&#49436;/&#44264;&#47196;&#49352;&#49436;.pptx" TargetMode="External"/><Relationship Id="rId268" Type="http://schemas.openxmlformats.org/officeDocument/2006/relationships/image" Target="../media/image120.png"/><Relationship Id="rId32" Type="http://schemas.openxmlformats.org/officeDocument/2006/relationships/image" Target="../media/image2.png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335" Type="http://schemas.openxmlformats.org/officeDocument/2006/relationships/hyperlink" Target="&#52285;&#49464;&#44592;.pptx" TargetMode="External"/><Relationship Id="rId377" Type="http://schemas.openxmlformats.org/officeDocument/2006/relationships/hyperlink" Target="../23&#51060;&#49324;&#50556;/&#51060;&#49324;&#50556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35&#54200;.pptx" TargetMode="External"/><Relationship Id="rId237" Type="http://schemas.openxmlformats.org/officeDocument/2006/relationships/hyperlink" Target="&#49884;&#54200;114&#54200;.pptx" TargetMode="External"/><Relationship Id="rId402" Type="http://schemas.openxmlformats.org/officeDocument/2006/relationships/image" Target="../media/image187.png"/><Relationship Id="rId279" Type="http://schemas.openxmlformats.org/officeDocument/2006/relationships/hyperlink" Target="&#49884;&#54200;88&#54200;.pptx" TargetMode="External"/><Relationship Id="rId444" Type="http://schemas.openxmlformats.org/officeDocument/2006/relationships/image" Target="../media/image208.png"/><Relationship Id="rId43" Type="http://schemas.openxmlformats.org/officeDocument/2006/relationships/hyperlink" Target="&#49884;&#54200;33&#54200;.pptx" TargetMode="External"/><Relationship Id="rId139" Type="http://schemas.openxmlformats.org/officeDocument/2006/relationships/hyperlink" Target="&#49884;&#54200;67&#54200;.pptx" TargetMode="External"/><Relationship Id="rId290" Type="http://schemas.openxmlformats.org/officeDocument/2006/relationships/image" Target="../media/image131.png"/><Relationship Id="rId304" Type="http://schemas.openxmlformats.org/officeDocument/2006/relationships/image" Target="../media/image138.png"/><Relationship Id="rId346" Type="http://schemas.openxmlformats.org/officeDocument/2006/relationships/image" Target="../media/image159.png"/><Relationship Id="rId388" Type="http://schemas.openxmlformats.org/officeDocument/2006/relationships/image" Target="../media/image180.png"/><Relationship Id="rId85" Type="http://schemas.openxmlformats.org/officeDocument/2006/relationships/hyperlink" Target="&#49884;&#54200;25&#54200;.pptx" TargetMode="External"/><Relationship Id="rId150" Type="http://schemas.openxmlformats.org/officeDocument/2006/relationships/image" Target="../media/image61.png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413" Type="http://schemas.openxmlformats.org/officeDocument/2006/relationships/hyperlink" Target="../../&#49888;&#50557;PPT/41%20&#47560;&#44032;&#48373;&#51020;/&#47560;&#44032;&#48373;&#51020;.pptx" TargetMode="External"/><Relationship Id="rId248" Type="http://schemas.openxmlformats.org/officeDocument/2006/relationships/image" Target="../media/image110.png"/><Relationship Id="rId455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6.xml"/><Relationship Id="rId108" Type="http://schemas.openxmlformats.org/officeDocument/2006/relationships/image" Target="../media/image40.png"/><Relationship Id="rId315" Type="http://schemas.openxmlformats.org/officeDocument/2006/relationships/hyperlink" Target="&#49884;&#54200;97&#54200;.pptx" TargetMode="External"/><Relationship Id="rId357" Type="http://schemas.openxmlformats.org/officeDocument/2006/relationships/hyperlink" Target="../13&#50669;&#45824;&#49345;/&#50669;&#45824;&#49345;.pptx" TargetMode="External"/><Relationship Id="rId54" Type="http://schemas.openxmlformats.org/officeDocument/2006/relationships/image" Target="../media/image13.png"/><Relationship Id="rId96" Type="http://schemas.openxmlformats.org/officeDocument/2006/relationships/image" Target="../media/image34.png"/><Relationship Id="rId161" Type="http://schemas.openxmlformats.org/officeDocument/2006/relationships/hyperlink" Target="&#49884;&#54200;133&#54200;.pptx" TargetMode="External"/><Relationship Id="rId217" Type="http://schemas.openxmlformats.org/officeDocument/2006/relationships/hyperlink" Target="&#49884;&#54200;103&#54200;.pptx" TargetMode="External"/><Relationship Id="rId399" Type="http://schemas.openxmlformats.org/officeDocument/2006/relationships/hyperlink" Target="../34&#45208;&#54996;/&#45208;&#54996;.pptx" TargetMode="External"/><Relationship Id="rId259" Type="http://schemas.openxmlformats.org/officeDocument/2006/relationships/hyperlink" Target="&#49884;&#54200;59&#54200;.pptx" TargetMode="External"/><Relationship Id="rId424" Type="http://schemas.openxmlformats.org/officeDocument/2006/relationships/image" Target="../media/image198.png"/><Relationship Id="rId466" Type="http://schemas.openxmlformats.org/officeDocument/2006/relationships/image" Target="../media/image225.png"/><Relationship Id="rId23" Type="http://schemas.openxmlformats.org/officeDocument/2006/relationships/slide" Target="slide14.xml"/><Relationship Id="rId119" Type="http://schemas.openxmlformats.org/officeDocument/2006/relationships/hyperlink" Target="&#49884;&#54200;47&#54200;.pptx" TargetMode="External"/><Relationship Id="rId270" Type="http://schemas.openxmlformats.org/officeDocument/2006/relationships/image" Target="../media/image121.png"/><Relationship Id="rId326" Type="http://schemas.openxmlformats.org/officeDocument/2006/relationships/image" Target="../media/image149.png"/><Relationship Id="rId65" Type="http://schemas.openxmlformats.org/officeDocument/2006/relationships/hyperlink" Target="&#49884;&#54200;34&#54200;.pptx" TargetMode="External"/><Relationship Id="rId130" Type="http://schemas.openxmlformats.org/officeDocument/2006/relationships/image" Target="../media/image51.png"/><Relationship Id="rId368" Type="http://schemas.openxmlformats.org/officeDocument/2006/relationships/image" Target="../media/image170.png"/><Relationship Id="rId172" Type="http://schemas.openxmlformats.org/officeDocument/2006/relationships/image" Target="../media/image72.png"/><Relationship Id="rId228" Type="http://schemas.openxmlformats.org/officeDocument/2006/relationships/image" Target="../media/image100.png"/><Relationship Id="rId43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1" Type="http://schemas.openxmlformats.org/officeDocument/2006/relationships/hyperlink" Target="&#49884;&#54200;81&#54200;.pptx" TargetMode="External"/><Relationship Id="rId337" Type="http://schemas.openxmlformats.org/officeDocument/2006/relationships/hyperlink" Target="../03&#47112;&#50948;&#44592;/&#47112;&#50948;&#44592;.pptx" TargetMode="External"/><Relationship Id="rId34" Type="http://schemas.openxmlformats.org/officeDocument/2006/relationships/image" Target="../media/image3.png"/><Relationship Id="rId76" Type="http://schemas.openxmlformats.org/officeDocument/2006/relationships/image" Target="../media/image24.png"/><Relationship Id="rId141" Type="http://schemas.openxmlformats.org/officeDocument/2006/relationships/hyperlink" Target="&#49884;&#54200;68&#54200;.pptx" TargetMode="External"/><Relationship Id="rId379" Type="http://schemas.openxmlformats.org/officeDocument/2006/relationships/hyperlink" Target="../24&#50696;&#47112;&#48120;&#50556;/&#50696;&#47112;&#48120;&#50556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45&#54200;.pptx" TargetMode="External"/><Relationship Id="rId239" Type="http://schemas.openxmlformats.org/officeDocument/2006/relationships/hyperlink" Target="&#49884;&#54200;115&#54200;.pptx" TargetMode="External"/><Relationship Id="rId390" Type="http://schemas.openxmlformats.org/officeDocument/2006/relationships/image" Target="../media/image181.png"/><Relationship Id="rId404" Type="http://schemas.openxmlformats.org/officeDocument/2006/relationships/image" Target="../media/image188.png"/><Relationship Id="rId446" Type="http://schemas.openxmlformats.org/officeDocument/2006/relationships/image" Target="../media/image209.png"/><Relationship Id="rId250" Type="http://schemas.openxmlformats.org/officeDocument/2006/relationships/image" Target="../media/image111.png"/><Relationship Id="rId292" Type="http://schemas.openxmlformats.org/officeDocument/2006/relationships/image" Target="../media/image132.png"/><Relationship Id="rId306" Type="http://schemas.openxmlformats.org/officeDocument/2006/relationships/image" Target="../media/image139.png"/><Relationship Id="rId45" Type="http://schemas.openxmlformats.org/officeDocument/2006/relationships/hyperlink" Target="&#49884;&#54200;31&#54200;.pptx" TargetMode="External"/><Relationship Id="rId87" Type="http://schemas.openxmlformats.org/officeDocument/2006/relationships/hyperlink" Target="&#49884;&#54200;45&#54200;.pptx" TargetMode="External"/><Relationship Id="rId110" Type="http://schemas.openxmlformats.org/officeDocument/2006/relationships/image" Target="../media/image41.png"/><Relationship Id="rId348" Type="http://schemas.openxmlformats.org/officeDocument/2006/relationships/image" Target="../media/image160.png"/><Relationship Id="rId152" Type="http://schemas.openxmlformats.org/officeDocument/2006/relationships/image" Target="../media/image62.png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415" Type="http://schemas.openxmlformats.org/officeDocument/2006/relationships/hyperlink" Target="../../&#49888;&#50557;PPT/42%20&#45572;&#44032;&#48373;&#51020;/&#45572;&#44032;&#48373;&#51020;.pptx" TargetMode="External"/><Relationship Id="rId457" Type="http://schemas.openxmlformats.org/officeDocument/2006/relationships/hyperlink" Target="../../&#49888;&#50557;PPT/63%20&#50836;&#54620;&#51060;&#49436;/&#50836;&#54620;&#51060;&#49436;1&#51109;.pptx" TargetMode="External"/><Relationship Id="rId261" Type="http://schemas.openxmlformats.org/officeDocument/2006/relationships/hyperlink" Target="&#49884;&#54200;77&#54200;.pptx" TargetMode="External"/><Relationship Id="rId14" Type="http://schemas.openxmlformats.org/officeDocument/2006/relationships/slide" Target="slide7.xml"/><Relationship Id="rId56" Type="http://schemas.openxmlformats.org/officeDocument/2006/relationships/image" Target="../media/image14.png"/><Relationship Id="rId317" Type="http://schemas.openxmlformats.org/officeDocument/2006/relationships/hyperlink" Target="&#49884;&#54200;96&#54200;.pptx" TargetMode="External"/><Relationship Id="rId359" Type="http://schemas.openxmlformats.org/officeDocument/2006/relationships/hyperlink" Target="../14&#50669;&#45824;&#54616;/&#50669;&#45824;&#54616;.pptx" TargetMode="External"/><Relationship Id="rId98" Type="http://schemas.openxmlformats.org/officeDocument/2006/relationships/image" Target="../media/image35.png"/><Relationship Id="rId121" Type="http://schemas.openxmlformats.org/officeDocument/2006/relationships/hyperlink" Target="&#49884;&#54200;37&#54200;.pptx" TargetMode="External"/><Relationship Id="rId163" Type="http://schemas.openxmlformats.org/officeDocument/2006/relationships/hyperlink" Target="&#49884;&#54200;132&#54200;.pptx" TargetMode="External"/><Relationship Id="rId219" Type="http://schemas.openxmlformats.org/officeDocument/2006/relationships/hyperlink" Target="&#49884;&#54200;104&#54200;.pptx" TargetMode="External"/><Relationship Id="rId370" Type="http://schemas.openxmlformats.org/officeDocument/2006/relationships/image" Target="../media/image171.png"/><Relationship Id="rId426" Type="http://schemas.openxmlformats.org/officeDocument/2006/relationships/image" Target="../media/image199.png"/><Relationship Id="rId230" Type="http://schemas.openxmlformats.org/officeDocument/2006/relationships/image" Target="../media/image101.png"/><Relationship Id="rId25" Type="http://schemas.openxmlformats.org/officeDocument/2006/relationships/slide" Target="slide16.xml"/><Relationship Id="rId67" Type="http://schemas.openxmlformats.org/officeDocument/2006/relationships/hyperlink" Target="&#49884;&#54200;14&#54200;.pptx" TargetMode="External"/><Relationship Id="rId272" Type="http://schemas.openxmlformats.org/officeDocument/2006/relationships/image" Target="../media/image122.png"/><Relationship Id="rId328" Type="http://schemas.openxmlformats.org/officeDocument/2006/relationships/image" Target="../media/image150.png"/><Relationship Id="rId132" Type="http://schemas.openxmlformats.org/officeDocument/2006/relationships/image" Target="../media/image52.png"/><Relationship Id="rId174" Type="http://schemas.openxmlformats.org/officeDocument/2006/relationships/image" Target="../media/image73.png"/><Relationship Id="rId381" Type="http://schemas.openxmlformats.org/officeDocument/2006/relationships/hyperlink" Target="../25&#50696;&#47112;&#48120;&#50556;&#50528;&#44032;/&#50696;&#47112;&#48120;&#50556;&#50528;&#44032;.pptx" TargetMode="External"/><Relationship Id="rId241" Type="http://schemas.openxmlformats.org/officeDocument/2006/relationships/hyperlink" Target="&#49884;&#54200;120&#54200;.pptx" TargetMode="External"/><Relationship Id="rId43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36" Type="http://schemas.openxmlformats.org/officeDocument/2006/relationships/image" Target="../media/image4.png"/><Relationship Id="rId283" Type="http://schemas.openxmlformats.org/officeDocument/2006/relationships/hyperlink" Target="&#49884;&#54200;82&#54200;.pptx" TargetMode="External"/><Relationship Id="rId339" Type="http://schemas.openxmlformats.org/officeDocument/2006/relationships/hyperlink" Target="../04&#48124;&#49688;&#44592;/&#48124;&#49688;&#44592;.pptx" TargetMode="External"/><Relationship Id="rId78" Type="http://schemas.openxmlformats.org/officeDocument/2006/relationships/image" Target="../media/image25.png"/><Relationship Id="rId101" Type="http://schemas.openxmlformats.org/officeDocument/2006/relationships/hyperlink" Target="&#49884;&#54200;06&#54200;.pptx" TargetMode="External"/><Relationship Id="rId143" Type="http://schemas.openxmlformats.org/officeDocument/2006/relationships/hyperlink" Target="&#49884;&#54200;58&#54200;.pptx" TargetMode="External"/><Relationship Id="rId185" Type="http://schemas.openxmlformats.org/officeDocument/2006/relationships/hyperlink" Target="&#49884;&#54200;130&#54200;.pptx" TargetMode="External"/><Relationship Id="rId350" Type="http://schemas.openxmlformats.org/officeDocument/2006/relationships/image" Target="../media/image161.png"/><Relationship Id="rId406" Type="http://schemas.openxmlformats.org/officeDocument/2006/relationships/image" Target="../media/image189.png"/><Relationship Id="rId9" Type="http://schemas.openxmlformats.org/officeDocument/2006/relationships/slide" Target="slide24.xml"/><Relationship Id="rId210" Type="http://schemas.openxmlformats.org/officeDocument/2006/relationships/image" Target="../media/image91.png"/><Relationship Id="rId392" Type="http://schemas.openxmlformats.org/officeDocument/2006/relationships/image" Target="../media/image182.png"/><Relationship Id="rId448" Type="http://schemas.openxmlformats.org/officeDocument/2006/relationships/image" Target="../media/image210.png"/><Relationship Id="rId252" Type="http://schemas.openxmlformats.org/officeDocument/2006/relationships/image" Target="../media/image112.png"/><Relationship Id="rId294" Type="http://schemas.openxmlformats.org/officeDocument/2006/relationships/image" Target="../media/image133.png"/><Relationship Id="rId308" Type="http://schemas.openxmlformats.org/officeDocument/2006/relationships/image" Target="../media/image140.png"/><Relationship Id="rId47" Type="http://schemas.openxmlformats.org/officeDocument/2006/relationships/hyperlink" Target="&#49884;&#54200;32&#54200;.pptx" TargetMode="External"/><Relationship Id="rId89" Type="http://schemas.openxmlformats.org/officeDocument/2006/relationships/hyperlink" Target="&#49884;&#54200;10&#54200;.pptx" TargetMode="External"/><Relationship Id="rId112" Type="http://schemas.openxmlformats.org/officeDocument/2006/relationships/image" Target="../media/image42.png"/><Relationship Id="rId154" Type="http://schemas.openxmlformats.org/officeDocument/2006/relationships/image" Target="../media/image63.png"/><Relationship Id="rId361" Type="http://schemas.openxmlformats.org/officeDocument/2006/relationships/hyperlink" Target="../15&#50640;&#49828;&#46972;/&#50640;&#49828;&#46972;.pptx" TargetMode="External"/><Relationship Id="rId196" Type="http://schemas.openxmlformats.org/officeDocument/2006/relationships/image" Target="../media/image84.png"/><Relationship Id="rId417" Type="http://schemas.openxmlformats.org/officeDocument/2006/relationships/hyperlink" Target="../../&#49888;&#50557;PPT/43%20&#50836;&#54620;&#48373;&#51020;/&#50836;&#54620;&#48373;&#51020;.pptx" TargetMode="External"/><Relationship Id="rId459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28.xml"/><Relationship Id="rId221" Type="http://schemas.openxmlformats.org/officeDocument/2006/relationships/hyperlink" Target="&#49884;&#54200;105&#54200;.pptx" TargetMode="External"/><Relationship Id="rId263" Type="http://schemas.openxmlformats.org/officeDocument/2006/relationships/hyperlink" Target="&#49884;&#54200;71&#54200;.pptx" TargetMode="External"/><Relationship Id="rId319" Type="http://schemas.openxmlformats.org/officeDocument/2006/relationships/hyperlink" Target="&#49884;&#54200;95&#54200;.pptx" TargetMode="External"/><Relationship Id="rId58" Type="http://schemas.openxmlformats.org/officeDocument/2006/relationships/image" Target="../media/image15.png"/><Relationship Id="rId123" Type="http://schemas.openxmlformats.org/officeDocument/2006/relationships/hyperlink" Target="&#49884;&#54200;27&#54200;.pptx" TargetMode="External"/><Relationship Id="rId330" Type="http://schemas.openxmlformats.org/officeDocument/2006/relationships/image" Target="../media/image151.png"/><Relationship Id="rId165" Type="http://schemas.openxmlformats.org/officeDocument/2006/relationships/hyperlink" Target="&#49884;&#54200;131&#54200;.pptx" TargetMode="External"/><Relationship Id="rId372" Type="http://schemas.openxmlformats.org/officeDocument/2006/relationships/image" Target="../media/image172.png"/><Relationship Id="rId428" Type="http://schemas.openxmlformats.org/officeDocument/2006/relationships/image" Target="../media/image200.png"/><Relationship Id="rId232" Type="http://schemas.openxmlformats.org/officeDocument/2006/relationships/image" Target="../media/image102.png"/><Relationship Id="rId274" Type="http://schemas.openxmlformats.org/officeDocument/2006/relationships/image" Target="../media/image123.png"/><Relationship Id="rId27" Type="http://schemas.openxmlformats.org/officeDocument/2006/relationships/slide" Target="slide18.xml"/><Relationship Id="rId69" Type="http://schemas.openxmlformats.org/officeDocument/2006/relationships/hyperlink" Target="&#49884;&#54200;24&#54200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76" Type="http://schemas.openxmlformats.org/officeDocument/2006/relationships/image" Target="../media/image74.png"/><Relationship Id="rId341" Type="http://schemas.openxmlformats.org/officeDocument/2006/relationships/hyperlink" Target="../05&#49888;&#47749;&#44592;/&#49888;&#47749;&#44592;.pptx" TargetMode="External"/><Relationship Id="rId383" Type="http://schemas.openxmlformats.org/officeDocument/2006/relationships/hyperlink" Target="../26&#50640;&#49828;&#44180;/&#50640;&#49828;&#44180;.pptx" TargetMode="External"/><Relationship Id="rId439" Type="http://schemas.openxmlformats.org/officeDocument/2006/relationships/hyperlink" Target="../../&#49888;&#50557;PPT/54%20&#46356;&#47784;&#45936;&#51204;&#49436;/&#46356;&#47784;&#45936;&#51204;&#49436;.pptx" TargetMode="External"/><Relationship Id="rId201" Type="http://schemas.openxmlformats.org/officeDocument/2006/relationships/hyperlink" Target="&#49884;&#54200;127&#54200;.pptx" TargetMode="External"/><Relationship Id="rId243" Type="http://schemas.openxmlformats.org/officeDocument/2006/relationships/hyperlink" Target="&#49884;&#54200;116&#54200;.pptx" TargetMode="External"/><Relationship Id="rId285" Type="http://schemas.openxmlformats.org/officeDocument/2006/relationships/hyperlink" Target="&#49884;&#54200;83&#54200;.pptx" TargetMode="External"/><Relationship Id="rId450" Type="http://schemas.openxmlformats.org/officeDocument/2006/relationships/image" Target="../media/image211.png"/><Relationship Id="rId38" Type="http://schemas.openxmlformats.org/officeDocument/2006/relationships/image" Target="../media/image5.png"/><Relationship Id="rId103" Type="http://schemas.openxmlformats.org/officeDocument/2006/relationships/hyperlink" Target="&#49884;&#54200;16&#54200;.pptx" TargetMode="External"/><Relationship Id="rId310" Type="http://schemas.openxmlformats.org/officeDocument/2006/relationships/image" Target="../media/image141.png"/><Relationship Id="rId91" Type="http://schemas.openxmlformats.org/officeDocument/2006/relationships/hyperlink" Target="&#49884;&#54200;20&#54200;.pptx" TargetMode="External"/><Relationship Id="rId145" Type="http://schemas.openxmlformats.org/officeDocument/2006/relationships/hyperlink" Target="&#49884;&#54200;48&#54200;.pptx" TargetMode="External"/><Relationship Id="rId187" Type="http://schemas.openxmlformats.org/officeDocument/2006/relationships/hyperlink" Target="&#49884;&#54200;140&#54200;.pptx" TargetMode="External"/><Relationship Id="rId352" Type="http://schemas.openxmlformats.org/officeDocument/2006/relationships/image" Target="../media/image162.png"/><Relationship Id="rId394" Type="http://schemas.openxmlformats.org/officeDocument/2006/relationships/image" Target="../media/image183.png"/><Relationship Id="rId408" Type="http://schemas.openxmlformats.org/officeDocument/2006/relationships/image" Target="../media/image190.png"/><Relationship Id="rId212" Type="http://schemas.openxmlformats.org/officeDocument/2006/relationships/image" Target="../media/image92.png"/><Relationship Id="rId254" Type="http://schemas.openxmlformats.org/officeDocument/2006/relationships/image" Target="../media/image113.png"/><Relationship Id="rId49" Type="http://schemas.openxmlformats.org/officeDocument/2006/relationships/hyperlink" Target="&#49884;&#54200;03&#54200;.pptx" TargetMode="External"/><Relationship Id="rId114" Type="http://schemas.openxmlformats.org/officeDocument/2006/relationships/image" Target="../media/image43.png"/><Relationship Id="rId296" Type="http://schemas.openxmlformats.org/officeDocument/2006/relationships/image" Target="../media/image134.png"/><Relationship Id="rId461" Type="http://schemas.openxmlformats.org/officeDocument/2006/relationships/hyperlink" Target="../../&#49888;&#50557;PPT/65%20&#50976;&#45796;&#49436;/&#50976;&#45796;&#49436;1&#51109;.pptx" TargetMode="External"/><Relationship Id="rId60" Type="http://schemas.openxmlformats.org/officeDocument/2006/relationships/image" Target="../media/image16.png"/><Relationship Id="rId156" Type="http://schemas.openxmlformats.org/officeDocument/2006/relationships/image" Target="../media/image64.png"/><Relationship Id="rId198" Type="http://schemas.openxmlformats.org/officeDocument/2006/relationships/image" Target="../media/image85.png"/><Relationship Id="rId321" Type="http://schemas.openxmlformats.org/officeDocument/2006/relationships/hyperlink" Target="&#49884;&#54200;94&#54200;.pptx" TargetMode="External"/><Relationship Id="rId363" Type="http://schemas.openxmlformats.org/officeDocument/2006/relationships/hyperlink" Target="../16&#45712;&#54756;&#48120;&#50556;/&#45712;&#54756;&#48120;&#50556;.pptx" TargetMode="External"/><Relationship Id="rId419" Type="http://schemas.openxmlformats.org/officeDocument/2006/relationships/hyperlink" Target="../../&#49888;&#50557;PPT/44%20&#49324;&#46020;&#54665;&#51204;/&#49324;&#46020;&#54665;&#51204;.pptx" TargetMode="External"/><Relationship Id="rId223" Type="http://schemas.openxmlformats.org/officeDocument/2006/relationships/hyperlink" Target="&#49884;&#54200;110&#54200;.pptx" TargetMode="External"/><Relationship Id="rId430" Type="http://schemas.openxmlformats.org/officeDocument/2006/relationships/image" Target="../media/image201.png"/><Relationship Id="rId18" Type="http://schemas.openxmlformats.org/officeDocument/2006/relationships/slide" Target="slide29.xml"/><Relationship Id="rId265" Type="http://schemas.openxmlformats.org/officeDocument/2006/relationships/hyperlink" Target="&#49884;&#54200;72&#54200;.pptx" TargetMode="External"/><Relationship Id="rId125" Type="http://schemas.openxmlformats.org/officeDocument/2006/relationships/hyperlink" Target="&#49884;&#54200;17&#54200;.pptx" TargetMode="External"/><Relationship Id="rId167" Type="http://schemas.openxmlformats.org/officeDocument/2006/relationships/hyperlink" Target="&#49884;&#54200;134&#54200;.pptx" TargetMode="External"/><Relationship Id="rId332" Type="http://schemas.openxmlformats.org/officeDocument/2006/relationships/image" Target="../media/image152.png"/><Relationship Id="rId374" Type="http://schemas.openxmlformats.org/officeDocument/2006/relationships/image" Target="../media/image173.png"/><Relationship Id="rId71" Type="http://schemas.openxmlformats.org/officeDocument/2006/relationships/hyperlink" Target="&#49884;&#54200;54&#54200;.pptx" TargetMode="External"/><Relationship Id="rId234" Type="http://schemas.openxmlformats.org/officeDocument/2006/relationships/image" Target="../media/image10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276" Type="http://schemas.openxmlformats.org/officeDocument/2006/relationships/image" Target="../media/image124.png"/><Relationship Id="rId441" Type="http://schemas.openxmlformats.org/officeDocument/2006/relationships/hyperlink" Target="../../&#49888;&#50557;PPT/55%20&#46356;&#47784;&#45936;&#54980;&#49436;/&#46356;&#47784;&#45936;&#54980;&#49436;.pptx" TargetMode="External"/><Relationship Id="rId40" Type="http://schemas.openxmlformats.org/officeDocument/2006/relationships/image" Target="../media/image6.png"/><Relationship Id="rId136" Type="http://schemas.openxmlformats.org/officeDocument/2006/relationships/image" Target="../media/image54.png"/><Relationship Id="rId178" Type="http://schemas.openxmlformats.org/officeDocument/2006/relationships/image" Target="../media/image75.png"/><Relationship Id="rId301" Type="http://schemas.openxmlformats.org/officeDocument/2006/relationships/hyperlink" Target="&#49884;&#54200;90&#54200;.pptx" TargetMode="External"/><Relationship Id="rId343" Type="http://schemas.openxmlformats.org/officeDocument/2006/relationships/hyperlink" Target="../06&#50668;&#54840;&#49688;&#50500;/&#50668;&#54840;&#49688;&#50500;.pptx" TargetMode="External"/><Relationship Id="rId61" Type="http://schemas.openxmlformats.org/officeDocument/2006/relationships/hyperlink" Target="&#49884;&#54200;42&#54200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&#49884;&#54200;137&#54200;.pptx" TargetMode="External"/><Relationship Id="rId203" Type="http://schemas.openxmlformats.org/officeDocument/2006/relationships/hyperlink" Target="&#49884;&#54200;128&#54200;.pptx" TargetMode="External"/><Relationship Id="rId385" Type="http://schemas.openxmlformats.org/officeDocument/2006/relationships/hyperlink" Target="../27&#45796;&#45768;&#50648;/&#45796;&#45768;&#50648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8.png"/><Relationship Id="rId245" Type="http://schemas.openxmlformats.org/officeDocument/2006/relationships/hyperlink" Target="&#49884;&#54200;117&#54200;.pptx" TargetMode="External"/><Relationship Id="rId266" Type="http://schemas.openxmlformats.org/officeDocument/2006/relationships/image" Target="../media/image119.png"/><Relationship Id="rId287" Type="http://schemas.openxmlformats.org/officeDocument/2006/relationships/hyperlink" Target="&#49884;&#54200;84&#54200;.pptx" TargetMode="External"/><Relationship Id="rId410" Type="http://schemas.openxmlformats.org/officeDocument/2006/relationships/image" Target="../media/image191.png"/><Relationship Id="rId431" Type="http://schemas.openxmlformats.org/officeDocument/2006/relationships/hyperlink" Target="../../&#49888;&#50557;PPT/50%20&#48716;&#47549;&#48372;&#49436;/&#48716;&#47549;&#48372;&#49436;.pptx" TargetMode="External"/><Relationship Id="rId452" Type="http://schemas.openxmlformats.org/officeDocument/2006/relationships/image" Target="../media/image212.png"/><Relationship Id="rId30" Type="http://schemas.openxmlformats.org/officeDocument/2006/relationships/slide" Target="slide8.xml"/><Relationship Id="rId105" Type="http://schemas.openxmlformats.org/officeDocument/2006/relationships/hyperlink" Target="&#49884;&#54200;26&#54200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&#49884;&#54200;38&#54200;.pptx" TargetMode="External"/><Relationship Id="rId168" Type="http://schemas.openxmlformats.org/officeDocument/2006/relationships/image" Target="../media/image70.png"/><Relationship Id="rId312" Type="http://schemas.openxmlformats.org/officeDocument/2006/relationships/image" Target="../media/image142.png"/><Relationship Id="rId333" Type="http://schemas.openxmlformats.org/officeDocument/2006/relationships/hyperlink" Target="../02&#52636;&#50528;&#44413;&#44592;/&#52636;&#50528;&#44413;&#44592;.pptx" TargetMode="External"/><Relationship Id="rId354" Type="http://schemas.openxmlformats.org/officeDocument/2006/relationships/image" Target="../media/image163.png"/><Relationship Id="rId51" Type="http://schemas.openxmlformats.org/officeDocument/2006/relationships/hyperlink" Target="&#49884;&#54200;13&#54200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49884;&#54200;30&#54200;.pptx" TargetMode="External"/><Relationship Id="rId189" Type="http://schemas.openxmlformats.org/officeDocument/2006/relationships/hyperlink" Target="&#49884;&#54200;150&#54200;.pptx" TargetMode="External"/><Relationship Id="rId375" Type="http://schemas.openxmlformats.org/officeDocument/2006/relationships/hyperlink" Target="../22&#50500;&#44032;/&#50500;&#44032;.pptx" TargetMode="External"/><Relationship Id="rId396" Type="http://schemas.openxmlformats.org/officeDocument/2006/relationships/image" Target="../media/image184.png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35" Type="http://schemas.openxmlformats.org/officeDocument/2006/relationships/hyperlink" Target="&#49884;&#54200;113&#54200;.pptx" TargetMode="External"/><Relationship Id="rId256" Type="http://schemas.openxmlformats.org/officeDocument/2006/relationships/image" Target="../media/image114.png"/><Relationship Id="rId277" Type="http://schemas.openxmlformats.org/officeDocument/2006/relationships/hyperlink" Target="&#49884;&#54200;78&#54200;.pptx" TargetMode="External"/><Relationship Id="rId298" Type="http://schemas.openxmlformats.org/officeDocument/2006/relationships/image" Target="../media/image135.png"/><Relationship Id="rId400" Type="http://schemas.openxmlformats.org/officeDocument/2006/relationships/image" Target="../media/image186.png"/><Relationship Id="rId421" Type="http://schemas.openxmlformats.org/officeDocument/2006/relationships/hyperlink" Target="../../&#49888;&#50557;PPT/45%20&#47196;&#47560;&#49436;/&#47196;&#47560;&#49436;.pptx" TargetMode="External"/><Relationship Id="rId442" Type="http://schemas.openxmlformats.org/officeDocument/2006/relationships/image" Target="../media/image207.png"/><Relationship Id="rId463" Type="http://schemas.openxmlformats.org/officeDocument/2006/relationships/hyperlink" Target="../../&#49888;&#50557;PPT/66%20&#50836;&#54620;&#44228;&#49884;&#47197;/&#50836;&#54620;&#44228;&#49884;&#47197;.pptx" TargetMode="External"/><Relationship Id="rId116" Type="http://schemas.openxmlformats.org/officeDocument/2006/relationships/image" Target="../media/image44.png"/><Relationship Id="rId137" Type="http://schemas.openxmlformats.org/officeDocument/2006/relationships/hyperlink" Target="&#49884;&#54200;62&#54200;.pptx" TargetMode="External"/><Relationship Id="rId158" Type="http://schemas.openxmlformats.org/officeDocument/2006/relationships/image" Target="../media/image65.png"/><Relationship Id="rId302" Type="http://schemas.openxmlformats.org/officeDocument/2006/relationships/image" Target="../media/image137.png"/><Relationship Id="rId323" Type="http://schemas.openxmlformats.org/officeDocument/2006/relationships/hyperlink" Target="&#49884;&#54200;93&#54200;.pptx" TargetMode="External"/><Relationship Id="rId344" Type="http://schemas.openxmlformats.org/officeDocument/2006/relationships/image" Target="../media/image158.png"/><Relationship Id="rId20" Type="http://schemas.openxmlformats.org/officeDocument/2006/relationships/slide" Target="slide11.xml"/><Relationship Id="rId41" Type="http://schemas.openxmlformats.org/officeDocument/2006/relationships/hyperlink" Target="&#49884;&#54200;02&#54200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49884;&#54200;15&#54200;.pptx" TargetMode="External"/><Relationship Id="rId179" Type="http://schemas.openxmlformats.org/officeDocument/2006/relationships/hyperlink" Target="&#49884;&#54200;125&#54200;.pptx" TargetMode="External"/><Relationship Id="rId365" Type="http://schemas.openxmlformats.org/officeDocument/2006/relationships/hyperlink" Target="../17&#50640;&#49828;&#45908;/&#50640;&#49828;&#45908;.pptx" TargetMode="External"/><Relationship Id="rId386" Type="http://schemas.openxmlformats.org/officeDocument/2006/relationships/image" Target="../media/image179.png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5" Type="http://schemas.openxmlformats.org/officeDocument/2006/relationships/hyperlink" Target="&#49884;&#54200;107&#54200;.pptx" TargetMode="External"/><Relationship Id="rId246" Type="http://schemas.openxmlformats.org/officeDocument/2006/relationships/image" Target="../media/image109.png"/><Relationship Id="rId267" Type="http://schemas.openxmlformats.org/officeDocument/2006/relationships/hyperlink" Target="&#49884;&#54200;73&#54200;.pptx" TargetMode="External"/><Relationship Id="rId288" Type="http://schemas.openxmlformats.org/officeDocument/2006/relationships/image" Target="../media/image130.png"/><Relationship Id="rId411" Type="http://schemas.openxmlformats.org/officeDocument/2006/relationships/hyperlink" Target="../../&#49888;&#50557;PPT/40%20&#47560;&#53468;&#48373;&#51020;/&#47560;&#53468;&#48373;&#51020;.pptx" TargetMode="External"/><Relationship Id="rId432" Type="http://schemas.openxmlformats.org/officeDocument/2006/relationships/image" Target="../media/image202.png"/><Relationship Id="rId453" Type="http://schemas.openxmlformats.org/officeDocument/2006/relationships/hyperlink" Target="../../&#49888;&#50557;PPT/61%20&#48288;&#46300;&#47196;&#54980;&#49436;/&#48288;&#46300;&#47196;&#54980;&#49436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&#49884;&#54200;66&#54200;.pptx" TargetMode="External"/><Relationship Id="rId313" Type="http://schemas.openxmlformats.org/officeDocument/2006/relationships/hyperlink" Target="&#49884;&#54200;98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12&#54200;.pptx" TargetMode="External"/><Relationship Id="rId52" Type="http://schemas.openxmlformats.org/officeDocument/2006/relationships/image" Target="../media/image12.png"/><Relationship Id="rId73" Type="http://schemas.openxmlformats.org/officeDocument/2006/relationships/hyperlink" Target="&#49884;&#54200;55&#54200;.pptx" TargetMode="External"/><Relationship Id="rId94" Type="http://schemas.openxmlformats.org/officeDocument/2006/relationships/image" Target="../media/image33.png"/><Relationship Id="rId148" Type="http://schemas.openxmlformats.org/officeDocument/2006/relationships/image" Target="../media/image60.png"/><Relationship Id="rId169" Type="http://schemas.openxmlformats.org/officeDocument/2006/relationships/hyperlink" Target="&#49884;&#54200;144&#54200;.pptx" TargetMode="External"/><Relationship Id="rId334" Type="http://schemas.openxmlformats.org/officeDocument/2006/relationships/image" Target="../media/image153.png"/><Relationship Id="rId355" Type="http://schemas.openxmlformats.org/officeDocument/2006/relationships/hyperlink" Target="../11&#50676;&#50773;&#44592;&#49345;/&#50676;&#50773;&#44592;&#49345;.pptx" TargetMode="External"/><Relationship Id="rId376" Type="http://schemas.openxmlformats.org/officeDocument/2006/relationships/image" Target="../media/image174.png"/><Relationship Id="rId397" Type="http://schemas.openxmlformats.org/officeDocument/2006/relationships/hyperlink" Target="../33&#48120;&#44032;/&#48120;&#44032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6.png"/><Relationship Id="rId215" Type="http://schemas.openxmlformats.org/officeDocument/2006/relationships/hyperlink" Target="&#49884;&#54200;111&#54200;.pptx" TargetMode="External"/><Relationship Id="rId236" Type="http://schemas.openxmlformats.org/officeDocument/2006/relationships/image" Target="../media/image104.png"/><Relationship Id="rId257" Type="http://schemas.openxmlformats.org/officeDocument/2006/relationships/hyperlink" Target="&#49884;&#54200;49&#54200;.pptx" TargetMode="External"/><Relationship Id="rId278" Type="http://schemas.openxmlformats.org/officeDocument/2006/relationships/image" Target="../media/image125.png"/><Relationship Id="rId401" Type="http://schemas.openxmlformats.org/officeDocument/2006/relationships/hyperlink" Target="../35&#54616;&#48149;&#44397;/&#54616;&#48149;&#44397;.pptx" TargetMode="External"/><Relationship Id="rId422" Type="http://schemas.openxmlformats.org/officeDocument/2006/relationships/image" Target="../media/image197.png"/><Relationship Id="rId443" Type="http://schemas.openxmlformats.org/officeDocument/2006/relationships/hyperlink" Target="../../&#49888;&#50557;PPT/56%20&#46356;&#46020;&#49436;/&#46356;&#46020;&#49436;.pptx" TargetMode="External"/><Relationship Id="rId464" Type="http://schemas.openxmlformats.org/officeDocument/2006/relationships/image" Target="../media/image218.png"/><Relationship Id="rId303" Type="http://schemas.openxmlformats.org/officeDocument/2006/relationships/hyperlink" Target="&#49884;&#54200;89&#54200;.pptx" TargetMode="External"/><Relationship Id="rId42" Type="http://schemas.openxmlformats.org/officeDocument/2006/relationships/image" Target="../media/image7.png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345" Type="http://schemas.openxmlformats.org/officeDocument/2006/relationships/hyperlink" Target="../07&#49324;&#49324;&#44592;/&#49324;&#49324;&#44592;.pptx" TargetMode="External"/><Relationship Id="rId387" Type="http://schemas.openxmlformats.org/officeDocument/2006/relationships/hyperlink" Target="../28&#54840;&#49464;&#50500;/&#54840;&#49464;&#50500;.pptx" TargetMode="External"/><Relationship Id="rId191" Type="http://schemas.openxmlformats.org/officeDocument/2006/relationships/hyperlink" Target="&#49884;&#54200;126&#54200;.pptx" TargetMode="External"/><Relationship Id="rId205" Type="http://schemas.openxmlformats.org/officeDocument/2006/relationships/hyperlink" Target="&#49884;&#54200;138&#54200;.pptx" TargetMode="External"/><Relationship Id="rId247" Type="http://schemas.openxmlformats.org/officeDocument/2006/relationships/hyperlink" Target="&#49884;&#54200;118&#54200;.pptx" TargetMode="External"/><Relationship Id="rId412" Type="http://schemas.openxmlformats.org/officeDocument/2006/relationships/image" Target="../media/image192.png"/><Relationship Id="rId107" Type="http://schemas.openxmlformats.org/officeDocument/2006/relationships/hyperlink" Target="&#49884;&#54200;35&#54200;.pptx" TargetMode="External"/><Relationship Id="rId289" Type="http://schemas.openxmlformats.org/officeDocument/2006/relationships/hyperlink" Target="&#49884;&#54200;85&#54200;.pptx" TargetMode="External"/><Relationship Id="rId454" Type="http://schemas.openxmlformats.org/officeDocument/2006/relationships/image" Target="../media/image213.png"/><Relationship Id="rId11" Type="http://schemas.openxmlformats.org/officeDocument/2006/relationships/slide" Target="slide25.xml"/><Relationship Id="rId53" Type="http://schemas.openxmlformats.org/officeDocument/2006/relationships/hyperlink" Target="&#49884;&#54200;23&#54200;.pptx" TargetMode="External"/><Relationship Id="rId149" Type="http://schemas.openxmlformats.org/officeDocument/2006/relationships/hyperlink" Target="&#49884;&#54200;28&#54200;.pptx" TargetMode="External"/><Relationship Id="rId314" Type="http://schemas.openxmlformats.org/officeDocument/2006/relationships/image" Target="../media/image143.png"/><Relationship Id="rId356" Type="http://schemas.openxmlformats.org/officeDocument/2006/relationships/image" Target="../media/image164.png"/><Relationship Id="rId398" Type="http://schemas.openxmlformats.org/officeDocument/2006/relationships/image" Target="../media/image185.png"/><Relationship Id="rId95" Type="http://schemas.openxmlformats.org/officeDocument/2006/relationships/hyperlink" Target="&#49884;&#54200;40&#54200;.pptx" TargetMode="External"/><Relationship Id="rId160" Type="http://schemas.openxmlformats.org/officeDocument/2006/relationships/image" Target="../media/image66.png"/><Relationship Id="rId216" Type="http://schemas.openxmlformats.org/officeDocument/2006/relationships/image" Target="../media/image94.png"/><Relationship Id="rId423" Type="http://schemas.openxmlformats.org/officeDocument/2006/relationships/hyperlink" Target="../../&#49888;&#50557;PPT/46%20&#44256;&#47536;&#46020;&#51204;&#49436;/&#44256;&#47536;&#46020;&#51204;&#49436;.pptx" TargetMode="External"/><Relationship Id="rId258" Type="http://schemas.openxmlformats.org/officeDocument/2006/relationships/image" Target="../media/image115.png"/><Relationship Id="rId465" Type="http://schemas.openxmlformats.org/officeDocument/2006/relationships/image" Target="../media/image219.png"/><Relationship Id="rId22" Type="http://schemas.openxmlformats.org/officeDocument/2006/relationships/slide" Target="slide13.xm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325" Type="http://schemas.openxmlformats.org/officeDocument/2006/relationships/hyperlink" Target="&#49884;&#54200;92&#54200;.pptx" TargetMode="External"/><Relationship Id="rId367" Type="http://schemas.openxmlformats.org/officeDocument/2006/relationships/hyperlink" Target="../18&#50853;&#44592;/&#50853;&#44592;.pptx" TargetMode="External"/><Relationship Id="rId171" Type="http://schemas.openxmlformats.org/officeDocument/2006/relationships/hyperlink" Target="&#49884;&#54200;124&#54200;.pptx" TargetMode="External"/><Relationship Id="rId227" Type="http://schemas.openxmlformats.org/officeDocument/2006/relationships/hyperlink" Target="&#49884;&#54200;106&#54200;.pptx" TargetMode="External"/><Relationship Id="rId269" Type="http://schemas.openxmlformats.org/officeDocument/2006/relationships/hyperlink" Target="&#49884;&#54200;74&#54200;.pptx" TargetMode="External"/><Relationship Id="rId434" Type="http://schemas.openxmlformats.org/officeDocument/2006/relationships/image" Target="../media/image203.png"/><Relationship Id="rId33" Type="http://schemas.openxmlformats.org/officeDocument/2006/relationships/hyperlink" Target="&#49884;&#54200;22&#54200;.pptx" TargetMode="External"/><Relationship Id="rId129" Type="http://schemas.openxmlformats.org/officeDocument/2006/relationships/hyperlink" Target="&#49884;&#54200;61&#54200;.pptx" TargetMode="External"/><Relationship Id="rId280" Type="http://schemas.openxmlformats.org/officeDocument/2006/relationships/image" Target="../media/image126.png"/><Relationship Id="rId336" Type="http://schemas.openxmlformats.org/officeDocument/2006/relationships/image" Target="../media/image154.png"/><Relationship Id="rId75" Type="http://schemas.openxmlformats.org/officeDocument/2006/relationships/hyperlink" Target="&#49884;&#54200;51&#54200;.pptx" TargetMode="External"/><Relationship Id="rId140" Type="http://schemas.openxmlformats.org/officeDocument/2006/relationships/image" Target="../media/image56.png"/><Relationship Id="rId182" Type="http://schemas.openxmlformats.org/officeDocument/2006/relationships/image" Target="../media/image77.png"/><Relationship Id="rId378" Type="http://schemas.openxmlformats.org/officeDocument/2006/relationships/image" Target="../media/image175.png"/><Relationship Id="rId403" Type="http://schemas.openxmlformats.org/officeDocument/2006/relationships/hyperlink" Target="../36&#49828;&#48148;&#45264;/&#49828;&#48148;&#45264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5.png"/><Relationship Id="rId445" Type="http://schemas.openxmlformats.org/officeDocument/2006/relationships/hyperlink" Target="../../&#49888;&#50557;PPT/57%20&#48716;&#47112;&#47788;&#49436;/&#48716;&#47112;&#47788;&#49436;1&#51109;.pptx" TargetMode="External"/><Relationship Id="rId291" Type="http://schemas.openxmlformats.org/officeDocument/2006/relationships/hyperlink" Target="&#49884;&#54200;86&#54200;.pptx" TargetMode="External"/><Relationship Id="rId305" Type="http://schemas.openxmlformats.org/officeDocument/2006/relationships/hyperlink" Target="&#49884;&#54200;100&#54200;.pptx" TargetMode="External"/><Relationship Id="rId347" Type="http://schemas.openxmlformats.org/officeDocument/2006/relationships/hyperlink" Target="../08&#47355;&#44592;/&#47355;&#44592;.pptx" TargetMode="External"/><Relationship Id="rId44" Type="http://schemas.openxmlformats.org/officeDocument/2006/relationships/image" Target="../media/image8.png"/><Relationship Id="rId86" Type="http://schemas.openxmlformats.org/officeDocument/2006/relationships/image" Target="../media/image29.png"/><Relationship Id="rId151" Type="http://schemas.openxmlformats.org/officeDocument/2006/relationships/hyperlink" Target="&#49884;&#54200;18&#54200;.pptx" TargetMode="External"/><Relationship Id="rId389" Type="http://schemas.openxmlformats.org/officeDocument/2006/relationships/hyperlink" Target="../29&#50836;&#50648;/&#50836;&#50648;.pptx" TargetMode="External"/><Relationship Id="rId193" Type="http://schemas.openxmlformats.org/officeDocument/2006/relationships/hyperlink" Target="&#49884;&#54200;136&#54200;.pptx" TargetMode="External"/><Relationship Id="rId207" Type="http://schemas.openxmlformats.org/officeDocument/2006/relationships/hyperlink" Target="&#49884;&#54200;148&#54200;.pptx" TargetMode="External"/><Relationship Id="rId249" Type="http://schemas.openxmlformats.org/officeDocument/2006/relationships/hyperlink" Target="&#49884;&#54200;119&#54200;.pptx" TargetMode="External"/><Relationship Id="rId414" Type="http://schemas.openxmlformats.org/officeDocument/2006/relationships/image" Target="../media/image193.png"/><Relationship Id="rId456" Type="http://schemas.openxmlformats.org/officeDocument/2006/relationships/image" Target="../media/image214.png"/><Relationship Id="rId13" Type="http://schemas.openxmlformats.org/officeDocument/2006/relationships/slide" Target="slide26.xml"/><Relationship Id="rId109" Type="http://schemas.openxmlformats.org/officeDocument/2006/relationships/hyperlink" Target="&#49884;&#54200;36&#54200;.pptx" TargetMode="External"/><Relationship Id="rId260" Type="http://schemas.openxmlformats.org/officeDocument/2006/relationships/image" Target="../media/image116.png"/><Relationship Id="rId316" Type="http://schemas.openxmlformats.org/officeDocument/2006/relationships/image" Target="../media/image144.png"/><Relationship Id="rId55" Type="http://schemas.openxmlformats.org/officeDocument/2006/relationships/hyperlink" Target="&#49884;&#54200;44&#54200;.pptx" TargetMode="External"/><Relationship Id="rId97" Type="http://schemas.openxmlformats.org/officeDocument/2006/relationships/hyperlink" Target="&#49884;&#54200;50&#54200;.pptx" TargetMode="External"/><Relationship Id="rId120" Type="http://schemas.openxmlformats.org/officeDocument/2006/relationships/image" Target="../media/image46.png"/><Relationship Id="rId358" Type="http://schemas.openxmlformats.org/officeDocument/2006/relationships/image" Target="../media/image165.png"/><Relationship Id="rId162" Type="http://schemas.openxmlformats.org/officeDocument/2006/relationships/image" Target="../media/image67.png"/><Relationship Id="rId218" Type="http://schemas.openxmlformats.org/officeDocument/2006/relationships/image" Target="../media/image95.png"/><Relationship Id="rId425" Type="http://schemas.openxmlformats.org/officeDocument/2006/relationships/hyperlink" Target="../../&#49888;&#50557;PPT/47%20&#44256;&#47536;&#46020;&#54980;&#49436;/&#44256;&#47536;&#46020;&#54980;&#49436;.pptx" TargetMode="External"/><Relationship Id="rId271" Type="http://schemas.openxmlformats.org/officeDocument/2006/relationships/hyperlink" Target="&#49884;&#54200;75&#54200;.pptx" TargetMode="External"/><Relationship Id="rId24" Type="http://schemas.openxmlformats.org/officeDocument/2006/relationships/slide" Target="slide15.xml"/><Relationship Id="rId66" Type="http://schemas.openxmlformats.org/officeDocument/2006/relationships/image" Target="../media/image19.png"/><Relationship Id="rId131" Type="http://schemas.openxmlformats.org/officeDocument/2006/relationships/hyperlink" Target="&#49884;&#54200;65&#54200;.pptx" TargetMode="External"/><Relationship Id="rId327" Type="http://schemas.openxmlformats.org/officeDocument/2006/relationships/hyperlink" Target="&#49884;&#54200;91&#54200;.pptx" TargetMode="External"/><Relationship Id="rId369" Type="http://schemas.openxmlformats.org/officeDocument/2006/relationships/hyperlink" Target="../19&#49884;&#54200;/&#49884;&#54200;.pptx" TargetMode="External"/><Relationship Id="rId173" Type="http://schemas.openxmlformats.org/officeDocument/2006/relationships/hyperlink" Target="&#49884;&#54200;143&#54200;.pptx" TargetMode="External"/><Relationship Id="rId229" Type="http://schemas.openxmlformats.org/officeDocument/2006/relationships/hyperlink" Target="&#49884;&#54200;108&#54200;.pptx" TargetMode="External"/><Relationship Id="rId380" Type="http://schemas.openxmlformats.org/officeDocument/2006/relationships/image" Target="../media/image176.png"/><Relationship Id="rId436" Type="http://schemas.openxmlformats.org/officeDocument/2006/relationships/image" Target="../media/image204.png"/><Relationship Id="rId240" Type="http://schemas.openxmlformats.org/officeDocument/2006/relationships/image" Target="../media/image106.png"/><Relationship Id="rId35" Type="http://schemas.openxmlformats.org/officeDocument/2006/relationships/hyperlink" Target="&#49884;&#54200;21&#54200;.pptx" TargetMode="External"/><Relationship Id="rId77" Type="http://schemas.openxmlformats.org/officeDocument/2006/relationships/hyperlink" Target="&#49884;&#54200;52&#54200;.pptx" TargetMode="External"/><Relationship Id="rId100" Type="http://schemas.openxmlformats.org/officeDocument/2006/relationships/image" Target="../media/image36.png"/><Relationship Id="rId282" Type="http://schemas.openxmlformats.org/officeDocument/2006/relationships/image" Target="../media/image127.png"/><Relationship Id="rId338" Type="http://schemas.openxmlformats.org/officeDocument/2006/relationships/image" Target="../media/image155.png"/><Relationship Id="rId8" Type="http://schemas.openxmlformats.org/officeDocument/2006/relationships/slide" Target="slide4.xml"/><Relationship Id="rId142" Type="http://schemas.openxmlformats.org/officeDocument/2006/relationships/image" Target="../media/image57.png"/><Relationship Id="rId184" Type="http://schemas.openxmlformats.org/officeDocument/2006/relationships/image" Target="../media/image78.png"/><Relationship Id="rId391" Type="http://schemas.openxmlformats.org/officeDocument/2006/relationships/hyperlink" Target="../30&#50500;&#47784;&#49828;/&#50500;&#47784;&#49828;.pptx" TargetMode="External"/><Relationship Id="rId405" Type="http://schemas.openxmlformats.org/officeDocument/2006/relationships/hyperlink" Target="../37&#54617;&#44060;/&#54617;&#44060;.pptx" TargetMode="External"/><Relationship Id="rId447" Type="http://schemas.openxmlformats.org/officeDocument/2006/relationships/hyperlink" Target="../../&#49888;&#50557;PPT/58%20&#55176;&#48652;&#47532;&#49436;/&#55176;&#48652;&#47532;&#49436;.pptx" TargetMode="External"/><Relationship Id="rId251" Type="http://schemas.openxmlformats.org/officeDocument/2006/relationships/hyperlink" Target="&#49884;&#54200;19&#54200;.pptx" TargetMode="External"/><Relationship Id="rId46" Type="http://schemas.openxmlformats.org/officeDocument/2006/relationships/image" Target="../media/image9.png"/><Relationship Id="rId293" Type="http://schemas.openxmlformats.org/officeDocument/2006/relationships/hyperlink" Target="&#49884;&#54200;87&#54200;.pptx" TargetMode="External"/><Relationship Id="rId307" Type="http://schemas.openxmlformats.org/officeDocument/2006/relationships/hyperlink" Target="&#49884;&#54200;101&#54200;.pptx" TargetMode="External"/><Relationship Id="rId349" Type="http://schemas.openxmlformats.org/officeDocument/2006/relationships/hyperlink" Target="../09&#49324;&#47924;&#50648;&#49345;/&#49324;&#47924;&#50648;&#49345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&#49884;&#54200;46&#54200;.pptx" TargetMode="External"/><Relationship Id="rId153" Type="http://schemas.openxmlformats.org/officeDocument/2006/relationships/hyperlink" Target="&#49884;&#54200;08&#54200;.pptx" TargetMode="External"/><Relationship Id="rId195" Type="http://schemas.openxmlformats.org/officeDocument/2006/relationships/hyperlink" Target="&#49884;&#54200;146&#54200;.pptx" TargetMode="External"/><Relationship Id="rId209" Type="http://schemas.openxmlformats.org/officeDocument/2006/relationships/hyperlink" Target="&#49884;&#54200;149&#54200;.pptx" TargetMode="External"/><Relationship Id="rId360" Type="http://schemas.openxmlformats.org/officeDocument/2006/relationships/image" Target="../media/image166.png"/><Relationship Id="rId416" Type="http://schemas.openxmlformats.org/officeDocument/2006/relationships/image" Target="../media/image194.png"/><Relationship Id="rId220" Type="http://schemas.openxmlformats.org/officeDocument/2006/relationships/image" Target="../media/image96.png"/><Relationship Id="rId458" Type="http://schemas.openxmlformats.org/officeDocument/2006/relationships/image" Target="../media/image215.png"/><Relationship Id="rId15" Type="http://schemas.openxmlformats.org/officeDocument/2006/relationships/slide" Target="slide27.xml"/><Relationship Id="rId57" Type="http://schemas.openxmlformats.org/officeDocument/2006/relationships/hyperlink" Target="&#49884;&#54200;04&#54200;.pptx" TargetMode="External"/><Relationship Id="rId262" Type="http://schemas.openxmlformats.org/officeDocument/2006/relationships/image" Target="../media/image117.png"/><Relationship Id="rId318" Type="http://schemas.openxmlformats.org/officeDocument/2006/relationships/image" Target="../media/image145.png"/><Relationship Id="rId99" Type="http://schemas.openxmlformats.org/officeDocument/2006/relationships/hyperlink" Target="&#49884;&#54200;56&#54200;.pptx" TargetMode="External"/><Relationship Id="rId122" Type="http://schemas.openxmlformats.org/officeDocument/2006/relationships/image" Target="../media/image47.png"/><Relationship Id="rId164" Type="http://schemas.openxmlformats.org/officeDocument/2006/relationships/image" Target="../media/image68.png"/><Relationship Id="rId371" Type="http://schemas.openxmlformats.org/officeDocument/2006/relationships/hyperlink" Target="../20&#51104;&#50616;/&#51104;&#50616;.pptx" TargetMode="External"/><Relationship Id="rId427" Type="http://schemas.openxmlformats.org/officeDocument/2006/relationships/hyperlink" Target="../../&#49888;&#50557;PPT/48%20&#44040;&#46972;&#46356;&#50500;&#49436;/&#44040;&#46972;&#46356;&#50500;&#49436;.pptx" TargetMode="External"/><Relationship Id="rId26" Type="http://schemas.openxmlformats.org/officeDocument/2006/relationships/slide" Target="slide17.xml"/><Relationship Id="rId231" Type="http://schemas.openxmlformats.org/officeDocument/2006/relationships/hyperlink" Target="&#49884;&#54200;109&#54200;.pptx" TargetMode="External"/><Relationship Id="rId273" Type="http://schemas.openxmlformats.org/officeDocument/2006/relationships/hyperlink" Target="&#49884;&#54200;76&#54200;.pptx" TargetMode="External"/><Relationship Id="rId329" Type="http://schemas.openxmlformats.org/officeDocument/2006/relationships/hyperlink" Target="&#49884;&#54200;09&#54200;.pptx" TargetMode="External"/><Relationship Id="rId68" Type="http://schemas.openxmlformats.org/officeDocument/2006/relationships/image" Target="../media/image20.png"/><Relationship Id="rId133" Type="http://schemas.openxmlformats.org/officeDocument/2006/relationships/hyperlink" Target="&#49884;&#54200;64&#54200;.pptx" TargetMode="External"/><Relationship Id="rId175" Type="http://schemas.openxmlformats.org/officeDocument/2006/relationships/hyperlink" Target="&#49884;&#54200;142&#54200;.pptx" TargetMode="External"/><Relationship Id="rId340" Type="http://schemas.openxmlformats.org/officeDocument/2006/relationships/image" Target="../media/image156.png"/><Relationship Id="rId200" Type="http://schemas.openxmlformats.org/officeDocument/2006/relationships/image" Target="../media/image86.png"/><Relationship Id="rId382" Type="http://schemas.openxmlformats.org/officeDocument/2006/relationships/image" Target="../media/image177.png"/><Relationship Id="rId438" Type="http://schemas.openxmlformats.org/officeDocument/2006/relationships/image" Target="../media/image205.png"/><Relationship Id="rId242" Type="http://schemas.openxmlformats.org/officeDocument/2006/relationships/image" Target="../media/image107.png"/><Relationship Id="rId284" Type="http://schemas.openxmlformats.org/officeDocument/2006/relationships/image" Target="../media/image128.png"/><Relationship Id="rId37" Type="http://schemas.openxmlformats.org/officeDocument/2006/relationships/hyperlink" Target="&#49884;&#54200;11&#54200;.pptx" TargetMode="External"/><Relationship Id="rId79" Type="http://schemas.openxmlformats.org/officeDocument/2006/relationships/hyperlink" Target="&#49884;&#54200;53&#54200;.pptx" TargetMode="External"/><Relationship Id="rId102" Type="http://schemas.openxmlformats.org/officeDocument/2006/relationships/image" Target="../media/image37.png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86" Type="http://schemas.openxmlformats.org/officeDocument/2006/relationships/image" Target="../media/image79.png"/><Relationship Id="rId351" Type="http://schemas.openxmlformats.org/officeDocument/2006/relationships/hyperlink" Target="../10&#49324;&#47924;&#50648;&#54616;/&#49324;&#47924;&#50648;&#54616;.pptx" TargetMode="External"/><Relationship Id="rId393" Type="http://schemas.openxmlformats.org/officeDocument/2006/relationships/hyperlink" Target="../31&#50724;&#48148;&#45852;/&#50724;&#48148;&#45852;1&#51109;.pptx" TargetMode="External"/><Relationship Id="rId407" Type="http://schemas.openxmlformats.org/officeDocument/2006/relationships/hyperlink" Target="../38&#49828;&#44032;&#47028;/&#49828;&#44032;&#47028;.pptx" TargetMode="External"/><Relationship Id="rId449" Type="http://schemas.openxmlformats.org/officeDocument/2006/relationships/hyperlink" Target="../../&#49888;&#50557;PPT/59%20&#50556;&#44256;&#48372;&#49436;/&#50556;&#44256;&#48372;&#49436;.pptx" TargetMode="External"/><Relationship Id="rId211" Type="http://schemas.openxmlformats.org/officeDocument/2006/relationships/hyperlink" Target="&#49884;&#54200;139&#54200;.pptx" TargetMode="External"/><Relationship Id="rId253" Type="http://schemas.openxmlformats.org/officeDocument/2006/relationships/hyperlink" Target="&#49884;&#54200;29&#54200;.pptx" TargetMode="External"/><Relationship Id="rId295" Type="http://schemas.openxmlformats.org/officeDocument/2006/relationships/hyperlink" Target="&#49884;&#54200;69&#54200;.pptx" TargetMode="External"/><Relationship Id="rId309" Type="http://schemas.openxmlformats.org/officeDocument/2006/relationships/hyperlink" Target="&#49884;&#54200;102&#54200;.pptx" TargetMode="External"/><Relationship Id="rId460" Type="http://schemas.openxmlformats.org/officeDocument/2006/relationships/image" Target="../media/image216.png"/><Relationship Id="rId48" Type="http://schemas.openxmlformats.org/officeDocument/2006/relationships/image" Target="../media/image10.png"/><Relationship Id="rId113" Type="http://schemas.openxmlformats.org/officeDocument/2006/relationships/hyperlink" Target="&#49884;&#54200;60&#54200;.pptx" TargetMode="External"/><Relationship Id="rId320" Type="http://schemas.openxmlformats.org/officeDocument/2006/relationships/image" Target="../media/image146.png"/><Relationship Id="rId155" Type="http://schemas.openxmlformats.org/officeDocument/2006/relationships/hyperlink" Target="&#49884;&#54200;122&#54200;.pptx" TargetMode="External"/><Relationship Id="rId197" Type="http://schemas.openxmlformats.org/officeDocument/2006/relationships/hyperlink" Target="&#49884;&#54200;147&#54200;.pptx" TargetMode="External"/><Relationship Id="rId362" Type="http://schemas.openxmlformats.org/officeDocument/2006/relationships/image" Target="../media/image167.png"/><Relationship Id="rId418" Type="http://schemas.openxmlformats.org/officeDocument/2006/relationships/image" Target="../media/image195.png"/><Relationship Id="rId222" Type="http://schemas.openxmlformats.org/officeDocument/2006/relationships/image" Target="../media/image97.png"/><Relationship Id="rId264" Type="http://schemas.openxmlformats.org/officeDocument/2006/relationships/image" Target="../media/image118.png"/><Relationship Id="rId17" Type="http://schemas.openxmlformats.org/officeDocument/2006/relationships/slide" Target="slide9.xml"/><Relationship Id="rId59" Type="http://schemas.openxmlformats.org/officeDocument/2006/relationships/hyperlink" Target="&#49884;&#54200;41&#54200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166" Type="http://schemas.openxmlformats.org/officeDocument/2006/relationships/image" Target="../media/image69.png"/><Relationship Id="rId331" Type="http://schemas.openxmlformats.org/officeDocument/2006/relationships/hyperlink" Target="../../&#44396;-&#49888;&#50557;%20&#49457;&#44221;&#47785;&#47197;.pptx" TargetMode="External"/><Relationship Id="rId373" Type="http://schemas.openxmlformats.org/officeDocument/2006/relationships/hyperlink" Target="../21&#51204;&#46020;&#49436;/&#51204;&#46020;&#49436;.pptx" TargetMode="External"/><Relationship Id="rId429" Type="http://schemas.openxmlformats.org/officeDocument/2006/relationships/hyperlink" Target="../../&#49888;&#50557;PPT/49%20&#50640;&#48288;&#49548;&#49436;/&#50640;&#48288;&#49548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2&#54200;.pptx" TargetMode="External"/><Relationship Id="rId440" Type="http://schemas.openxmlformats.org/officeDocument/2006/relationships/image" Target="../media/image206.png"/><Relationship Id="rId28" Type="http://schemas.openxmlformats.org/officeDocument/2006/relationships/slide" Target="slide19.xml"/><Relationship Id="rId275" Type="http://schemas.openxmlformats.org/officeDocument/2006/relationships/hyperlink" Target="&#49884;&#54200;70&#54200;.pptx" TargetMode="External"/><Relationship Id="rId300" Type="http://schemas.openxmlformats.org/officeDocument/2006/relationships/image" Target="../media/image136.png"/><Relationship Id="rId81" Type="http://schemas.openxmlformats.org/officeDocument/2006/relationships/hyperlink" Target="&#49884;&#54200;05&#54200;.pptx" TargetMode="External"/><Relationship Id="rId135" Type="http://schemas.openxmlformats.org/officeDocument/2006/relationships/hyperlink" Target="&#49884;&#54200;63&#54200;.pptx" TargetMode="External"/><Relationship Id="rId177" Type="http://schemas.openxmlformats.org/officeDocument/2006/relationships/hyperlink" Target="&#49884;&#54200;141&#54200;.pptx" TargetMode="External"/><Relationship Id="rId342" Type="http://schemas.openxmlformats.org/officeDocument/2006/relationships/image" Target="../media/image157.png"/><Relationship Id="rId384" Type="http://schemas.openxmlformats.org/officeDocument/2006/relationships/image" Target="../media/image178.png"/><Relationship Id="rId202" Type="http://schemas.openxmlformats.org/officeDocument/2006/relationships/image" Target="../media/image87.png"/><Relationship Id="rId244" Type="http://schemas.openxmlformats.org/officeDocument/2006/relationships/image" Target="../media/image108.png"/><Relationship Id="rId39" Type="http://schemas.openxmlformats.org/officeDocument/2006/relationships/hyperlink" Target="&#49884;&#54200;01&#54200;.pptx" TargetMode="External"/><Relationship Id="rId286" Type="http://schemas.openxmlformats.org/officeDocument/2006/relationships/image" Target="../media/image129.png"/><Relationship Id="rId451" Type="http://schemas.openxmlformats.org/officeDocument/2006/relationships/hyperlink" Target="../../&#49888;&#50557;PPT/60%20&#48288;&#46300;&#47196;&#51204;&#49436;/&#48288;&#46300;&#47196;&#51204;&#49436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46" Type="http://schemas.openxmlformats.org/officeDocument/2006/relationships/image" Target="../media/image59.png"/><Relationship Id="rId188" Type="http://schemas.openxmlformats.org/officeDocument/2006/relationships/image" Target="../media/image80.png"/><Relationship Id="rId311" Type="http://schemas.openxmlformats.org/officeDocument/2006/relationships/hyperlink" Target="&#49884;&#54200;99&#54200;.pptx" TargetMode="External"/><Relationship Id="rId353" Type="http://schemas.openxmlformats.org/officeDocument/2006/relationships/hyperlink" Target="../12&#50676;&#50773;&#44592;&#54616;/&#50676;&#50773;&#44592;&#54616;.pptx" TargetMode="External"/><Relationship Id="rId395" Type="http://schemas.openxmlformats.org/officeDocument/2006/relationships/hyperlink" Target="../32&#50836;&#45208;/&#50836;&#45208;.pptx" TargetMode="External"/><Relationship Id="rId409" Type="http://schemas.openxmlformats.org/officeDocument/2006/relationships/hyperlink" Target="../39&#47568;&#46972;&#44592;/&#47568;&#46972;&#44592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&#49884;&#54200;129&#54200;.pptx" TargetMode="External"/><Relationship Id="rId420" Type="http://schemas.openxmlformats.org/officeDocument/2006/relationships/image" Target="../media/image196.png"/><Relationship Id="rId255" Type="http://schemas.openxmlformats.org/officeDocument/2006/relationships/hyperlink" Target="&#49884;&#54200;39&#54200;.pptx" TargetMode="External"/><Relationship Id="rId297" Type="http://schemas.openxmlformats.org/officeDocument/2006/relationships/hyperlink" Target="&#49884;&#54200;79&#54200;.pptx" TargetMode="External"/><Relationship Id="rId462" Type="http://schemas.openxmlformats.org/officeDocument/2006/relationships/image" Target="../media/image217.png"/><Relationship Id="rId115" Type="http://schemas.openxmlformats.org/officeDocument/2006/relationships/hyperlink" Target="&#49884;&#54200;07&#54200;.pptx" TargetMode="External"/><Relationship Id="rId157" Type="http://schemas.openxmlformats.org/officeDocument/2006/relationships/hyperlink" Target="&#49884;&#54200;121&#54200;.pptx" TargetMode="External"/><Relationship Id="rId322" Type="http://schemas.openxmlformats.org/officeDocument/2006/relationships/image" Target="../media/image147.png"/><Relationship Id="rId364" Type="http://schemas.openxmlformats.org/officeDocument/2006/relationships/image" Target="../media/image168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57&#54200;.pptx" TargetMode="External"/><Relationship Id="rId299" Type="http://schemas.openxmlformats.org/officeDocument/2006/relationships/hyperlink" Target="&#49884;&#54200;80&#54200;.pptx" TargetMode="External"/><Relationship Id="rId21" Type="http://schemas.openxmlformats.org/officeDocument/2006/relationships/slide" Target="slide12.xml"/><Relationship Id="rId63" Type="http://schemas.openxmlformats.org/officeDocument/2006/relationships/hyperlink" Target="&#49884;&#54200;43&#54200;.pptx" TargetMode="External"/><Relationship Id="rId159" Type="http://schemas.openxmlformats.org/officeDocument/2006/relationships/hyperlink" Target="&#49884;&#54200;123&#54200;.pptx" TargetMode="External"/><Relationship Id="rId324" Type="http://schemas.openxmlformats.org/officeDocument/2006/relationships/image" Target="../media/image148.png"/><Relationship Id="rId366" Type="http://schemas.openxmlformats.org/officeDocument/2006/relationships/image" Target="../media/image169.png"/><Relationship Id="rId170" Type="http://schemas.openxmlformats.org/officeDocument/2006/relationships/image" Target="../media/image71.png"/><Relationship Id="rId226" Type="http://schemas.openxmlformats.org/officeDocument/2006/relationships/image" Target="../media/image99.png"/><Relationship Id="rId433" Type="http://schemas.openxmlformats.org/officeDocument/2006/relationships/hyperlink" Target="../../&#49888;&#50557;PPT/51%20&#44264;&#47196;&#49352;&#49436;/&#44264;&#47196;&#49352;&#49436;.pptx" TargetMode="External"/><Relationship Id="rId268" Type="http://schemas.openxmlformats.org/officeDocument/2006/relationships/image" Target="../media/image120.png"/><Relationship Id="rId32" Type="http://schemas.openxmlformats.org/officeDocument/2006/relationships/image" Target="../media/image2.png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335" Type="http://schemas.openxmlformats.org/officeDocument/2006/relationships/hyperlink" Target="&#52285;&#49464;&#44592;.pptx" TargetMode="External"/><Relationship Id="rId377" Type="http://schemas.openxmlformats.org/officeDocument/2006/relationships/hyperlink" Target="../23&#51060;&#49324;&#50556;/&#51060;&#49324;&#50556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35&#54200;.pptx" TargetMode="External"/><Relationship Id="rId237" Type="http://schemas.openxmlformats.org/officeDocument/2006/relationships/hyperlink" Target="&#49884;&#54200;114&#54200;.pptx" TargetMode="External"/><Relationship Id="rId402" Type="http://schemas.openxmlformats.org/officeDocument/2006/relationships/image" Target="../media/image187.png"/><Relationship Id="rId279" Type="http://schemas.openxmlformats.org/officeDocument/2006/relationships/hyperlink" Target="&#49884;&#54200;88&#54200;.pptx" TargetMode="External"/><Relationship Id="rId444" Type="http://schemas.openxmlformats.org/officeDocument/2006/relationships/image" Target="../media/image208.png"/><Relationship Id="rId43" Type="http://schemas.openxmlformats.org/officeDocument/2006/relationships/hyperlink" Target="&#49884;&#54200;33&#54200;.pptx" TargetMode="External"/><Relationship Id="rId139" Type="http://schemas.openxmlformats.org/officeDocument/2006/relationships/hyperlink" Target="&#49884;&#54200;67&#54200;.pptx" TargetMode="External"/><Relationship Id="rId290" Type="http://schemas.openxmlformats.org/officeDocument/2006/relationships/image" Target="../media/image131.png"/><Relationship Id="rId304" Type="http://schemas.openxmlformats.org/officeDocument/2006/relationships/image" Target="../media/image138.png"/><Relationship Id="rId346" Type="http://schemas.openxmlformats.org/officeDocument/2006/relationships/image" Target="../media/image159.png"/><Relationship Id="rId388" Type="http://schemas.openxmlformats.org/officeDocument/2006/relationships/image" Target="../media/image180.png"/><Relationship Id="rId85" Type="http://schemas.openxmlformats.org/officeDocument/2006/relationships/hyperlink" Target="&#49884;&#54200;25&#54200;.pptx" TargetMode="External"/><Relationship Id="rId150" Type="http://schemas.openxmlformats.org/officeDocument/2006/relationships/image" Target="../media/image61.png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413" Type="http://schemas.openxmlformats.org/officeDocument/2006/relationships/hyperlink" Target="../../&#49888;&#50557;PPT/41%20&#47560;&#44032;&#48373;&#51020;/&#47560;&#44032;&#48373;&#51020;.pptx" TargetMode="External"/><Relationship Id="rId248" Type="http://schemas.openxmlformats.org/officeDocument/2006/relationships/image" Target="../media/image110.png"/><Relationship Id="rId455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6.xml"/><Relationship Id="rId108" Type="http://schemas.openxmlformats.org/officeDocument/2006/relationships/image" Target="../media/image40.png"/><Relationship Id="rId315" Type="http://schemas.openxmlformats.org/officeDocument/2006/relationships/hyperlink" Target="&#49884;&#54200;97&#54200;.pptx" TargetMode="External"/><Relationship Id="rId357" Type="http://schemas.openxmlformats.org/officeDocument/2006/relationships/hyperlink" Target="../13&#50669;&#45824;&#49345;/&#50669;&#45824;&#49345;.pptx" TargetMode="External"/><Relationship Id="rId54" Type="http://schemas.openxmlformats.org/officeDocument/2006/relationships/image" Target="../media/image13.png"/><Relationship Id="rId96" Type="http://schemas.openxmlformats.org/officeDocument/2006/relationships/image" Target="../media/image34.png"/><Relationship Id="rId161" Type="http://schemas.openxmlformats.org/officeDocument/2006/relationships/hyperlink" Target="&#49884;&#54200;133&#54200;.pptx" TargetMode="External"/><Relationship Id="rId217" Type="http://schemas.openxmlformats.org/officeDocument/2006/relationships/hyperlink" Target="&#49884;&#54200;103&#54200;.pptx" TargetMode="External"/><Relationship Id="rId399" Type="http://schemas.openxmlformats.org/officeDocument/2006/relationships/hyperlink" Target="../34&#45208;&#54996;/&#45208;&#54996;.pptx" TargetMode="External"/><Relationship Id="rId259" Type="http://schemas.openxmlformats.org/officeDocument/2006/relationships/hyperlink" Target="&#49884;&#54200;59&#54200;.pptx" TargetMode="External"/><Relationship Id="rId424" Type="http://schemas.openxmlformats.org/officeDocument/2006/relationships/image" Target="../media/image198.png"/><Relationship Id="rId466" Type="http://schemas.openxmlformats.org/officeDocument/2006/relationships/image" Target="../media/image226.png"/><Relationship Id="rId23" Type="http://schemas.openxmlformats.org/officeDocument/2006/relationships/slide" Target="slide14.xml"/><Relationship Id="rId119" Type="http://schemas.openxmlformats.org/officeDocument/2006/relationships/hyperlink" Target="&#49884;&#54200;47&#54200;.pptx" TargetMode="External"/><Relationship Id="rId270" Type="http://schemas.openxmlformats.org/officeDocument/2006/relationships/image" Target="../media/image121.png"/><Relationship Id="rId326" Type="http://schemas.openxmlformats.org/officeDocument/2006/relationships/image" Target="../media/image149.png"/><Relationship Id="rId65" Type="http://schemas.openxmlformats.org/officeDocument/2006/relationships/hyperlink" Target="&#49884;&#54200;34&#54200;.pptx" TargetMode="External"/><Relationship Id="rId130" Type="http://schemas.openxmlformats.org/officeDocument/2006/relationships/image" Target="../media/image51.png"/><Relationship Id="rId368" Type="http://schemas.openxmlformats.org/officeDocument/2006/relationships/image" Target="../media/image170.png"/><Relationship Id="rId172" Type="http://schemas.openxmlformats.org/officeDocument/2006/relationships/image" Target="../media/image72.png"/><Relationship Id="rId228" Type="http://schemas.openxmlformats.org/officeDocument/2006/relationships/image" Target="../media/image100.png"/><Relationship Id="rId43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1" Type="http://schemas.openxmlformats.org/officeDocument/2006/relationships/hyperlink" Target="&#49884;&#54200;81&#54200;.pptx" TargetMode="External"/><Relationship Id="rId337" Type="http://schemas.openxmlformats.org/officeDocument/2006/relationships/hyperlink" Target="../03&#47112;&#50948;&#44592;/&#47112;&#50948;&#44592;.pptx" TargetMode="External"/><Relationship Id="rId34" Type="http://schemas.openxmlformats.org/officeDocument/2006/relationships/image" Target="../media/image3.png"/><Relationship Id="rId76" Type="http://schemas.openxmlformats.org/officeDocument/2006/relationships/image" Target="../media/image24.png"/><Relationship Id="rId141" Type="http://schemas.openxmlformats.org/officeDocument/2006/relationships/hyperlink" Target="&#49884;&#54200;68&#54200;.pptx" TargetMode="External"/><Relationship Id="rId379" Type="http://schemas.openxmlformats.org/officeDocument/2006/relationships/hyperlink" Target="../24&#50696;&#47112;&#48120;&#50556;/&#50696;&#47112;&#48120;&#50556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45&#54200;.pptx" TargetMode="External"/><Relationship Id="rId239" Type="http://schemas.openxmlformats.org/officeDocument/2006/relationships/hyperlink" Target="&#49884;&#54200;115&#54200;.pptx" TargetMode="External"/><Relationship Id="rId390" Type="http://schemas.openxmlformats.org/officeDocument/2006/relationships/image" Target="../media/image181.png"/><Relationship Id="rId404" Type="http://schemas.openxmlformats.org/officeDocument/2006/relationships/image" Target="../media/image188.png"/><Relationship Id="rId446" Type="http://schemas.openxmlformats.org/officeDocument/2006/relationships/image" Target="../media/image209.png"/><Relationship Id="rId250" Type="http://schemas.openxmlformats.org/officeDocument/2006/relationships/image" Target="../media/image111.png"/><Relationship Id="rId292" Type="http://schemas.openxmlformats.org/officeDocument/2006/relationships/image" Target="../media/image132.png"/><Relationship Id="rId306" Type="http://schemas.openxmlformats.org/officeDocument/2006/relationships/image" Target="../media/image139.png"/><Relationship Id="rId45" Type="http://schemas.openxmlformats.org/officeDocument/2006/relationships/hyperlink" Target="&#49884;&#54200;31&#54200;.pptx" TargetMode="External"/><Relationship Id="rId87" Type="http://schemas.openxmlformats.org/officeDocument/2006/relationships/hyperlink" Target="&#49884;&#54200;45&#54200;.pptx" TargetMode="External"/><Relationship Id="rId110" Type="http://schemas.openxmlformats.org/officeDocument/2006/relationships/image" Target="../media/image41.png"/><Relationship Id="rId348" Type="http://schemas.openxmlformats.org/officeDocument/2006/relationships/image" Target="../media/image160.png"/><Relationship Id="rId152" Type="http://schemas.openxmlformats.org/officeDocument/2006/relationships/image" Target="../media/image62.png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415" Type="http://schemas.openxmlformats.org/officeDocument/2006/relationships/hyperlink" Target="../../&#49888;&#50557;PPT/42%20&#45572;&#44032;&#48373;&#51020;/&#45572;&#44032;&#48373;&#51020;.pptx" TargetMode="External"/><Relationship Id="rId457" Type="http://schemas.openxmlformats.org/officeDocument/2006/relationships/hyperlink" Target="../../&#49888;&#50557;PPT/63%20&#50836;&#54620;&#51060;&#49436;/&#50836;&#54620;&#51060;&#49436;1&#51109;.pptx" TargetMode="External"/><Relationship Id="rId261" Type="http://schemas.openxmlformats.org/officeDocument/2006/relationships/hyperlink" Target="&#49884;&#54200;77&#54200;.pptx" TargetMode="External"/><Relationship Id="rId14" Type="http://schemas.openxmlformats.org/officeDocument/2006/relationships/slide" Target="slide7.xml"/><Relationship Id="rId56" Type="http://schemas.openxmlformats.org/officeDocument/2006/relationships/image" Target="../media/image14.png"/><Relationship Id="rId317" Type="http://schemas.openxmlformats.org/officeDocument/2006/relationships/hyperlink" Target="&#49884;&#54200;96&#54200;.pptx" TargetMode="External"/><Relationship Id="rId359" Type="http://schemas.openxmlformats.org/officeDocument/2006/relationships/hyperlink" Target="../14&#50669;&#45824;&#54616;/&#50669;&#45824;&#54616;.pptx" TargetMode="External"/><Relationship Id="rId98" Type="http://schemas.openxmlformats.org/officeDocument/2006/relationships/image" Target="../media/image35.png"/><Relationship Id="rId121" Type="http://schemas.openxmlformats.org/officeDocument/2006/relationships/hyperlink" Target="&#49884;&#54200;37&#54200;.pptx" TargetMode="External"/><Relationship Id="rId163" Type="http://schemas.openxmlformats.org/officeDocument/2006/relationships/hyperlink" Target="&#49884;&#54200;132&#54200;.pptx" TargetMode="External"/><Relationship Id="rId219" Type="http://schemas.openxmlformats.org/officeDocument/2006/relationships/hyperlink" Target="&#49884;&#54200;104&#54200;.pptx" TargetMode="External"/><Relationship Id="rId370" Type="http://schemas.openxmlformats.org/officeDocument/2006/relationships/image" Target="../media/image171.png"/><Relationship Id="rId426" Type="http://schemas.openxmlformats.org/officeDocument/2006/relationships/image" Target="../media/image199.png"/><Relationship Id="rId230" Type="http://schemas.openxmlformats.org/officeDocument/2006/relationships/image" Target="../media/image101.png"/><Relationship Id="rId25" Type="http://schemas.openxmlformats.org/officeDocument/2006/relationships/slide" Target="slide16.xml"/><Relationship Id="rId67" Type="http://schemas.openxmlformats.org/officeDocument/2006/relationships/hyperlink" Target="&#49884;&#54200;14&#54200;.pptx" TargetMode="External"/><Relationship Id="rId272" Type="http://schemas.openxmlformats.org/officeDocument/2006/relationships/image" Target="../media/image122.png"/><Relationship Id="rId328" Type="http://schemas.openxmlformats.org/officeDocument/2006/relationships/image" Target="../media/image150.png"/><Relationship Id="rId132" Type="http://schemas.openxmlformats.org/officeDocument/2006/relationships/image" Target="../media/image52.png"/><Relationship Id="rId174" Type="http://schemas.openxmlformats.org/officeDocument/2006/relationships/image" Target="../media/image73.png"/><Relationship Id="rId381" Type="http://schemas.openxmlformats.org/officeDocument/2006/relationships/hyperlink" Target="../25&#50696;&#47112;&#48120;&#50556;&#50528;&#44032;/&#50696;&#47112;&#48120;&#50556;&#50528;&#44032;.pptx" TargetMode="External"/><Relationship Id="rId241" Type="http://schemas.openxmlformats.org/officeDocument/2006/relationships/hyperlink" Target="&#49884;&#54200;120&#54200;.pptx" TargetMode="External"/><Relationship Id="rId43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36" Type="http://schemas.openxmlformats.org/officeDocument/2006/relationships/image" Target="../media/image4.png"/><Relationship Id="rId283" Type="http://schemas.openxmlformats.org/officeDocument/2006/relationships/hyperlink" Target="&#49884;&#54200;82&#54200;.pptx" TargetMode="External"/><Relationship Id="rId339" Type="http://schemas.openxmlformats.org/officeDocument/2006/relationships/hyperlink" Target="../04&#48124;&#49688;&#44592;/&#48124;&#49688;&#44592;.pptx" TargetMode="External"/><Relationship Id="rId78" Type="http://schemas.openxmlformats.org/officeDocument/2006/relationships/image" Target="../media/image25.png"/><Relationship Id="rId101" Type="http://schemas.openxmlformats.org/officeDocument/2006/relationships/hyperlink" Target="&#49884;&#54200;06&#54200;.pptx" TargetMode="External"/><Relationship Id="rId143" Type="http://schemas.openxmlformats.org/officeDocument/2006/relationships/hyperlink" Target="&#49884;&#54200;58&#54200;.pptx" TargetMode="External"/><Relationship Id="rId185" Type="http://schemas.openxmlformats.org/officeDocument/2006/relationships/hyperlink" Target="&#49884;&#54200;130&#54200;.pptx" TargetMode="External"/><Relationship Id="rId350" Type="http://schemas.openxmlformats.org/officeDocument/2006/relationships/image" Target="../media/image161.png"/><Relationship Id="rId406" Type="http://schemas.openxmlformats.org/officeDocument/2006/relationships/image" Target="../media/image189.png"/><Relationship Id="rId9" Type="http://schemas.openxmlformats.org/officeDocument/2006/relationships/slide" Target="slide24.xml"/><Relationship Id="rId210" Type="http://schemas.openxmlformats.org/officeDocument/2006/relationships/image" Target="../media/image91.png"/><Relationship Id="rId392" Type="http://schemas.openxmlformats.org/officeDocument/2006/relationships/image" Target="../media/image182.png"/><Relationship Id="rId448" Type="http://schemas.openxmlformats.org/officeDocument/2006/relationships/image" Target="../media/image210.png"/><Relationship Id="rId252" Type="http://schemas.openxmlformats.org/officeDocument/2006/relationships/image" Target="../media/image112.png"/><Relationship Id="rId294" Type="http://schemas.openxmlformats.org/officeDocument/2006/relationships/image" Target="../media/image133.png"/><Relationship Id="rId308" Type="http://schemas.openxmlformats.org/officeDocument/2006/relationships/image" Target="../media/image140.png"/><Relationship Id="rId47" Type="http://schemas.openxmlformats.org/officeDocument/2006/relationships/hyperlink" Target="&#49884;&#54200;32&#54200;.pptx" TargetMode="External"/><Relationship Id="rId89" Type="http://schemas.openxmlformats.org/officeDocument/2006/relationships/hyperlink" Target="&#49884;&#54200;10&#54200;.pptx" TargetMode="External"/><Relationship Id="rId112" Type="http://schemas.openxmlformats.org/officeDocument/2006/relationships/image" Target="../media/image42.png"/><Relationship Id="rId154" Type="http://schemas.openxmlformats.org/officeDocument/2006/relationships/image" Target="../media/image63.png"/><Relationship Id="rId361" Type="http://schemas.openxmlformats.org/officeDocument/2006/relationships/hyperlink" Target="../15&#50640;&#49828;&#46972;/&#50640;&#49828;&#46972;.pptx" TargetMode="External"/><Relationship Id="rId196" Type="http://schemas.openxmlformats.org/officeDocument/2006/relationships/image" Target="../media/image84.png"/><Relationship Id="rId417" Type="http://schemas.openxmlformats.org/officeDocument/2006/relationships/hyperlink" Target="../../&#49888;&#50557;PPT/43%20&#50836;&#54620;&#48373;&#51020;/&#50836;&#54620;&#48373;&#51020;.pptx" TargetMode="External"/><Relationship Id="rId459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28.xml"/><Relationship Id="rId221" Type="http://schemas.openxmlformats.org/officeDocument/2006/relationships/hyperlink" Target="&#49884;&#54200;105&#54200;.pptx" TargetMode="External"/><Relationship Id="rId263" Type="http://schemas.openxmlformats.org/officeDocument/2006/relationships/hyperlink" Target="&#49884;&#54200;71&#54200;.pptx" TargetMode="External"/><Relationship Id="rId319" Type="http://schemas.openxmlformats.org/officeDocument/2006/relationships/hyperlink" Target="&#49884;&#54200;95&#54200;.pptx" TargetMode="External"/><Relationship Id="rId58" Type="http://schemas.openxmlformats.org/officeDocument/2006/relationships/image" Target="../media/image15.png"/><Relationship Id="rId123" Type="http://schemas.openxmlformats.org/officeDocument/2006/relationships/hyperlink" Target="&#49884;&#54200;27&#54200;.pptx" TargetMode="External"/><Relationship Id="rId330" Type="http://schemas.openxmlformats.org/officeDocument/2006/relationships/image" Target="../media/image151.png"/><Relationship Id="rId165" Type="http://schemas.openxmlformats.org/officeDocument/2006/relationships/hyperlink" Target="&#49884;&#54200;131&#54200;.pptx" TargetMode="External"/><Relationship Id="rId372" Type="http://schemas.openxmlformats.org/officeDocument/2006/relationships/image" Target="../media/image172.png"/><Relationship Id="rId428" Type="http://schemas.openxmlformats.org/officeDocument/2006/relationships/image" Target="../media/image200.png"/><Relationship Id="rId232" Type="http://schemas.openxmlformats.org/officeDocument/2006/relationships/image" Target="../media/image102.png"/><Relationship Id="rId274" Type="http://schemas.openxmlformats.org/officeDocument/2006/relationships/image" Target="../media/image123.png"/><Relationship Id="rId27" Type="http://schemas.openxmlformats.org/officeDocument/2006/relationships/slide" Target="slide18.xml"/><Relationship Id="rId69" Type="http://schemas.openxmlformats.org/officeDocument/2006/relationships/hyperlink" Target="&#49884;&#54200;24&#54200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76" Type="http://schemas.openxmlformats.org/officeDocument/2006/relationships/image" Target="../media/image74.png"/><Relationship Id="rId341" Type="http://schemas.openxmlformats.org/officeDocument/2006/relationships/hyperlink" Target="../05&#49888;&#47749;&#44592;/&#49888;&#47749;&#44592;.pptx" TargetMode="External"/><Relationship Id="rId383" Type="http://schemas.openxmlformats.org/officeDocument/2006/relationships/hyperlink" Target="../26&#50640;&#49828;&#44180;/&#50640;&#49828;&#44180;.pptx" TargetMode="External"/><Relationship Id="rId439" Type="http://schemas.openxmlformats.org/officeDocument/2006/relationships/hyperlink" Target="../../&#49888;&#50557;PPT/54%20&#46356;&#47784;&#45936;&#51204;&#49436;/&#46356;&#47784;&#45936;&#51204;&#49436;.pptx" TargetMode="External"/><Relationship Id="rId201" Type="http://schemas.openxmlformats.org/officeDocument/2006/relationships/hyperlink" Target="&#49884;&#54200;127&#54200;.pptx" TargetMode="External"/><Relationship Id="rId243" Type="http://schemas.openxmlformats.org/officeDocument/2006/relationships/hyperlink" Target="&#49884;&#54200;116&#54200;.pptx" TargetMode="External"/><Relationship Id="rId285" Type="http://schemas.openxmlformats.org/officeDocument/2006/relationships/hyperlink" Target="&#49884;&#54200;83&#54200;.pptx" TargetMode="External"/><Relationship Id="rId450" Type="http://schemas.openxmlformats.org/officeDocument/2006/relationships/image" Target="../media/image211.png"/><Relationship Id="rId38" Type="http://schemas.openxmlformats.org/officeDocument/2006/relationships/image" Target="../media/image5.png"/><Relationship Id="rId103" Type="http://schemas.openxmlformats.org/officeDocument/2006/relationships/hyperlink" Target="&#49884;&#54200;16&#54200;.pptx" TargetMode="External"/><Relationship Id="rId310" Type="http://schemas.openxmlformats.org/officeDocument/2006/relationships/image" Target="../media/image141.png"/><Relationship Id="rId91" Type="http://schemas.openxmlformats.org/officeDocument/2006/relationships/hyperlink" Target="&#49884;&#54200;20&#54200;.pptx" TargetMode="External"/><Relationship Id="rId145" Type="http://schemas.openxmlformats.org/officeDocument/2006/relationships/hyperlink" Target="&#49884;&#54200;48&#54200;.pptx" TargetMode="External"/><Relationship Id="rId187" Type="http://schemas.openxmlformats.org/officeDocument/2006/relationships/hyperlink" Target="&#49884;&#54200;140&#54200;.pptx" TargetMode="External"/><Relationship Id="rId352" Type="http://schemas.openxmlformats.org/officeDocument/2006/relationships/image" Target="../media/image162.png"/><Relationship Id="rId394" Type="http://schemas.openxmlformats.org/officeDocument/2006/relationships/image" Target="../media/image183.png"/><Relationship Id="rId408" Type="http://schemas.openxmlformats.org/officeDocument/2006/relationships/image" Target="../media/image190.png"/><Relationship Id="rId212" Type="http://schemas.openxmlformats.org/officeDocument/2006/relationships/image" Target="../media/image92.png"/><Relationship Id="rId254" Type="http://schemas.openxmlformats.org/officeDocument/2006/relationships/image" Target="../media/image113.png"/><Relationship Id="rId49" Type="http://schemas.openxmlformats.org/officeDocument/2006/relationships/hyperlink" Target="&#49884;&#54200;03&#54200;.pptx" TargetMode="External"/><Relationship Id="rId114" Type="http://schemas.openxmlformats.org/officeDocument/2006/relationships/image" Target="../media/image43.png"/><Relationship Id="rId296" Type="http://schemas.openxmlformats.org/officeDocument/2006/relationships/image" Target="../media/image134.png"/><Relationship Id="rId461" Type="http://schemas.openxmlformats.org/officeDocument/2006/relationships/hyperlink" Target="../../&#49888;&#50557;PPT/65%20&#50976;&#45796;&#49436;/&#50976;&#45796;&#49436;1&#51109;.pptx" TargetMode="External"/><Relationship Id="rId60" Type="http://schemas.openxmlformats.org/officeDocument/2006/relationships/image" Target="../media/image16.png"/><Relationship Id="rId156" Type="http://schemas.openxmlformats.org/officeDocument/2006/relationships/image" Target="../media/image64.png"/><Relationship Id="rId198" Type="http://schemas.openxmlformats.org/officeDocument/2006/relationships/image" Target="../media/image85.png"/><Relationship Id="rId321" Type="http://schemas.openxmlformats.org/officeDocument/2006/relationships/hyperlink" Target="&#49884;&#54200;94&#54200;.pptx" TargetMode="External"/><Relationship Id="rId363" Type="http://schemas.openxmlformats.org/officeDocument/2006/relationships/hyperlink" Target="../16&#45712;&#54756;&#48120;&#50556;/&#45712;&#54756;&#48120;&#50556;.pptx" TargetMode="External"/><Relationship Id="rId419" Type="http://schemas.openxmlformats.org/officeDocument/2006/relationships/hyperlink" Target="../../&#49888;&#50557;PPT/44%20&#49324;&#46020;&#54665;&#51204;/&#49324;&#46020;&#54665;&#51204;.pptx" TargetMode="External"/><Relationship Id="rId223" Type="http://schemas.openxmlformats.org/officeDocument/2006/relationships/hyperlink" Target="&#49884;&#54200;110&#54200;.pptx" TargetMode="External"/><Relationship Id="rId430" Type="http://schemas.openxmlformats.org/officeDocument/2006/relationships/image" Target="../media/image201.png"/><Relationship Id="rId18" Type="http://schemas.openxmlformats.org/officeDocument/2006/relationships/slide" Target="slide29.xml"/><Relationship Id="rId265" Type="http://schemas.openxmlformats.org/officeDocument/2006/relationships/hyperlink" Target="&#49884;&#54200;72&#54200;.pptx" TargetMode="External"/><Relationship Id="rId125" Type="http://schemas.openxmlformats.org/officeDocument/2006/relationships/hyperlink" Target="&#49884;&#54200;17&#54200;.pptx" TargetMode="External"/><Relationship Id="rId167" Type="http://schemas.openxmlformats.org/officeDocument/2006/relationships/hyperlink" Target="&#49884;&#54200;134&#54200;.pptx" TargetMode="External"/><Relationship Id="rId332" Type="http://schemas.openxmlformats.org/officeDocument/2006/relationships/image" Target="../media/image152.png"/><Relationship Id="rId374" Type="http://schemas.openxmlformats.org/officeDocument/2006/relationships/image" Target="../media/image173.png"/><Relationship Id="rId71" Type="http://schemas.openxmlformats.org/officeDocument/2006/relationships/hyperlink" Target="&#49884;&#54200;54&#54200;.pptx" TargetMode="External"/><Relationship Id="rId234" Type="http://schemas.openxmlformats.org/officeDocument/2006/relationships/image" Target="../media/image10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276" Type="http://schemas.openxmlformats.org/officeDocument/2006/relationships/image" Target="../media/image124.png"/><Relationship Id="rId441" Type="http://schemas.openxmlformats.org/officeDocument/2006/relationships/hyperlink" Target="../../&#49888;&#50557;PPT/55%20&#46356;&#47784;&#45936;&#54980;&#49436;/&#46356;&#47784;&#45936;&#54980;&#49436;.pptx" TargetMode="External"/><Relationship Id="rId40" Type="http://schemas.openxmlformats.org/officeDocument/2006/relationships/image" Target="../media/image6.png"/><Relationship Id="rId136" Type="http://schemas.openxmlformats.org/officeDocument/2006/relationships/image" Target="../media/image54.png"/><Relationship Id="rId178" Type="http://schemas.openxmlformats.org/officeDocument/2006/relationships/image" Target="../media/image75.png"/><Relationship Id="rId301" Type="http://schemas.openxmlformats.org/officeDocument/2006/relationships/hyperlink" Target="&#49884;&#54200;90&#54200;.pptx" TargetMode="External"/><Relationship Id="rId343" Type="http://schemas.openxmlformats.org/officeDocument/2006/relationships/hyperlink" Target="../06&#50668;&#54840;&#49688;&#50500;/&#50668;&#54840;&#49688;&#50500;.pptx" TargetMode="External"/><Relationship Id="rId61" Type="http://schemas.openxmlformats.org/officeDocument/2006/relationships/hyperlink" Target="&#49884;&#54200;42&#54200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&#49884;&#54200;137&#54200;.pptx" TargetMode="External"/><Relationship Id="rId203" Type="http://schemas.openxmlformats.org/officeDocument/2006/relationships/hyperlink" Target="&#49884;&#54200;128&#54200;.pptx" TargetMode="External"/><Relationship Id="rId385" Type="http://schemas.openxmlformats.org/officeDocument/2006/relationships/hyperlink" Target="../27&#45796;&#45768;&#50648;/&#45796;&#45768;&#50648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8.png"/><Relationship Id="rId245" Type="http://schemas.openxmlformats.org/officeDocument/2006/relationships/hyperlink" Target="&#49884;&#54200;117&#54200;.pptx" TargetMode="External"/><Relationship Id="rId266" Type="http://schemas.openxmlformats.org/officeDocument/2006/relationships/image" Target="../media/image119.png"/><Relationship Id="rId287" Type="http://schemas.openxmlformats.org/officeDocument/2006/relationships/hyperlink" Target="&#49884;&#54200;84&#54200;.pptx" TargetMode="External"/><Relationship Id="rId410" Type="http://schemas.openxmlformats.org/officeDocument/2006/relationships/image" Target="../media/image191.png"/><Relationship Id="rId431" Type="http://schemas.openxmlformats.org/officeDocument/2006/relationships/hyperlink" Target="../../&#49888;&#50557;PPT/50%20&#48716;&#47549;&#48372;&#49436;/&#48716;&#47549;&#48372;&#49436;.pptx" TargetMode="External"/><Relationship Id="rId452" Type="http://schemas.openxmlformats.org/officeDocument/2006/relationships/image" Target="../media/image212.png"/><Relationship Id="rId30" Type="http://schemas.openxmlformats.org/officeDocument/2006/relationships/slide" Target="slide8.xml"/><Relationship Id="rId105" Type="http://schemas.openxmlformats.org/officeDocument/2006/relationships/hyperlink" Target="&#49884;&#54200;26&#54200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&#49884;&#54200;38&#54200;.pptx" TargetMode="External"/><Relationship Id="rId168" Type="http://schemas.openxmlformats.org/officeDocument/2006/relationships/image" Target="../media/image70.png"/><Relationship Id="rId312" Type="http://schemas.openxmlformats.org/officeDocument/2006/relationships/image" Target="../media/image142.png"/><Relationship Id="rId333" Type="http://schemas.openxmlformats.org/officeDocument/2006/relationships/hyperlink" Target="../02&#52636;&#50528;&#44413;&#44592;/&#52636;&#50528;&#44413;&#44592;.pptx" TargetMode="External"/><Relationship Id="rId354" Type="http://schemas.openxmlformats.org/officeDocument/2006/relationships/image" Target="../media/image163.png"/><Relationship Id="rId51" Type="http://schemas.openxmlformats.org/officeDocument/2006/relationships/hyperlink" Target="&#49884;&#54200;13&#54200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49884;&#54200;30&#54200;.pptx" TargetMode="External"/><Relationship Id="rId189" Type="http://schemas.openxmlformats.org/officeDocument/2006/relationships/hyperlink" Target="&#49884;&#54200;150&#54200;.pptx" TargetMode="External"/><Relationship Id="rId375" Type="http://schemas.openxmlformats.org/officeDocument/2006/relationships/hyperlink" Target="../22&#50500;&#44032;/&#50500;&#44032;.pptx" TargetMode="External"/><Relationship Id="rId396" Type="http://schemas.openxmlformats.org/officeDocument/2006/relationships/image" Target="../media/image184.png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35" Type="http://schemas.openxmlformats.org/officeDocument/2006/relationships/hyperlink" Target="&#49884;&#54200;113&#54200;.pptx" TargetMode="External"/><Relationship Id="rId256" Type="http://schemas.openxmlformats.org/officeDocument/2006/relationships/image" Target="../media/image114.png"/><Relationship Id="rId277" Type="http://schemas.openxmlformats.org/officeDocument/2006/relationships/hyperlink" Target="&#49884;&#54200;78&#54200;.pptx" TargetMode="External"/><Relationship Id="rId298" Type="http://schemas.openxmlformats.org/officeDocument/2006/relationships/image" Target="../media/image135.png"/><Relationship Id="rId400" Type="http://schemas.openxmlformats.org/officeDocument/2006/relationships/image" Target="../media/image186.png"/><Relationship Id="rId421" Type="http://schemas.openxmlformats.org/officeDocument/2006/relationships/hyperlink" Target="../../&#49888;&#50557;PPT/45%20&#47196;&#47560;&#49436;/&#47196;&#47560;&#49436;.pptx" TargetMode="External"/><Relationship Id="rId442" Type="http://schemas.openxmlformats.org/officeDocument/2006/relationships/image" Target="../media/image207.png"/><Relationship Id="rId463" Type="http://schemas.openxmlformats.org/officeDocument/2006/relationships/hyperlink" Target="../../&#49888;&#50557;PPT/66%20&#50836;&#54620;&#44228;&#49884;&#47197;/&#50836;&#54620;&#44228;&#49884;&#47197;.pptx" TargetMode="External"/><Relationship Id="rId116" Type="http://schemas.openxmlformats.org/officeDocument/2006/relationships/image" Target="../media/image44.png"/><Relationship Id="rId137" Type="http://schemas.openxmlformats.org/officeDocument/2006/relationships/hyperlink" Target="&#49884;&#54200;62&#54200;.pptx" TargetMode="External"/><Relationship Id="rId158" Type="http://schemas.openxmlformats.org/officeDocument/2006/relationships/image" Target="../media/image65.png"/><Relationship Id="rId302" Type="http://schemas.openxmlformats.org/officeDocument/2006/relationships/image" Target="../media/image137.png"/><Relationship Id="rId323" Type="http://schemas.openxmlformats.org/officeDocument/2006/relationships/hyperlink" Target="&#49884;&#54200;93&#54200;.pptx" TargetMode="External"/><Relationship Id="rId344" Type="http://schemas.openxmlformats.org/officeDocument/2006/relationships/image" Target="../media/image158.png"/><Relationship Id="rId20" Type="http://schemas.openxmlformats.org/officeDocument/2006/relationships/slide" Target="slide11.xml"/><Relationship Id="rId41" Type="http://schemas.openxmlformats.org/officeDocument/2006/relationships/hyperlink" Target="&#49884;&#54200;02&#54200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49884;&#54200;15&#54200;.pptx" TargetMode="External"/><Relationship Id="rId179" Type="http://schemas.openxmlformats.org/officeDocument/2006/relationships/hyperlink" Target="&#49884;&#54200;125&#54200;.pptx" TargetMode="External"/><Relationship Id="rId365" Type="http://schemas.openxmlformats.org/officeDocument/2006/relationships/hyperlink" Target="../17&#50640;&#49828;&#45908;/&#50640;&#49828;&#45908;.pptx" TargetMode="External"/><Relationship Id="rId386" Type="http://schemas.openxmlformats.org/officeDocument/2006/relationships/image" Target="../media/image179.png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5" Type="http://schemas.openxmlformats.org/officeDocument/2006/relationships/hyperlink" Target="&#49884;&#54200;107&#54200;.pptx" TargetMode="External"/><Relationship Id="rId246" Type="http://schemas.openxmlformats.org/officeDocument/2006/relationships/image" Target="../media/image109.png"/><Relationship Id="rId267" Type="http://schemas.openxmlformats.org/officeDocument/2006/relationships/hyperlink" Target="&#49884;&#54200;73&#54200;.pptx" TargetMode="External"/><Relationship Id="rId288" Type="http://schemas.openxmlformats.org/officeDocument/2006/relationships/image" Target="../media/image130.png"/><Relationship Id="rId411" Type="http://schemas.openxmlformats.org/officeDocument/2006/relationships/hyperlink" Target="../../&#49888;&#50557;PPT/40%20&#47560;&#53468;&#48373;&#51020;/&#47560;&#53468;&#48373;&#51020;.pptx" TargetMode="External"/><Relationship Id="rId432" Type="http://schemas.openxmlformats.org/officeDocument/2006/relationships/image" Target="../media/image202.png"/><Relationship Id="rId453" Type="http://schemas.openxmlformats.org/officeDocument/2006/relationships/hyperlink" Target="../../&#49888;&#50557;PPT/61%20&#48288;&#46300;&#47196;&#54980;&#49436;/&#48288;&#46300;&#47196;&#54980;&#49436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&#49884;&#54200;66&#54200;.pptx" TargetMode="External"/><Relationship Id="rId313" Type="http://schemas.openxmlformats.org/officeDocument/2006/relationships/hyperlink" Target="&#49884;&#54200;98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12&#54200;.pptx" TargetMode="External"/><Relationship Id="rId52" Type="http://schemas.openxmlformats.org/officeDocument/2006/relationships/image" Target="../media/image12.png"/><Relationship Id="rId73" Type="http://schemas.openxmlformats.org/officeDocument/2006/relationships/hyperlink" Target="&#49884;&#54200;55&#54200;.pptx" TargetMode="External"/><Relationship Id="rId94" Type="http://schemas.openxmlformats.org/officeDocument/2006/relationships/image" Target="../media/image33.png"/><Relationship Id="rId148" Type="http://schemas.openxmlformats.org/officeDocument/2006/relationships/image" Target="../media/image60.png"/><Relationship Id="rId169" Type="http://schemas.openxmlformats.org/officeDocument/2006/relationships/hyperlink" Target="&#49884;&#54200;144&#54200;.pptx" TargetMode="External"/><Relationship Id="rId334" Type="http://schemas.openxmlformats.org/officeDocument/2006/relationships/image" Target="../media/image153.png"/><Relationship Id="rId355" Type="http://schemas.openxmlformats.org/officeDocument/2006/relationships/hyperlink" Target="../11&#50676;&#50773;&#44592;&#49345;/&#50676;&#50773;&#44592;&#49345;.pptx" TargetMode="External"/><Relationship Id="rId376" Type="http://schemas.openxmlformats.org/officeDocument/2006/relationships/image" Target="../media/image174.png"/><Relationship Id="rId397" Type="http://schemas.openxmlformats.org/officeDocument/2006/relationships/hyperlink" Target="../33&#48120;&#44032;/&#48120;&#44032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6.png"/><Relationship Id="rId215" Type="http://schemas.openxmlformats.org/officeDocument/2006/relationships/hyperlink" Target="&#49884;&#54200;111&#54200;.pptx" TargetMode="External"/><Relationship Id="rId236" Type="http://schemas.openxmlformats.org/officeDocument/2006/relationships/image" Target="../media/image104.png"/><Relationship Id="rId257" Type="http://schemas.openxmlformats.org/officeDocument/2006/relationships/hyperlink" Target="&#49884;&#54200;49&#54200;.pptx" TargetMode="External"/><Relationship Id="rId278" Type="http://schemas.openxmlformats.org/officeDocument/2006/relationships/image" Target="../media/image125.png"/><Relationship Id="rId401" Type="http://schemas.openxmlformats.org/officeDocument/2006/relationships/hyperlink" Target="../35&#54616;&#48149;&#44397;/&#54616;&#48149;&#44397;.pptx" TargetMode="External"/><Relationship Id="rId422" Type="http://schemas.openxmlformats.org/officeDocument/2006/relationships/image" Target="../media/image197.png"/><Relationship Id="rId443" Type="http://schemas.openxmlformats.org/officeDocument/2006/relationships/hyperlink" Target="../../&#49888;&#50557;PPT/56%20&#46356;&#46020;&#49436;/&#46356;&#46020;&#49436;.pptx" TargetMode="External"/><Relationship Id="rId464" Type="http://schemas.openxmlformats.org/officeDocument/2006/relationships/image" Target="../media/image218.png"/><Relationship Id="rId303" Type="http://schemas.openxmlformats.org/officeDocument/2006/relationships/hyperlink" Target="&#49884;&#54200;89&#54200;.pptx" TargetMode="External"/><Relationship Id="rId42" Type="http://schemas.openxmlformats.org/officeDocument/2006/relationships/image" Target="../media/image7.png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345" Type="http://schemas.openxmlformats.org/officeDocument/2006/relationships/hyperlink" Target="../07&#49324;&#49324;&#44592;/&#49324;&#49324;&#44592;.pptx" TargetMode="External"/><Relationship Id="rId387" Type="http://schemas.openxmlformats.org/officeDocument/2006/relationships/hyperlink" Target="../28&#54840;&#49464;&#50500;/&#54840;&#49464;&#50500;.pptx" TargetMode="External"/><Relationship Id="rId191" Type="http://schemas.openxmlformats.org/officeDocument/2006/relationships/hyperlink" Target="&#49884;&#54200;126&#54200;.pptx" TargetMode="External"/><Relationship Id="rId205" Type="http://schemas.openxmlformats.org/officeDocument/2006/relationships/hyperlink" Target="&#49884;&#54200;138&#54200;.pptx" TargetMode="External"/><Relationship Id="rId247" Type="http://schemas.openxmlformats.org/officeDocument/2006/relationships/hyperlink" Target="&#49884;&#54200;118&#54200;.pptx" TargetMode="External"/><Relationship Id="rId412" Type="http://schemas.openxmlformats.org/officeDocument/2006/relationships/image" Target="../media/image192.png"/><Relationship Id="rId107" Type="http://schemas.openxmlformats.org/officeDocument/2006/relationships/hyperlink" Target="&#49884;&#54200;35&#54200;.pptx" TargetMode="External"/><Relationship Id="rId289" Type="http://schemas.openxmlformats.org/officeDocument/2006/relationships/hyperlink" Target="&#49884;&#54200;85&#54200;.pptx" TargetMode="External"/><Relationship Id="rId454" Type="http://schemas.openxmlformats.org/officeDocument/2006/relationships/image" Target="../media/image213.png"/><Relationship Id="rId11" Type="http://schemas.openxmlformats.org/officeDocument/2006/relationships/slide" Target="slide25.xml"/><Relationship Id="rId53" Type="http://schemas.openxmlformats.org/officeDocument/2006/relationships/hyperlink" Target="&#49884;&#54200;23&#54200;.pptx" TargetMode="External"/><Relationship Id="rId149" Type="http://schemas.openxmlformats.org/officeDocument/2006/relationships/hyperlink" Target="&#49884;&#54200;28&#54200;.pptx" TargetMode="External"/><Relationship Id="rId314" Type="http://schemas.openxmlformats.org/officeDocument/2006/relationships/image" Target="../media/image143.png"/><Relationship Id="rId356" Type="http://schemas.openxmlformats.org/officeDocument/2006/relationships/image" Target="../media/image164.png"/><Relationship Id="rId398" Type="http://schemas.openxmlformats.org/officeDocument/2006/relationships/image" Target="../media/image185.png"/><Relationship Id="rId95" Type="http://schemas.openxmlformats.org/officeDocument/2006/relationships/hyperlink" Target="&#49884;&#54200;40&#54200;.pptx" TargetMode="External"/><Relationship Id="rId160" Type="http://schemas.openxmlformats.org/officeDocument/2006/relationships/image" Target="../media/image66.png"/><Relationship Id="rId216" Type="http://schemas.openxmlformats.org/officeDocument/2006/relationships/image" Target="../media/image94.png"/><Relationship Id="rId423" Type="http://schemas.openxmlformats.org/officeDocument/2006/relationships/hyperlink" Target="../../&#49888;&#50557;PPT/46%20&#44256;&#47536;&#46020;&#51204;&#49436;/&#44256;&#47536;&#46020;&#51204;&#49436;.pptx" TargetMode="External"/><Relationship Id="rId258" Type="http://schemas.openxmlformats.org/officeDocument/2006/relationships/image" Target="../media/image115.png"/><Relationship Id="rId465" Type="http://schemas.openxmlformats.org/officeDocument/2006/relationships/image" Target="../media/image219.png"/><Relationship Id="rId22" Type="http://schemas.openxmlformats.org/officeDocument/2006/relationships/slide" Target="slide13.xm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325" Type="http://schemas.openxmlformats.org/officeDocument/2006/relationships/hyperlink" Target="&#49884;&#54200;92&#54200;.pptx" TargetMode="External"/><Relationship Id="rId367" Type="http://schemas.openxmlformats.org/officeDocument/2006/relationships/hyperlink" Target="../18&#50853;&#44592;/&#50853;&#44592;.pptx" TargetMode="External"/><Relationship Id="rId171" Type="http://schemas.openxmlformats.org/officeDocument/2006/relationships/hyperlink" Target="&#49884;&#54200;124&#54200;.pptx" TargetMode="External"/><Relationship Id="rId227" Type="http://schemas.openxmlformats.org/officeDocument/2006/relationships/hyperlink" Target="&#49884;&#54200;106&#54200;.pptx" TargetMode="External"/><Relationship Id="rId269" Type="http://schemas.openxmlformats.org/officeDocument/2006/relationships/hyperlink" Target="&#49884;&#54200;74&#54200;.pptx" TargetMode="External"/><Relationship Id="rId434" Type="http://schemas.openxmlformats.org/officeDocument/2006/relationships/image" Target="../media/image203.png"/><Relationship Id="rId33" Type="http://schemas.openxmlformats.org/officeDocument/2006/relationships/hyperlink" Target="&#49884;&#54200;22&#54200;.pptx" TargetMode="External"/><Relationship Id="rId129" Type="http://schemas.openxmlformats.org/officeDocument/2006/relationships/hyperlink" Target="&#49884;&#54200;61&#54200;.pptx" TargetMode="External"/><Relationship Id="rId280" Type="http://schemas.openxmlformats.org/officeDocument/2006/relationships/image" Target="../media/image126.png"/><Relationship Id="rId336" Type="http://schemas.openxmlformats.org/officeDocument/2006/relationships/image" Target="../media/image154.png"/><Relationship Id="rId75" Type="http://schemas.openxmlformats.org/officeDocument/2006/relationships/hyperlink" Target="&#49884;&#54200;51&#54200;.pptx" TargetMode="External"/><Relationship Id="rId140" Type="http://schemas.openxmlformats.org/officeDocument/2006/relationships/image" Target="../media/image56.png"/><Relationship Id="rId182" Type="http://schemas.openxmlformats.org/officeDocument/2006/relationships/image" Target="../media/image77.png"/><Relationship Id="rId378" Type="http://schemas.openxmlformats.org/officeDocument/2006/relationships/image" Target="../media/image175.png"/><Relationship Id="rId403" Type="http://schemas.openxmlformats.org/officeDocument/2006/relationships/hyperlink" Target="../36&#49828;&#48148;&#45264;/&#49828;&#48148;&#45264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5.png"/><Relationship Id="rId445" Type="http://schemas.openxmlformats.org/officeDocument/2006/relationships/hyperlink" Target="../../&#49888;&#50557;PPT/57%20&#48716;&#47112;&#47788;&#49436;/&#48716;&#47112;&#47788;&#49436;1&#51109;.pptx" TargetMode="External"/><Relationship Id="rId291" Type="http://schemas.openxmlformats.org/officeDocument/2006/relationships/hyperlink" Target="&#49884;&#54200;86&#54200;.pptx" TargetMode="External"/><Relationship Id="rId305" Type="http://schemas.openxmlformats.org/officeDocument/2006/relationships/hyperlink" Target="&#49884;&#54200;100&#54200;.pptx" TargetMode="External"/><Relationship Id="rId347" Type="http://schemas.openxmlformats.org/officeDocument/2006/relationships/hyperlink" Target="../08&#47355;&#44592;/&#47355;&#44592;.pptx" TargetMode="External"/><Relationship Id="rId44" Type="http://schemas.openxmlformats.org/officeDocument/2006/relationships/image" Target="../media/image8.png"/><Relationship Id="rId86" Type="http://schemas.openxmlformats.org/officeDocument/2006/relationships/image" Target="../media/image29.png"/><Relationship Id="rId151" Type="http://schemas.openxmlformats.org/officeDocument/2006/relationships/hyperlink" Target="&#49884;&#54200;18&#54200;.pptx" TargetMode="External"/><Relationship Id="rId389" Type="http://schemas.openxmlformats.org/officeDocument/2006/relationships/hyperlink" Target="../29&#50836;&#50648;/&#50836;&#50648;.pptx" TargetMode="External"/><Relationship Id="rId193" Type="http://schemas.openxmlformats.org/officeDocument/2006/relationships/hyperlink" Target="&#49884;&#54200;136&#54200;.pptx" TargetMode="External"/><Relationship Id="rId207" Type="http://schemas.openxmlformats.org/officeDocument/2006/relationships/hyperlink" Target="&#49884;&#54200;148&#54200;.pptx" TargetMode="External"/><Relationship Id="rId249" Type="http://schemas.openxmlformats.org/officeDocument/2006/relationships/hyperlink" Target="&#49884;&#54200;119&#54200;.pptx" TargetMode="External"/><Relationship Id="rId414" Type="http://schemas.openxmlformats.org/officeDocument/2006/relationships/image" Target="../media/image193.png"/><Relationship Id="rId456" Type="http://schemas.openxmlformats.org/officeDocument/2006/relationships/image" Target="../media/image214.png"/><Relationship Id="rId13" Type="http://schemas.openxmlformats.org/officeDocument/2006/relationships/slide" Target="slide26.xml"/><Relationship Id="rId109" Type="http://schemas.openxmlformats.org/officeDocument/2006/relationships/hyperlink" Target="&#49884;&#54200;36&#54200;.pptx" TargetMode="External"/><Relationship Id="rId260" Type="http://schemas.openxmlformats.org/officeDocument/2006/relationships/image" Target="../media/image116.png"/><Relationship Id="rId316" Type="http://schemas.openxmlformats.org/officeDocument/2006/relationships/image" Target="../media/image144.png"/><Relationship Id="rId55" Type="http://schemas.openxmlformats.org/officeDocument/2006/relationships/hyperlink" Target="&#49884;&#54200;44&#54200;.pptx" TargetMode="External"/><Relationship Id="rId97" Type="http://schemas.openxmlformats.org/officeDocument/2006/relationships/hyperlink" Target="&#49884;&#54200;50&#54200;.pptx" TargetMode="External"/><Relationship Id="rId120" Type="http://schemas.openxmlformats.org/officeDocument/2006/relationships/image" Target="../media/image46.png"/><Relationship Id="rId358" Type="http://schemas.openxmlformats.org/officeDocument/2006/relationships/image" Target="../media/image165.png"/><Relationship Id="rId162" Type="http://schemas.openxmlformats.org/officeDocument/2006/relationships/image" Target="../media/image67.png"/><Relationship Id="rId218" Type="http://schemas.openxmlformats.org/officeDocument/2006/relationships/image" Target="../media/image95.png"/><Relationship Id="rId425" Type="http://schemas.openxmlformats.org/officeDocument/2006/relationships/hyperlink" Target="../../&#49888;&#50557;PPT/47%20&#44256;&#47536;&#46020;&#54980;&#49436;/&#44256;&#47536;&#46020;&#54980;&#49436;.pptx" TargetMode="External"/><Relationship Id="rId271" Type="http://schemas.openxmlformats.org/officeDocument/2006/relationships/hyperlink" Target="&#49884;&#54200;75&#54200;.pptx" TargetMode="External"/><Relationship Id="rId24" Type="http://schemas.openxmlformats.org/officeDocument/2006/relationships/slide" Target="slide15.xml"/><Relationship Id="rId66" Type="http://schemas.openxmlformats.org/officeDocument/2006/relationships/image" Target="../media/image19.png"/><Relationship Id="rId131" Type="http://schemas.openxmlformats.org/officeDocument/2006/relationships/hyperlink" Target="&#49884;&#54200;65&#54200;.pptx" TargetMode="External"/><Relationship Id="rId327" Type="http://schemas.openxmlformats.org/officeDocument/2006/relationships/hyperlink" Target="&#49884;&#54200;91&#54200;.pptx" TargetMode="External"/><Relationship Id="rId369" Type="http://schemas.openxmlformats.org/officeDocument/2006/relationships/hyperlink" Target="../19&#49884;&#54200;/&#49884;&#54200;.pptx" TargetMode="External"/><Relationship Id="rId173" Type="http://schemas.openxmlformats.org/officeDocument/2006/relationships/hyperlink" Target="&#49884;&#54200;143&#54200;.pptx" TargetMode="External"/><Relationship Id="rId229" Type="http://schemas.openxmlformats.org/officeDocument/2006/relationships/hyperlink" Target="&#49884;&#54200;108&#54200;.pptx" TargetMode="External"/><Relationship Id="rId380" Type="http://schemas.openxmlformats.org/officeDocument/2006/relationships/image" Target="../media/image176.png"/><Relationship Id="rId436" Type="http://schemas.openxmlformats.org/officeDocument/2006/relationships/image" Target="../media/image204.png"/><Relationship Id="rId240" Type="http://schemas.openxmlformats.org/officeDocument/2006/relationships/image" Target="../media/image106.png"/><Relationship Id="rId35" Type="http://schemas.openxmlformats.org/officeDocument/2006/relationships/hyperlink" Target="&#49884;&#54200;21&#54200;.pptx" TargetMode="External"/><Relationship Id="rId77" Type="http://schemas.openxmlformats.org/officeDocument/2006/relationships/hyperlink" Target="&#49884;&#54200;52&#54200;.pptx" TargetMode="External"/><Relationship Id="rId100" Type="http://schemas.openxmlformats.org/officeDocument/2006/relationships/image" Target="../media/image36.png"/><Relationship Id="rId282" Type="http://schemas.openxmlformats.org/officeDocument/2006/relationships/image" Target="../media/image127.png"/><Relationship Id="rId338" Type="http://schemas.openxmlformats.org/officeDocument/2006/relationships/image" Target="../media/image155.png"/><Relationship Id="rId8" Type="http://schemas.openxmlformats.org/officeDocument/2006/relationships/slide" Target="slide4.xml"/><Relationship Id="rId142" Type="http://schemas.openxmlformats.org/officeDocument/2006/relationships/image" Target="../media/image57.png"/><Relationship Id="rId184" Type="http://schemas.openxmlformats.org/officeDocument/2006/relationships/image" Target="../media/image78.png"/><Relationship Id="rId391" Type="http://schemas.openxmlformats.org/officeDocument/2006/relationships/hyperlink" Target="../30&#50500;&#47784;&#49828;/&#50500;&#47784;&#49828;.pptx" TargetMode="External"/><Relationship Id="rId405" Type="http://schemas.openxmlformats.org/officeDocument/2006/relationships/hyperlink" Target="../37&#54617;&#44060;/&#54617;&#44060;.pptx" TargetMode="External"/><Relationship Id="rId447" Type="http://schemas.openxmlformats.org/officeDocument/2006/relationships/hyperlink" Target="../../&#49888;&#50557;PPT/58%20&#55176;&#48652;&#47532;&#49436;/&#55176;&#48652;&#47532;&#49436;.pptx" TargetMode="External"/><Relationship Id="rId251" Type="http://schemas.openxmlformats.org/officeDocument/2006/relationships/hyperlink" Target="&#49884;&#54200;19&#54200;.pptx" TargetMode="External"/><Relationship Id="rId46" Type="http://schemas.openxmlformats.org/officeDocument/2006/relationships/image" Target="../media/image9.png"/><Relationship Id="rId293" Type="http://schemas.openxmlformats.org/officeDocument/2006/relationships/hyperlink" Target="&#49884;&#54200;87&#54200;.pptx" TargetMode="External"/><Relationship Id="rId307" Type="http://schemas.openxmlformats.org/officeDocument/2006/relationships/hyperlink" Target="&#49884;&#54200;101&#54200;.pptx" TargetMode="External"/><Relationship Id="rId349" Type="http://schemas.openxmlformats.org/officeDocument/2006/relationships/hyperlink" Target="../09&#49324;&#47924;&#50648;&#49345;/&#49324;&#47924;&#50648;&#49345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&#49884;&#54200;46&#54200;.pptx" TargetMode="External"/><Relationship Id="rId153" Type="http://schemas.openxmlformats.org/officeDocument/2006/relationships/hyperlink" Target="&#49884;&#54200;08&#54200;.pptx" TargetMode="External"/><Relationship Id="rId195" Type="http://schemas.openxmlformats.org/officeDocument/2006/relationships/hyperlink" Target="&#49884;&#54200;146&#54200;.pptx" TargetMode="External"/><Relationship Id="rId209" Type="http://schemas.openxmlformats.org/officeDocument/2006/relationships/hyperlink" Target="&#49884;&#54200;149&#54200;.pptx" TargetMode="External"/><Relationship Id="rId360" Type="http://schemas.openxmlformats.org/officeDocument/2006/relationships/image" Target="../media/image166.png"/><Relationship Id="rId416" Type="http://schemas.openxmlformats.org/officeDocument/2006/relationships/image" Target="../media/image194.png"/><Relationship Id="rId220" Type="http://schemas.openxmlformats.org/officeDocument/2006/relationships/image" Target="../media/image96.png"/><Relationship Id="rId458" Type="http://schemas.openxmlformats.org/officeDocument/2006/relationships/image" Target="../media/image215.png"/><Relationship Id="rId15" Type="http://schemas.openxmlformats.org/officeDocument/2006/relationships/slide" Target="slide27.xml"/><Relationship Id="rId57" Type="http://schemas.openxmlformats.org/officeDocument/2006/relationships/hyperlink" Target="&#49884;&#54200;04&#54200;.pptx" TargetMode="External"/><Relationship Id="rId262" Type="http://schemas.openxmlformats.org/officeDocument/2006/relationships/image" Target="../media/image117.png"/><Relationship Id="rId318" Type="http://schemas.openxmlformats.org/officeDocument/2006/relationships/image" Target="../media/image145.png"/><Relationship Id="rId99" Type="http://schemas.openxmlformats.org/officeDocument/2006/relationships/hyperlink" Target="&#49884;&#54200;56&#54200;.pptx" TargetMode="External"/><Relationship Id="rId122" Type="http://schemas.openxmlformats.org/officeDocument/2006/relationships/image" Target="../media/image47.png"/><Relationship Id="rId164" Type="http://schemas.openxmlformats.org/officeDocument/2006/relationships/image" Target="../media/image68.png"/><Relationship Id="rId371" Type="http://schemas.openxmlformats.org/officeDocument/2006/relationships/hyperlink" Target="../20&#51104;&#50616;/&#51104;&#50616;.pptx" TargetMode="External"/><Relationship Id="rId427" Type="http://schemas.openxmlformats.org/officeDocument/2006/relationships/hyperlink" Target="../../&#49888;&#50557;PPT/48%20&#44040;&#46972;&#46356;&#50500;&#49436;/&#44040;&#46972;&#46356;&#50500;&#49436;.pptx" TargetMode="External"/><Relationship Id="rId26" Type="http://schemas.openxmlformats.org/officeDocument/2006/relationships/slide" Target="slide17.xml"/><Relationship Id="rId231" Type="http://schemas.openxmlformats.org/officeDocument/2006/relationships/hyperlink" Target="&#49884;&#54200;109&#54200;.pptx" TargetMode="External"/><Relationship Id="rId273" Type="http://schemas.openxmlformats.org/officeDocument/2006/relationships/hyperlink" Target="&#49884;&#54200;76&#54200;.pptx" TargetMode="External"/><Relationship Id="rId329" Type="http://schemas.openxmlformats.org/officeDocument/2006/relationships/hyperlink" Target="&#49884;&#54200;09&#54200;.pptx" TargetMode="External"/><Relationship Id="rId68" Type="http://schemas.openxmlformats.org/officeDocument/2006/relationships/image" Target="../media/image20.png"/><Relationship Id="rId133" Type="http://schemas.openxmlformats.org/officeDocument/2006/relationships/hyperlink" Target="&#49884;&#54200;64&#54200;.pptx" TargetMode="External"/><Relationship Id="rId175" Type="http://schemas.openxmlformats.org/officeDocument/2006/relationships/hyperlink" Target="&#49884;&#54200;142&#54200;.pptx" TargetMode="External"/><Relationship Id="rId340" Type="http://schemas.openxmlformats.org/officeDocument/2006/relationships/image" Target="../media/image156.png"/><Relationship Id="rId200" Type="http://schemas.openxmlformats.org/officeDocument/2006/relationships/image" Target="../media/image86.png"/><Relationship Id="rId382" Type="http://schemas.openxmlformats.org/officeDocument/2006/relationships/image" Target="../media/image177.png"/><Relationship Id="rId438" Type="http://schemas.openxmlformats.org/officeDocument/2006/relationships/image" Target="../media/image205.png"/><Relationship Id="rId242" Type="http://schemas.openxmlformats.org/officeDocument/2006/relationships/image" Target="../media/image107.png"/><Relationship Id="rId284" Type="http://schemas.openxmlformats.org/officeDocument/2006/relationships/image" Target="../media/image128.png"/><Relationship Id="rId37" Type="http://schemas.openxmlformats.org/officeDocument/2006/relationships/hyperlink" Target="&#49884;&#54200;11&#54200;.pptx" TargetMode="External"/><Relationship Id="rId79" Type="http://schemas.openxmlformats.org/officeDocument/2006/relationships/hyperlink" Target="&#49884;&#54200;53&#54200;.pptx" TargetMode="External"/><Relationship Id="rId102" Type="http://schemas.openxmlformats.org/officeDocument/2006/relationships/image" Target="../media/image37.png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86" Type="http://schemas.openxmlformats.org/officeDocument/2006/relationships/image" Target="../media/image79.png"/><Relationship Id="rId351" Type="http://schemas.openxmlformats.org/officeDocument/2006/relationships/hyperlink" Target="../10&#49324;&#47924;&#50648;&#54616;/&#49324;&#47924;&#50648;&#54616;.pptx" TargetMode="External"/><Relationship Id="rId393" Type="http://schemas.openxmlformats.org/officeDocument/2006/relationships/hyperlink" Target="../31&#50724;&#48148;&#45852;/&#50724;&#48148;&#45852;1&#51109;.pptx" TargetMode="External"/><Relationship Id="rId407" Type="http://schemas.openxmlformats.org/officeDocument/2006/relationships/hyperlink" Target="../38&#49828;&#44032;&#47028;/&#49828;&#44032;&#47028;.pptx" TargetMode="External"/><Relationship Id="rId449" Type="http://schemas.openxmlformats.org/officeDocument/2006/relationships/hyperlink" Target="../../&#49888;&#50557;PPT/59%20&#50556;&#44256;&#48372;&#49436;/&#50556;&#44256;&#48372;&#49436;.pptx" TargetMode="External"/><Relationship Id="rId211" Type="http://schemas.openxmlformats.org/officeDocument/2006/relationships/hyperlink" Target="&#49884;&#54200;139&#54200;.pptx" TargetMode="External"/><Relationship Id="rId253" Type="http://schemas.openxmlformats.org/officeDocument/2006/relationships/hyperlink" Target="&#49884;&#54200;29&#54200;.pptx" TargetMode="External"/><Relationship Id="rId295" Type="http://schemas.openxmlformats.org/officeDocument/2006/relationships/hyperlink" Target="&#49884;&#54200;69&#54200;.pptx" TargetMode="External"/><Relationship Id="rId309" Type="http://schemas.openxmlformats.org/officeDocument/2006/relationships/hyperlink" Target="&#49884;&#54200;102&#54200;.pptx" TargetMode="External"/><Relationship Id="rId460" Type="http://schemas.openxmlformats.org/officeDocument/2006/relationships/image" Target="../media/image216.png"/><Relationship Id="rId48" Type="http://schemas.openxmlformats.org/officeDocument/2006/relationships/image" Target="../media/image10.png"/><Relationship Id="rId113" Type="http://schemas.openxmlformats.org/officeDocument/2006/relationships/hyperlink" Target="&#49884;&#54200;60&#54200;.pptx" TargetMode="External"/><Relationship Id="rId320" Type="http://schemas.openxmlformats.org/officeDocument/2006/relationships/image" Target="../media/image146.png"/><Relationship Id="rId155" Type="http://schemas.openxmlformats.org/officeDocument/2006/relationships/hyperlink" Target="&#49884;&#54200;122&#54200;.pptx" TargetMode="External"/><Relationship Id="rId197" Type="http://schemas.openxmlformats.org/officeDocument/2006/relationships/hyperlink" Target="&#49884;&#54200;147&#54200;.pptx" TargetMode="External"/><Relationship Id="rId362" Type="http://schemas.openxmlformats.org/officeDocument/2006/relationships/image" Target="../media/image167.png"/><Relationship Id="rId418" Type="http://schemas.openxmlformats.org/officeDocument/2006/relationships/image" Target="../media/image195.png"/><Relationship Id="rId222" Type="http://schemas.openxmlformats.org/officeDocument/2006/relationships/image" Target="../media/image97.png"/><Relationship Id="rId264" Type="http://schemas.openxmlformats.org/officeDocument/2006/relationships/image" Target="../media/image118.png"/><Relationship Id="rId17" Type="http://schemas.openxmlformats.org/officeDocument/2006/relationships/slide" Target="slide9.xml"/><Relationship Id="rId59" Type="http://schemas.openxmlformats.org/officeDocument/2006/relationships/hyperlink" Target="&#49884;&#54200;41&#54200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166" Type="http://schemas.openxmlformats.org/officeDocument/2006/relationships/image" Target="../media/image69.png"/><Relationship Id="rId331" Type="http://schemas.openxmlformats.org/officeDocument/2006/relationships/hyperlink" Target="../../&#44396;-&#49888;&#50557;%20&#49457;&#44221;&#47785;&#47197;.pptx" TargetMode="External"/><Relationship Id="rId373" Type="http://schemas.openxmlformats.org/officeDocument/2006/relationships/hyperlink" Target="../21&#51204;&#46020;&#49436;/&#51204;&#46020;&#49436;.pptx" TargetMode="External"/><Relationship Id="rId429" Type="http://schemas.openxmlformats.org/officeDocument/2006/relationships/hyperlink" Target="../../&#49888;&#50557;PPT/49%20&#50640;&#48288;&#49548;&#49436;/&#50640;&#48288;&#49548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2&#54200;.pptx" TargetMode="External"/><Relationship Id="rId440" Type="http://schemas.openxmlformats.org/officeDocument/2006/relationships/image" Target="../media/image206.png"/><Relationship Id="rId28" Type="http://schemas.openxmlformats.org/officeDocument/2006/relationships/slide" Target="slide19.xml"/><Relationship Id="rId275" Type="http://schemas.openxmlformats.org/officeDocument/2006/relationships/hyperlink" Target="&#49884;&#54200;70&#54200;.pptx" TargetMode="External"/><Relationship Id="rId300" Type="http://schemas.openxmlformats.org/officeDocument/2006/relationships/image" Target="../media/image136.png"/><Relationship Id="rId81" Type="http://schemas.openxmlformats.org/officeDocument/2006/relationships/hyperlink" Target="&#49884;&#54200;05&#54200;.pptx" TargetMode="External"/><Relationship Id="rId135" Type="http://schemas.openxmlformats.org/officeDocument/2006/relationships/hyperlink" Target="&#49884;&#54200;63&#54200;.pptx" TargetMode="External"/><Relationship Id="rId177" Type="http://schemas.openxmlformats.org/officeDocument/2006/relationships/hyperlink" Target="&#49884;&#54200;141&#54200;.pptx" TargetMode="External"/><Relationship Id="rId342" Type="http://schemas.openxmlformats.org/officeDocument/2006/relationships/image" Target="../media/image157.png"/><Relationship Id="rId384" Type="http://schemas.openxmlformats.org/officeDocument/2006/relationships/image" Target="../media/image178.png"/><Relationship Id="rId202" Type="http://schemas.openxmlformats.org/officeDocument/2006/relationships/image" Target="../media/image87.png"/><Relationship Id="rId244" Type="http://schemas.openxmlformats.org/officeDocument/2006/relationships/image" Target="../media/image108.png"/><Relationship Id="rId39" Type="http://schemas.openxmlformats.org/officeDocument/2006/relationships/hyperlink" Target="&#49884;&#54200;01&#54200;.pptx" TargetMode="External"/><Relationship Id="rId286" Type="http://schemas.openxmlformats.org/officeDocument/2006/relationships/image" Target="../media/image129.png"/><Relationship Id="rId451" Type="http://schemas.openxmlformats.org/officeDocument/2006/relationships/hyperlink" Target="../../&#49888;&#50557;PPT/60%20&#48288;&#46300;&#47196;&#51204;&#49436;/&#48288;&#46300;&#47196;&#51204;&#49436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46" Type="http://schemas.openxmlformats.org/officeDocument/2006/relationships/image" Target="../media/image59.png"/><Relationship Id="rId188" Type="http://schemas.openxmlformats.org/officeDocument/2006/relationships/image" Target="../media/image80.png"/><Relationship Id="rId311" Type="http://schemas.openxmlformats.org/officeDocument/2006/relationships/hyperlink" Target="&#49884;&#54200;99&#54200;.pptx" TargetMode="External"/><Relationship Id="rId353" Type="http://schemas.openxmlformats.org/officeDocument/2006/relationships/hyperlink" Target="../12&#50676;&#50773;&#44592;&#54616;/&#50676;&#50773;&#44592;&#54616;.pptx" TargetMode="External"/><Relationship Id="rId395" Type="http://schemas.openxmlformats.org/officeDocument/2006/relationships/hyperlink" Target="../32&#50836;&#45208;/&#50836;&#45208;.pptx" TargetMode="External"/><Relationship Id="rId409" Type="http://schemas.openxmlformats.org/officeDocument/2006/relationships/hyperlink" Target="../39&#47568;&#46972;&#44592;/&#47568;&#46972;&#44592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&#49884;&#54200;129&#54200;.pptx" TargetMode="External"/><Relationship Id="rId420" Type="http://schemas.openxmlformats.org/officeDocument/2006/relationships/image" Target="../media/image196.png"/><Relationship Id="rId255" Type="http://schemas.openxmlformats.org/officeDocument/2006/relationships/hyperlink" Target="&#49884;&#54200;39&#54200;.pptx" TargetMode="External"/><Relationship Id="rId297" Type="http://schemas.openxmlformats.org/officeDocument/2006/relationships/hyperlink" Target="&#49884;&#54200;79&#54200;.pptx" TargetMode="External"/><Relationship Id="rId462" Type="http://schemas.openxmlformats.org/officeDocument/2006/relationships/image" Target="../media/image217.png"/><Relationship Id="rId115" Type="http://schemas.openxmlformats.org/officeDocument/2006/relationships/hyperlink" Target="&#49884;&#54200;07&#54200;.pptx" TargetMode="External"/><Relationship Id="rId157" Type="http://schemas.openxmlformats.org/officeDocument/2006/relationships/hyperlink" Target="&#49884;&#54200;121&#54200;.pptx" TargetMode="External"/><Relationship Id="rId322" Type="http://schemas.openxmlformats.org/officeDocument/2006/relationships/image" Target="../media/image147.png"/><Relationship Id="rId364" Type="http://schemas.openxmlformats.org/officeDocument/2006/relationships/image" Target="../media/image168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57&#54200;.pptx" TargetMode="External"/><Relationship Id="rId299" Type="http://schemas.openxmlformats.org/officeDocument/2006/relationships/hyperlink" Target="&#49884;&#54200;80&#54200;.pptx" TargetMode="External"/><Relationship Id="rId21" Type="http://schemas.openxmlformats.org/officeDocument/2006/relationships/slide" Target="slide12.xml"/><Relationship Id="rId63" Type="http://schemas.openxmlformats.org/officeDocument/2006/relationships/hyperlink" Target="&#49884;&#54200;43&#54200;.pptx" TargetMode="External"/><Relationship Id="rId159" Type="http://schemas.openxmlformats.org/officeDocument/2006/relationships/hyperlink" Target="&#49884;&#54200;123&#54200;.pptx" TargetMode="External"/><Relationship Id="rId324" Type="http://schemas.openxmlformats.org/officeDocument/2006/relationships/image" Target="../media/image148.png"/><Relationship Id="rId366" Type="http://schemas.openxmlformats.org/officeDocument/2006/relationships/image" Target="../media/image169.png"/><Relationship Id="rId170" Type="http://schemas.openxmlformats.org/officeDocument/2006/relationships/image" Target="../media/image71.png"/><Relationship Id="rId226" Type="http://schemas.openxmlformats.org/officeDocument/2006/relationships/image" Target="../media/image99.png"/><Relationship Id="rId433" Type="http://schemas.openxmlformats.org/officeDocument/2006/relationships/hyperlink" Target="../../&#49888;&#50557;PPT/51%20&#44264;&#47196;&#49352;&#49436;/&#44264;&#47196;&#49352;&#49436;.pptx" TargetMode="External"/><Relationship Id="rId268" Type="http://schemas.openxmlformats.org/officeDocument/2006/relationships/image" Target="../media/image120.png"/><Relationship Id="rId32" Type="http://schemas.openxmlformats.org/officeDocument/2006/relationships/image" Target="../media/image2.png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335" Type="http://schemas.openxmlformats.org/officeDocument/2006/relationships/hyperlink" Target="&#52285;&#49464;&#44592;.pptx" TargetMode="External"/><Relationship Id="rId377" Type="http://schemas.openxmlformats.org/officeDocument/2006/relationships/hyperlink" Target="../23&#51060;&#49324;&#50556;/&#51060;&#49324;&#50556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35&#54200;.pptx" TargetMode="External"/><Relationship Id="rId237" Type="http://schemas.openxmlformats.org/officeDocument/2006/relationships/hyperlink" Target="&#49884;&#54200;114&#54200;.pptx" TargetMode="External"/><Relationship Id="rId402" Type="http://schemas.openxmlformats.org/officeDocument/2006/relationships/image" Target="../media/image187.png"/><Relationship Id="rId279" Type="http://schemas.openxmlformats.org/officeDocument/2006/relationships/hyperlink" Target="&#49884;&#54200;88&#54200;.pptx" TargetMode="External"/><Relationship Id="rId444" Type="http://schemas.openxmlformats.org/officeDocument/2006/relationships/image" Target="../media/image208.png"/><Relationship Id="rId43" Type="http://schemas.openxmlformats.org/officeDocument/2006/relationships/hyperlink" Target="&#49884;&#54200;33&#54200;.pptx" TargetMode="External"/><Relationship Id="rId139" Type="http://schemas.openxmlformats.org/officeDocument/2006/relationships/hyperlink" Target="&#49884;&#54200;67&#54200;.pptx" TargetMode="External"/><Relationship Id="rId290" Type="http://schemas.openxmlformats.org/officeDocument/2006/relationships/image" Target="../media/image131.png"/><Relationship Id="rId304" Type="http://schemas.openxmlformats.org/officeDocument/2006/relationships/image" Target="../media/image138.png"/><Relationship Id="rId346" Type="http://schemas.openxmlformats.org/officeDocument/2006/relationships/image" Target="../media/image159.png"/><Relationship Id="rId388" Type="http://schemas.openxmlformats.org/officeDocument/2006/relationships/image" Target="../media/image180.png"/><Relationship Id="rId85" Type="http://schemas.openxmlformats.org/officeDocument/2006/relationships/hyperlink" Target="&#49884;&#54200;25&#54200;.pptx" TargetMode="External"/><Relationship Id="rId150" Type="http://schemas.openxmlformats.org/officeDocument/2006/relationships/image" Target="../media/image61.png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413" Type="http://schemas.openxmlformats.org/officeDocument/2006/relationships/hyperlink" Target="../../&#49888;&#50557;PPT/41%20&#47560;&#44032;&#48373;&#51020;/&#47560;&#44032;&#48373;&#51020;.pptx" TargetMode="External"/><Relationship Id="rId248" Type="http://schemas.openxmlformats.org/officeDocument/2006/relationships/image" Target="../media/image110.png"/><Relationship Id="rId455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6.xml"/><Relationship Id="rId108" Type="http://schemas.openxmlformats.org/officeDocument/2006/relationships/image" Target="../media/image40.png"/><Relationship Id="rId315" Type="http://schemas.openxmlformats.org/officeDocument/2006/relationships/hyperlink" Target="&#49884;&#54200;97&#54200;.pptx" TargetMode="External"/><Relationship Id="rId357" Type="http://schemas.openxmlformats.org/officeDocument/2006/relationships/hyperlink" Target="../13&#50669;&#45824;&#49345;/&#50669;&#45824;&#49345;.pptx" TargetMode="External"/><Relationship Id="rId54" Type="http://schemas.openxmlformats.org/officeDocument/2006/relationships/image" Target="../media/image13.png"/><Relationship Id="rId96" Type="http://schemas.openxmlformats.org/officeDocument/2006/relationships/image" Target="../media/image34.png"/><Relationship Id="rId161" Type="http://schemas.openxmlformats.org/officeDocument/2006/relationships/hyperlink" Target="&#49884;&#54200;133&#54200;.pptx" TargetMode="External"/><Relationship Id="rId217" Type="http://schemas.openxmlformats.org/officeDocument/2006/relationships/hyperlink" Target="&#49884;&#54200;103&#54200;.pptx" TargetMode="External"/><Relationship Id="rId399" Type="http://schemas.openxmlformats.org/officeDocument/2006/relationships/hyperlink" Target="../34&#45208;&#54996;/&#45208;&#54996;.pptx" TargetMode="External"/><Relationship Id="rId259" Type="http://schemas.openxmlformats.org/officeDocument/2006/relationships/hyperlink" Target="&#49884;&#54200;59&#54200;.pptx" TargetMode="External"/><Relationship Id="rId424" Type="http://schemas.openxmlformats.org/officeDocument/2006/relationships/image" Target="../media/image198.png"/><Relationship Id="rId466" Type="http://schemas.openxmlformats.org/officeDocument/2006/relationships/image" Target="../media/image227.png"/><Relationship Id="rId23" Type="http://schemas.openxmlformats.org/officeDocument/2006/relationships/slide" Target="slide14.xml"/><Relationship Id="rId119" Type="http://schemas.openxmlformats.org/officeDocument/2006/relationships/hyperlink" Target="&#49884;&#54200;47&#54200;.pptx" TargetMode="External"/><Relationship Id="rId270" Type="http://schemas.openxmlformats.org/officeDocument/2006/relationships/image" Target="../media/image121.png"/><Relationship Id="rId326" Type="http://schemas.openxmlformats.org/officeDocument/2006/relationships/image" Target="../media/image149.png"/><Relationship Id="rId65" Type="http://schemas.openxmlformats.org/officeDocument/2006/relationships/hyperlink" Target="&#49884;&#54200;34&#54200;.pptx" TargetMode="External"/><Relationship Id="rId130" Type="http://schemas.openxmlformats.org/officeDocument/2006/relationships/image" Target="../media/image51.png"/><Relationship Id="rId368" Type="http://schemas.openxmlformats.org/officeDocument/2006/relationships/image" Target="../media/image170.png"/><Relationship Id="rId172" Type="http://schemas.openxmlformats.org/officeDocument/2006/relationships/image" Target="../media/image72.png"/><Relationship Id="rId228" Type="http://schemas.openxmlformats.org/officeDocument/2006/relationships/image" Target="../media/image100.png"/><Relationship Id="rId43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1" Type="http://schemas.openxmlformats.org/officeDocument/2006/relationships/hyperlink" Target="&#49884;&#54200;81&#54200;.pptx" TargetMode="External"/><Relationship Id="rId337" Type="http://schemas.openxmlformats.org/officeDocument/2006/relationships/hyperlink" Target="../03&#47112;&#50948;&#44592;/&#47112;&#50948;&#44592;.pptx" TargetMode="External"/><Relationship Id="rId34" Type="http://schemas.openxmlformats.org/officeDocument/2006/relationships/image" Target="../media/image3.png"/><Relationship Id="rId76" Type="http://schemas.openxmlformats.org/officeDocument/2006/relationships/image" Target="../media/image24.png"/><Relationship Id="rId141" Type="http://schemas.openxmlformats.org/officeDocument/2006/relationships/hyperlink" Target="&#49884;&#54200;68&#54200;.pptx" TargetMode="External"/><Relationship Id="rId379" Type="http://schemas.openxmlformats.org/officeDocument/2006/relationships/hyperlink" Target="../24&#50696;&#47112;&#48120;&#50556;/&#50696;&#47112;&#48120;&#50556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45&#54200;.pptx" TargetMode="External"/><Relationship Id="rId239" Type="http://schemas.openxmlformats.org/officeDocument/2006/relationships/hyperlink" Target="&#49884;&#54200;115&#54200;.pptx" TargetMode="External"/><Relationship Id="rId390" Type="http://schemas.openxmlformats.org/officeDocument/2006/relationships/image" Target="../media/image181.png"/><Relationship Id="rId404" Type="http://schemas.openxmlformats.org/officeDocument/2006/relationships/image" Target="../media/image188.png"/><Relationship Id="rId446" Type="http://schemas.openxmlformats.org/officeDocument/2006/relationships/image" Target="../media/image209.png"/><Relationship Id="rId250" Type="http://schemas.openxmlformats.org/officeDocument/2006/relationships/image" Target="../media/image111.png"/><Relationship Id="rId292" Type="http://schemas.openxmlformats.org/officeDocument/2006/relationships/image" Target="../media/image132.png"/><Relationship Id="rId306" Type="http://schemas.openxmlformats.org/officeDocument/2006/relationships/image" Target="../media/image139.png"/><Relationship Id="rId45" Type="http://schemas.openxmlformats.org/officeDocument/2006/relationships/hyperlink" Target="&#49884;&#54200;31&#54200;.pptx" TargetMode="External"/><Relationship Id="rId87" Type="http://schemas.openxmlformats.org/officeDocument/2006/relationships/hyperlink" Target="&#49884;&#54200;45&#54200;.pptx" TargetMode="External"/><Relationship Id="rId110" Type="http://schemas.openxmlformats.org/officeDocument/2006/relationships/image" Target="../media/image41.png"/><Relationship Id="rId348" Type="http://schemas.openxmlformats.org/officeDocument/2006/relationships/image" Target="../media/image160.png"/><Relationship Id="rId152" Type="http://schemas.openxmlformats.org/officeDocument/2006/relationships/image" Target="../media/image62.png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415" Type="http://schemas.openxmlformats.org/officeDocument/2006/relationships/hyperlink" Target="../../&#49888;&#50557;PPT/42%20&#45572;&#44032;&#48373;&#51020;/&#45572;&#44032;&#48373;&#51020;.pptx" TargetMode="External"/><Relationship Id="rId457" Type="http://schemas.openxmlformats.org/officeDocument/2006/relationships/hyperlink" Target="../../&#49888;&#50557;PPT/63%20&#50836;&#54620;&#51060;&#49436;/&#50836;&#54620;&#51060;&#49436;1&#51109;.pptx" TargetMode="External"/><Relationship Id="rId261" Type="http://schemas.openxmlformats.org/officeDocument/2006/relationships/hyperlink" Target="&#49884;&#54200;77&#54200;.pptx" TargetMode="External"/><Relationship Id="rId14" Type="http://schemas.openxmlformats.org/officeDocument/2006/relationships/slide" Target="slide7.xml"/><Relationship Id="rId56" Type="http://schemas.openxmlformats.org/officeDocument/2006/relationships/image" Target="../media/image14.png"/><Relationship Id="rId317" Type="http://schemas.openxmlformats.org/officeDocument/2006/relationships/hyperlink" Target="&#49884;&#54200;96&#54200;.pptx" TargetMode="External"/><Relationship Id="rId359" Type="http://schemas.openxmlformats.org/officeDocument/2006/relationships/hyperlink" Target="../14&#50669;&#45824;&#54616;/&#50669;&#45824;&#54616;.pptx" TargetMode="External"/><Relationship Id="rId98" Type="http://schemas.openxmlformats.org/officeDocument/2006/relationships/image" Target="../media/image35.png"/><Relationship Id="rId121" Type="http://schemas.openxmlformats.org/officeDocument/2006/relationships/hyperlink" Target="&#49884;&#54200;37&#54200;.pptx" TargetMode="External"/><Relationship Id="rId163" Type="http://schemas.openxmlformats.org/officeDocument/2006/relationships/hyperlink" Target="&#49884;&#54200;132&#54200;.pptx" TargetMode="External"/><Relationship Id="rId219" Type="http://schemas.openxmlformats.org/officeDocument/2006/relationships/hyperlink" Target="&#49884;&#54200;104&#54200;.pptx" TargetMode="External"/><Relationship Id="rId370" Type="http://schemas.openxmlformats.org/officeDocument/2006/relationships/image" Target="../media/image171.png"/><Relationship Id="rId426" Type="http://schemas.openxmlformats.org/officeDocument/2006/relationships/image" Target="../media/image199.png"/><Relationship Id="rId230" Type="http://schemas.openxmlformats.org/officeDocument/2006/relationships/image" Target="../media/image101.png"/><Relationship Id="rId25" Type="http://schemas.openxmlformats.org/officeDocument/2006/relationships/slide" Target="slide16.xml"/><Relationship Id="rId67" Type="http://schemas.openxmlformats.org/officeDocument/2006/relationships/hyperlink" Target="&#49884;&#54200;14&#54200;.pptx" TargetMode="External"/><Relationship Id="rId272" Type="http://schemas.openxmlformats.org/officeDocument/2006/relationships/image" Target="../media/image122.png"/><Relationship Id="rId328" Type="http://schemas.openxmlformats.org/officeDocument/2006/relationships/image" Target="../media/image150.png"/><Relationship Id="rId132" Type="http://schemas.openxmlformats.org/officeDocument/2006/relationships/image" Target="../media/image52.png"/><Relationship Id="rId174" Type="http://schemas.openxmlformats.org/officeDocument/2006/relationships/image" Target="../media/image73.png"/><Relationship Id="rId381" Type="http://schemas.openxmlformats.org/officeDocument/2006/relationships/hyperlink" Target="../25&#50696;&#47112;&#48120;&#50556;&#50528;&#44032;/&#50696;&#47112;&#48120;&#50556;&#50528;&#44032;.pptx" TargetMode="External"/><Relationship Id="rId241" Type="http://schemas.openxmlformats.org/officeDocument/2006/relationships/hyperlink" Target="&#49884;&#54200;120&#54200;.pptx" TargetMode="External"/><Relationship Id="rId43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36" Type="http://schemas.openxmlformats.org/officeDocument/2006/relationships/image" Target="../media/image4.png"/><Relationship Id="rId283" Type="http://schemas.openxmlformats.org/officeDocument/2006/relationships/hyperlink" Target="&#49884;&#54200;82&#54200;.pptx" TargetMode="External"/><Relationship Id="rId339" Type="http://schemas.openxmlformats.org/officeDocument/2006/relationships/hyperlink" Target="../04&#48124;&#49688;&#44592;/&#48124;&#49688;&#44592;.pptx" TargetMode="External"/><Relationship Id="rId78" Type="http://schemas.openxmlformats.org/officeDocument/2006/relationships/image" Target="../media/image25.png"/><Relationship Id="rId101" Type="http://schemas.openxmlformats.org/officeDocument/2006/relationships/hyperlink" Target="&#49884;&#54200;06&#54200;.pptx" TargetMode="External"/><Relationship Id="rId143" Type="http://schemas.openxmlformats.org/officeDocument/2006/relationships/hyperlink" Target="&#49884;&#54200;58&#54200;.pptx" TargetMode="External"/><Relationship Id="rId185" Type="http://schemas.openxmlformats.org/officeDocument/2006/relationships/hyperlink" Target="&#49884;&#54200;130&#54200;.pptx" TargetMode="External"/><Relationship Id="rId350" Type="http://schemas.openxmlformats.org/officeDocument/2006/relationships/image" Target="../media/image161.png"/><Relationship Id="rId406" Type="http://schemas.openxmlformats.org/officeDocument/2006/relationships/image" Target="../media/image189.png"/><Relationship Id="rId9" Type="http://schemas.openxmlformats.org/officeDocument/2006/relationships/slide" Target="slide24.xml"/><Relationship Id="rId210" Type="http://schemas.openxmlformats.org/officeDocument/2006/relationships/image" Target="../media/image91.png"/><Relationship Id="rId392" Type="http://schemas.openxmlformats.org/officeDocument/2006/relationships/image" Target="../media/image182.png"/><Relationship Id="rId448" Type="http://schemas.openxmlformats.org/officeDocument/2006/relationships/image" Target="../media/image210.png"/><Relationship Id="rId252" Type="http://schemas.openxmlformats.org/officeDocument/2006/relationships/image" Target="../media/image112.png"/><Relationship Id="rId294" Type="http://schemas.openxmlformats.org/officeDocument/2006/relationships/image" Target="../media/image133.png"/><Relationship Id="rId308" Type="http://schemas.openxmlformats.org/officeDocument/2006/relationships/image" Target="../media/image140.png"/><Relationship Id="rId47" Type="http://schemas.openxmlformats.org/officeDocument/2006/relationships/hyperlink" Target="&#49884;&#54200;32&#54200;.pptx" TargetMode="External"/><Relationship Id="rId89" Type="http://schemas.openxmlformats.org/officeDocument/2006/relationships/hyperlink" Target="&#49884;&#54200;10&#54200;.pptx" TargetMode="External"/><Relationship Id="rId112" Type="http://schemas.openxmlformats.org/officeDocument/2006/relationships/image" Target="../media/image42.png"/><Relationship Id="rId154" Type="http://schemas.openxmlformats.org/officeDocument/2006/relationships/image" Target="../media/image63.png"/><Relationship Id="rId361" Type="http://schemas.openxmlformats.org/officeDocument/2006/relationships/hyperlink" Target="../15&#50640;&#49828;&#46972;/&#50640;&#49828;&#46972;.pptx" TargetMode="External"/><Relationship Id="rId196" Type="http://schemas.openxmlformats.org/officeDocument/2006/relationships/image" Target="../media/image84.png"/><Relationship Id="rId417" Type="http://schemas.openxmlformats.org/officeDocument/2006/relationships/hyperlink" Target="../../&#49888;&#50557;PPT/43%20&#50836;&#54620;&#48373;&#51020;/&#50836;&#54620;&#48373;&#51020;.pptx" TargetMode="External"/><Relationship Id="rId459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28.xml"/><Relationship Id="rId221" Type="http://schemas.openxmlformats.org/officeDocument/2006/relationships/hyperlink" Target="&#49884;&#54200;105&#54200;.pptx" TargetMode="External"/><Relationship Id="rId263" Type="http://schemas.openxmlformats.org/officeDocument/2006/relationships/hyperlink" Target="&#49884;&#54200;71&#54200;.pptx" TargetMode="External"/><Relationship Id="rId319" Type="http://schemas.openxmlformats.org/officeDocument/2006/relationships/hyperlink" Target="&#49884;&#54200;95&#54200;.pptx" TargetMode="External"/><Relationship Id="rId58" Type="http://schemas.openxmlformats.org/officeDocument/2006/relationships/image" Target="../media/image15.png"/><Relationship Id="rId123" Type="http://schemas.openxmlformats.org/officeDocument/2006/relationships/hyperlink" Target="&#49884;&#54200;27&#54200;.pptx" TargetMode="External"/><Relationship Id="rId330" Type="http://schemas.openxmlformats.org/officeDocument/2006/relationships/image" Target="../media/image151.png"/><Relationship Id="rId165" Type="http://schemas.openxmlformats.org/officeDocument/2006/relationships/hyperlink" Target="&#49884;&#54200;131&#54200;.pptx" TargetMode="External"/><Relationship Id="rId372" Type="http://schemas.openxmlformats.org/officeDocument/2006/relationships/image" Target="../media/image172.png"/><Relationship Id="rId428" Type="http://schemas.openxmlformats.org/officeDocument/2006/relationships/image" Target="../media/image200.png"/><Relationship Id="rId232" Type="http://schemas.openxmlformats.org/officeDocument/2006/relationships/image" Target="../media/image102.png"/><Relationship Id="rId274" Type="http://schemas.openxmlformats.org/officeDocument/2006/relationships/image" Target="../media/image123.png"/><Relationship Id="rId27" Type="http://schemas.openxmlformats.org/officeDocument/2006/relationships/slide" Target="slide18.xml"/><Relationship Id="rId69" Type="http://schemas.openxmlformats.org/officeDocument/2006/relationships/hyperlink" Target="&#49884;&#54200;24&#54200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76" Type="http://schemas.openxmlformats.org/officeDocument/2006/relationships/image" Target="../media/image74.png"/><Relationship Id="rId341" Type="http://schemas.openxmlformats.org/officeDocument/2006/relationships/hyperlink" Target="../05&#49888;&#47749;&#44592;/&#49888;&#47749;&#44592;.pptx" TargetMode="External"/><Relationship Id="rId383" Type="http://schemas.openxmlformats.org/officeDocument/2006/relationships/hyperlink" Target="../26&#50640;&#49828;&#44180;/&#50640;&#49828;&#44180;.pptx" TargetMode="External"/><Relationship Id="rId439" Type="http://schemas.openxmlformats.org/officeDocument/2006/relationships/hyperlink" Target="../../&#49888;&#50557;PPT/54%20&#46356;&#47784;&#45936;&#51204;&#49436;/&#46356;&#47784;&#45936;&#51204;&#49436;.pptx" TargetMode="External"/><Relationship Id="rId201" Type="http://schemas.openxmlformats.org/officeDocument/2006/relationships/hyperlink" Target="&#49884;&#54200;127&#54200;.pptx" TargetMode="External"/><Relationship Id="rId243" Type="http://schemas.openxmlformats.org/officeDocument/2006/relationships/hyperlink" Target="&#49884;&#54200;116&#54200;.pptx" TargetMode="External"/><Relationship Id="rId285" Type="http://schemas.openxmlformats.org/officeDocument/2006/relationships/hyperlink" Target="&#49884;&#54200;83&#54200;.pptx" TargetMode="External"/><Relationship Id="rId450" Type="http://schemas.openxmlformats.org/officeDocument/2006/relationships/image" Target="../media/image211.png"/><Relationship Id="rId38" Type="http://schemas.openxmlformats.org/officeDocument/2006/relationships/image" Target="../media/image5.png"/><Relationship Id="rId103" Type="http://schemas.openxmlformats.org/officeDocument/2006/relationships/hyperlink" Target="&#49884;&#54200;16&#54200;.pptx" TargetMode="External"/><Relationship Id="rId310" Type="http://schemas.openxmlformats.org/officeDocument/2006/relationships/image" Target="../media/image141.png"/><Relationship Id="rId91" Type="http://schemas.openxmlformats.org/officeDocument/2006/relationships/hyperlink" Target="&#49884;&#54200;20&#54200;.pptx" TargetMode="External"/><Relationship Id="rId145" Type="http://schemas.openxmlformats.org/officeDocument/2006/relationships/hyperlink" Target="&#49884;&#54200;48&#54200;.pptx" TargetMode="External"/><Relationship Id="rId187" Type="http://schemas.openxmlformats.org/officeDocument/2006/relationships/hyperlink" Target="&#49884;&#54200;140&#54200;.pptx" TargetMode="External"/><Relationship Id="rId352" Type="http://schemas.openxmlformats.org/officeDocument/2006/relationships/image" Target="../media/image162.png"/><Relationship Id="rId394" Type="http://schemas.openxmlformats.org/officeDocument/2006/relationships/image" Target="../media/image183.png"/><Relationship Id="rId408" Type="http://schemas.openxmlformats.org/officeDocument/2006/relationships/image" Target="../media/image190.png"/><Relationship Id="rId212" Type="http://schemas.openxmlformats.org/officeDocument/2006/relationships/image" Target="../media/image92.png"/><Relationship Id="rId254" Type="http://schemas.openxmlformats.org/officeDocument/2006/relationships/image" Target="../media/image113.png"/><Relationship Id="rId49" Type="http://schemas.openxmlformats.org/officeDocument/2006/relationships/hyperlink" Target="&#49884;&#54200;03&#54200;.pptx" TargetMode="External"/><Relationship Id="rId114" Type="http://schemas.openxmlformats.org/officeDocument/2006/relationships/image" Target="../media/image43.png"/><Relationship Id="rId296" Type="http://schemas.openxmlformats.org/officeDocument/2006/relationships/image" Target="../media/image134.png"/><Relationship Id="rId461" Type="http://schemas.openxmlformats.org/officeDocument/2006/relationships/hyperlink" Target="../../&#49888;&#50557;PPT/65%20&#50976;&#45796;&#49436;/&#50976;&#45796;&#49436;1&#51109;.pptx" TargetMode="External"/><Relationship Id="rId60" Type="http://schemas.openxmlformats.org/officeDocument/2006/relationships/image" Target="../media/image16.png"/><Relationship Id="rId156" Type="http://schemas.openxmlformats.org/officeDocument/2006/relationships/image" Target="../media/image64.png"/><Relationship Id="rId198" Type="http://schemas.openxmlformats.org/officeDocument/2006/relationships/image" Target="../media/image85.png"/><Relationship Id="rId321" Type="http://schemas.openxmlformats.org/officeDocument/2006/relationships/hyperlink" Target="&#49884;&#54200;94&#54200;.pptx" TargetMode="External"/><Relationship Id="rId363" Type="http://schemas.openxmlformats.org/officeDocument/2006/relationships/hyperlink" Target="../16&#45712;&#54756;&#48120;&#50556;/&#45712;&#54756;&#48120;&#50556;.pptx" TargetMode="External"/><Relationship Id="rId419" Type="http://schemas.openxmlformats.org/officeDocument/2006/relationships/hyperlink" Target="../../&#49888;&#50557;PPT/44%20&#49324;&#46020;&#54665;&#51204;/&#49324;&#46020;&#54665;&#51204;.pptx" TargetMode="External"/><Relationship Id="rId223" Type="http://schemas.openxmlformats.org/officeDocument/2006/relationships/hyperlink" Target="&#49884;&#54200;110&#54200;.pptx" TargetMode="External"/><Relationship Id="rId430" Type="http://schemas.openxmlformats.org/officeDocument/2006/relationships/image" Target="../media/image201.png"/><Relationship Id="rId18" Type="http://schemas.openxmlformats.org/officeDocument/2006/relationships/slide" Target="slide29.xml"/><Relationship Id="rId265" Type="http://schemas.openxmlformats.org/officeDocument/2006/relationships/hyperlink" Target="&#49884;&#54200;72&#54200;.pptx" TargetMode="External"/><Relationship Id="rId125" Type="http://schemas.openxmlformats.org/officeDocument/2006/relationships/hyperlink" Target="&#49884;&#54200;17&#54200;.pptx" TargetMode="External"/><Relationship Id="rId167" Type="http://schemas.openxmlformats.org/officeDocument/2006/relationships/hyperlink" Target="&#49884;&#54200;134&#54200;.pptx" TargetMode="External"/><Relationship Id="rId332" Type="http://schemas.openxmlformats.org/officeDocument/2006/relationships/image" Target="../media/image152.png"/><Relationship Id="rId374" Type="http://schemas.openxmlformats.org/officeDocument/2006/relationships/image" Target="../media/image173.png"/><Relationship Id="rId71" Type="http://schemas.openxmlformats.org/officeDocument/2006/relationships/hyperlink" Target="&#49884;&#54200;54&#54200;.pptx" TargetMode="External"/><Relationship Id="rId234" Type="http://schemas.openxmlformats.org/officeDocument/2006/relationships/image" Target="../media/image10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276" Type="http://schemas.openxmlformats.org/officeDocument/2006/relationships/image" Target="../media/image124.png"/><Relationship Id="rId441" Type="http://schemas.openxmlformats.org/officeDocument/2006/relationships/hyperlink" Target="../../&#49888;&#50557;PPT/55%20&#46356;&#47784;&#45936;&#54980;&#49436;/&#46356;&#47784;&#45936;&#54980;&#49436;.pptx" TargetMode="External"/><Relationship Id="rId40" Type="http://schemas.openxmlformats.org/officeDocument/2006/relationships/image" Target="../media/image6.png"/><Relationship Id="rId136" Type="http://schemas.openxmlformats.org/officeDocument/2006/relationships/image" Target="../media/image54.png"/><Relationship Id="rId178" Type="http://schemas.openxmlformats.org/officeDocument/2006/relationships/image" Target="../media/image75.png"/><Relationship Id="rId301" Type="http://schemas.openxmlformats.org/officeDocument/2006/relationships/hyperlink" Target="&#49884;&#54200;90&#54200;.pptx" TargetMode="External"/><Relationship Id="rId343" Type="http://schemas.openxmlformats.org/officeDocument/2006/relationships/hyperlink" Target="../06&#50668;&#54840;&#49688;&#50500;/&#50668;&#54840;&#49688;&#50500;.pptx" TargetMode="External"/><Relationship Id="rId61" Type="http://schemas.openxmlformats.org/officeDocument/2006/relationships/hyperlink" Target="&#49884;&#54200;42&#54200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&#49884;&#54200;137&#54200;.pptx" TargetMode="External"/><Relationship Id="rId203" Type="http://schemas.openxmlformats.org/officeDocument/2006/relationships/hyperlink" Target="&#49884;&#54200;128&#54200;.pptx" TargetMode="External"/><Relationship Id="rId385" Type="http://schemas.openxmlformats.org/officeDocument/2006/relationships/hyperlink" Target="../27&#45796;&#45768;&#50648;/&#45796;&#45768;&#50648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8.png"/><Relationship Id="rId245" Type="http://schemas.openxmlformats.org/officeDocument/2006/relationships/hyperlink" Target="&#49884;&#54200;117&#54200;.pptx" TargetMode="External"/><Relationship Id="rId266" Type="http://schemas.openxmlformats.org/officeDocument/2006/relationships/image" Target="../media/image119.png"/><Relationship Id="rId287" Type="http://schemas.openxmlformats.org/officeDocument/2006/relationships/hyperlink" Target="&#49884;&#54200;84&#54200;.pptx" TargetMode="External"/><Relationship Id="rId410" Type="http://schemas.openxmlformats.org/officeDocument/2006/relationships/image" Target="../media/image191.png"/><Relationship Id="rId431" Type="http://schemas.openxmlformats.org/officeDocument/2006/relationships/hyperlink" Target="../../&#49888;&#50557;PPT/50%20&#48716;&#47549;&#48372;&#49436;/&#48716;&#47549;&#48372;&#49436;.pptx" TargetMode="External"/><Relationship Id="rId452" Type="http://schemas.openxmlformats.org/officeDocument/2006/relationships/image" Target="../media/image212.png"/><Relationship Id="rId30" Type="http://schemas.openxmlformats.org/officeDocument/2006/relationships/slide" Target="slide8.xml"/><Relationship Id="rId105" Type="http://schemas.openxmlformats.org/officeDocument/2006/relationships/hyperlink" Target="&#49884;&#54200;26&#54200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&#49884;&#54200;38&#54200;.pptx" TargetMode="External"/><Relationship Id="rId168" Type="http://schemas.openxmlformats.org/officeDocument/2006/relationships/image" Target="../media/image70.png"/><Relationship Id="rId312" Type="http://schemas.openxmlformats.org/officeDocument/2006/relationships/image" Target="../media/image142.png"/><Relationship Id="rId333" Type="http://schemas.openxmlformats.org/officeDocument/2006/relationships/hyperlink" Target="../02&#52636;&#50528;&#44413;&#44592;/&#52636;&#50528;&#44413;&#44592;.pptx" TargetMode="External"/><Relationship Id="rId354" Type="http://schemas.openxmlformats.org/officeDocument/2006/relationships/image" Target="../media/image163.png"/><Relationship Id="rId51" Type="http://schemas.openxmlformats.org/officeDocument/2006/relationships/hyperlink" Target="&#49884;&#54200;13&#54200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49884;&#54200;30&#54200;.pptx" TargetMode="External"/><Relationship Id="rId189" Type="http://schemas.openxmlformats.org/officeDocument/2006/relationships/hyperlink" Target="&#49884;&#54200;150&#54200;.pptx" TargetMode="External"/><Relationship Id="rId375" Type="http://schemas.openxmlformats.org/officeDocument/2006/relationships/hyperlink" Target="../22&#50500;&#44032;/&#50500;&#44032;.pptx" TargetMode="External"/><Relationship Id="rId396" Type="http://schemas.openxmlformats.org/officeDocument/2006/relationships/image" Target="../media/image184.png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35" Type="http://schemas.openxmlformats.org/officeDocument/2006/relationships/hyperlink" Target="&#49884;&#54200;113&#54200;.pptx" TargetMode="External"/><Relationship Id="rId256" Type="http://schemas.openxmlformats.org/officeDocument/2006/relationships/image" Target="../media/image114.png"/><Relationship Id="rId277" Type="http://schemas.openxmlformats.org/officeDocument/2006/relationships/hyperlink" Target="&#49884;&#54200;78&#54200;.pptx" TargetMode="External"/><Relationship Id="rId298" Type="http://schemas.openxmlformats.org/officeDocument/2006/relationships/image" Target="../media/image135.png"/><Relationship Id="rId400" Type="http://schemas.openxmlformats.org/officeDocument/2006/relationships/image" Target="../media/image186.png"/><Relationship Id="rId421" Type="http://schemas.openxmlformats.org/officeDocument/2006/relationships/hyperlink" Target="../../&#49888;&#50557;PPT/45%20&#47196;&#47560;&#49436;/&#47196;&#47560;&#49436;.pptx" TargetMode="External"/><Relationship Id="rId442" Type="http://schemas.openxmlformats.org/officeDocument/2006/relationships/image" Target="../media/image207.png"/><Relationship Id="rId463" Type="http://schemas.openxmlformats.org/officeDocument/2006/relationships/hyperlink" Target="../../&#49888;&#50557;PPT/66%20&#50836;&#54620;&#44228;&#49884;&#47197;/&#50836;&#54620;&#44228;&#49884;&#47197;.pptx" TargetMode="External"/><Relationship Id="rId116" Type="http://schemas.openxmlformats.org/officeDocument/2006/relationships/image" Target="../media/image44.png"/><Relationship Id="rId137" Type="http://schemas.openxmlformats.org/officeDocument/2006/relationships/hyperlink" Target="&#49884;&#54200;62&#54200;.pptx" TargetMode="External"/><Relationship Id="rId158" Type="http://schemas.openxmlformats.org/officeDocument/2006/relationships/image" Target="../media/image65.png"/><Relationship Id="rId302" Type="http://schemas.openxmlformats.org/officeDocument/2006/relationships/image" Target="../media/image137.png"/><Relationship Id="rId323" Type="http://schemas.openxmlformats.org/officeDocument/2006/relationships/hyperlink" Target="&#49884;&#54200;93&#54200;.pptx" TargetMode="External"/><Relationship Id="rId344" Type="http://schemas.openxmlformats.org/officeDocument/2006/relationships/image" Target="../media/image158.png"/><Relationship Id="rId20" Type="http://schemas.openxmlformats.org/officeDocument/2006/relationships/slide" Target="slide11.xml"/><Relationship Id="rId41" Type="http://schemas.openxmlformats.org/officeDocument/2006/relationships/hyperlink" Target="&#49884;&#54200;02&#54200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49884;&#54200;15&#54200;.pptx" TargetMode="External"/><Relationship Id="rId179" Type="http://schemas.openxmlformats.org/officeDocument/2006/relationships/hyperlink" Target="&#49884;&#54200;125&#54200;.pptx" TargetMode="External"/><Relationship Id="rId365" Type="http://schemas.openxmlformats.org/officeDocument/2006/relationships/hyperlink" Target="../17&#50640;&#49828;&#45908;/&#50640;&#49828;&#45908;.pptx" TargetMode="External"/><Relationship Id="rId386" Type="http://schemas.openxmlformats.org/officeDocument/2006/relationships/image" Target="../media/image179.png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5" Type="http://schemas.openxmlformats.org/officeDocument/2006/relationships/hyperlink" Target="&#49884;&#54200;107&#54200;.pptx" TargetMode="External"/><Relationship Id="rId246" Type="http://schemas.openxmlformats.org/officeDocument/2006/relationships/image" Target="../media/image109.png"/><Relationship Id="rId267" Type="http://schemas.openxmlformats.org/officeDocument/2006/relationships/hyperlink" Target="&#49884;&#54200;73&#54200;.pptx" TargetMode="External"/><Relationship Id="rId288" Type="http://schemas.openxmlformats.org/officeDocument/2006/relationships/image" Target="../media/image130.png"/><Relationship Id="rId411" Type="http://schemas.openxmlformats.org/officeDocument/2006/relationships/hyperlink" Target="../../&#49888;&#50557;PPT/40%20&#47560;&#53468;&#48373;&#51020;/&#47560;&#53468;&#48373;&#51020;.pptx" TargetMode="External"/><Relationship Id="rId432" Type="http://schemas.openxmlformats.org/officeDocument/2006/relationships/image" Target="../media/image202.png"/><Relationship Id="rId453" Type="http://schemas.openxmlformats.org/officeDocument/2006/relationships/hyperlink" Target="../../&#49888;&#50557;PPT/61%20&#48288;&#46300;&#47196;&#54980;&#49436;/&#48288;&#46300;&#47196;&#54980;&#49436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&#49884;&#54200;66&#54200;.pptx" TargetMode="External"/><Relationship Id="rId313" Type="http://schemas.openxmlformats.org/officeDocument/2006/relationships/hyperlink" Target="&#49884;&#54200;98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12&#54200;.pptx" TargetMode="External"/><Relationship Id="rId52" Type="http://schemas.openxmlformats.org/officeDocument/2006/relationships/image" Target="../media/image12.png"/><Relationship Id="rId73" Type="http://schemas.openxmlformats.org/officeDocument/2006/relationships/hyperlink" Target="&#49884;&#54200;55&#54200;.pptx" TargetMode="External"/><Relationship Id="rId94" Type="http://schemas.openxmlformats.org/officeDocument/2006/relationships/image" Target="../media/image33.png"/><Relationship Id="rId148" Type="http://schemas.openxmlformats.org/officeDocument/2006/relationships/image" Target="../media/image60.png"/><Relationship Id="rId169" Type="http://schemas.openxmlformats.org/officeDocument/2006/relationships/hyperlink" Target="&#49884;&#54200;144&#54200;.pptx" TargetMode="External"/><Relationship Id="rId334" Type="http://schemas.openxmlformats.org/officeDocument/2006/relationships/image" Target="../media/image153.png"/><Relationship Id="rId355" Type="http://schemas.openxmlformats.org/officeDocument/2006/relationships/hyperlink" Target="../11&#50676;&#50773;&#44592;&#49345;/&#50676;&#50773;&#44592;&#49345;.pptx" TargetMode="External"/><Relationship Id="rId376" Type="http://schemas.openxmlformats.org/officeDocument/2006/relationships/image" Target="../media/image174.png"/><Relationship Id="rId397" Type="http://schemas.openxmlformats.org/officeDocument/2006/relationships/hyperlink" Target="../33&#48120;&#44032;/&#48120;&#44032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6.png"/><Relationship Id="rId215" Type="http://schemas.openxmlformats.org/officeDocument/2006/relationships/hyperlink" Target="&#49884;&#54200;111&#54200;.pptx" TargetMode="External"/><Relationship Id="rId236" Type="http://schemas.openxmlformats.org/officeDocument/2006/relationships/image" Target="../media/image104.png"/><Relationship Id="rId257" Type="http://schemas.openxmlformats.org/officeDocument/2006/relationships/hyperlink" Target="&#49884;&#54200;49&#54200;.pptx" TargetMode="External"/><Relationship Id="rId278" Type="http://schemas.openxmlformats.org/officeDocument/2006/relationships/image" Target="../media/image125.png"/><Relationship Id="rId401" Type="http://schemas.openxmlformats.org/officeDocument/2006/relationships/hyperlink" Target="../35&#54616;&#48149;&#44397;/&#54616;&#48149;&#44397;.pptx" TargetMode="External"/><Relationship Id="rId422" Type="http://schemas.openxmlformats.org/officeDocument/2006/relationships/image" Target="../media/image197.png"/><Relationship Id="rId443" Type="http://schemas.openxmlformats.org/officeDocument/2006/relationships/hyperlink" Target="../../&#49888;&#50557;PPT/56%20&#46356;&#46020;&#49436;/&#46356;&#46020;&#49436;.pptx" TargetMode="External"/><Relationship Id="rId464" Type="http://schemas.openxmlformats.org/officeDocument/2006/relationships/image" Target="../media/image218.png"/><Relationship Id="rId303" Type="http://schemas.openxmlformats.org/officeDocument/2006/relationships/hyperlink" Target="&#49884;&#54200;89&#54200;.pptx" TargetMode="External"/><Relationship Id="rId42" Type="http://schemas.openxmlformats.org/officeDocument/2006/relationships/image" Target="../media/image7.png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345" Type="http://schemas.openxmlformats.org/officeDocument/2006/relationships/hyperlink" Target="../07&#49324;&#49324;&#44592;/&#49324;&#49324;&#44592;.pptx" TargetMode="External"/><Relationship Id="rId387" Type="http://schemas.openxmlformats.org/officeDocument/2006/relationships/hyperlink" Target="../28&#54840;&#49464;&#50500;/&#54840;&#49464;&#50500;.pptx" TargetMode="External"/><Relationship Id="rId191" Type="http://schemas.openxmlformats.org/officeDocument/2006/relationships/hyperlink" Target="&#49884;&#54200;126&#54200;.pptx" TargetMode="External"/><Relationship Id="rId205" Type="http://schemas.openxmlformats.org/officeDocument/2006/relationships/hyperlink" Target="&#49884;&#54200;138&#54200;.pptx" TargetMode="External"/><Relationship Id="rId247" Type="http://schemas.openxmlformats.org/officeDocument/2006/relationships/hyperlink" Target="&#49884;&#54200;118&#54200;.pptx" TargetMode="External"/><Relationship Id="rId412" Type="http://schemas.openxmlformats.org/officeDocument/2006/relationships/image" Target="../media/image192.png"/><Relationship Id="rId107" Type="http://schemas.openxmlformats.org/officeDocument/2006/relationships/hyperlink" Target="&#49884;&#54200;35&#54200;.pptx" TargetMode="External"/><Relationship Id="rId289" Type="http://schemas.openxmlformats.org/officeDocument/2006/relationships/hyperlink" Target="&#49884;&#54200;85&#54200;.pptx" TargetMode="External"/><Relationship Id="rId454" Type="http://schemas.openxmlformats.org/officeDocument/2006/relationships/image" Target="../media/image213.png"/><Relationship Id="rId11" Type="http://schemas.openxmlformats.org/officeDocument/2006/relationships/slide" Target="slide25.xml"/><Relationship Id="rId53" Type="http://schemas.openxmlformats.org/officeDocument/2006/relationships/hyperlink" Target="&#49884;&#54200;23&#54200;.pptx" TargetMode="External"/><Relationship Id="rId149" Type="http://schemas.openxmlformats.org/officeDocument/2006/relationships/hyperlink" Target="&#49884;&#54200;28&#54200;.pptx" TargetMode="External"/><Relationship Id="rId314" Type="http://schemas.openxmlformats.org/officeDocument/2006/relationships/image" Target="../media/image143.png"/><Relationship Id="rId356" Type="http://schemas.openxmlformats.org/officeDocument/2006/relationships/image" Target="../media/image164.png"/><Relationship Id="rId398" Type="http://schemas.openxmlformats.org/officeDocument/2006/relationships/image" Target="../media/image185.png"/><Relationship Id="rId95" Type="http://schemas.openxmlformats.org/officeDocument/2006/relationships/hyperlink" Target="&#49884;&#54200;40&#54200;.pptx" TargetMode="External"/><Relationship Id="rId160" Type="http://schemas.openxmlformats.org/officeDocument/2006/relationships/image" Target="../media/image66.png"/><Relationship Id="rId216" Type="http://schemas.openxmlformats.org/officeDocument/2006/relationships/image" Target="../media/image94.png"/><Relationship Id="rId423" Type="http://schemas.openxmlformats.org/officeDocument/2006/relationships/hyperlink" Target="../../&#49888;&#50557;PPT/46%20&#44256;&#47536;&#46020;&#51204;&#49436;/&#44256;&#47536;&#46020;&#51204;&#49436;.pptx" TargetMode="External"/><Relationship Id="rId258" Type="http://schemas.openxmlformats.org/officeDocument/2006/relationships/image" Target="../media/image115.png"/><Relationship Id="rId465" Type="http://schemas.openxmlformats.org/officeDocument/2006/relationships/image" Target="../media/image219.png"/><Relationship Id="rId22" Type="http://schemas.openxmlformats.org/officeDocument/2006/relationships/slide" Target="slide13.xm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325" Type="http://schemas.openxmlformats.org/officeDocument/2006/relationships/hyperlink" Target="&#49884;&#54200;92&#54200;.pptx" TargetMode="External"/><Relationship Id="rId367" Type="http://schemas.openxmlformats.org/officeDocument/2006/relationships/hyperlink" Target="../18&#50853;&#44592;/&#50853;&#44592;.pptx" TargetMode="External"/><Relationship Id="rId171" Type="http://schemas.openxmlformats.org/officeDocument/2006/relationships/hyperlink" Target="&#49884;&#54200;124&#54200;.pptx" TargetMode="External"/><Relationship Id="rId227" Type="http://schemas.openxmlformats.org/officeDocument/2006/relationships/hyperlink" Target="&#49884;&#54200;106&#54200;.pptx" TargetMode="External"/><Relationship Id="rId269" Type="http://schemas.openxmlformats.org/officeDocument/2006/relationships/hyperlink" Target="&#49884;&#54200;74&#54200;.pptx" TargetMode="External"/><Relationship Id="rId434" Type="http://schemas.openxmlformats.org/officeDocument/2006/relationships/image" Target="../media/image203.png"/><Relationship Id="rId33" Type="http://schemas.openxmlformats.org/officeDocument/2006/relationships/hyperlink" Target="&#49884;&#54200;22&#54200;.pptx" TargetMode="External"/><Relationship Id="rId129" Type="http://schemas.openxmlformats.org/officeDocument/2006/relationships/hyperlink" Target="&#49884;&#54200;61&#54200;.pptx" TargetMode="External"/><Relationship Id="rId280" Type="http://schemas.openxmlformats.org/officeDocument/2006/relationships/image" Target="../media/image126.png"/><Relationship Id="rId336" Type="http://schemas.openxmlformats.org/officeDocument/2006/relationships/image" Target="../media/image154.png"/><Relationship Id="rId75" Type="http://schemas.openxmlformats.org/officeDocument/2006/relationships/hyperlink" Target="&#49884;&#54200;51&#54200;.pptx" TargetMode="External"/><Relationship Id="rId140" Type="http://schemas.openxmlformats.org/officeDocument/2006/relationships/image" Target="../media/image56.png"/><Relationship Id="rId182" Type="http://schemas.openxmlformats.org/officeDocument/2006/relationships/image" Target="../media/image77.png"/><Relationship Id="rId378" Type="http://schemas.openxmlformats.org/officeDocument/2006/relationships/image" Target="../media/image175.png"/><Relationship Id="rId403" Type="http://schemas.openxmlformats.org/officeDocument/2006/relationships/hyperlink" Target="../36&#49828;&#48148;&#45264;/&#49828;&#48148;&#45264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5.png"/><Relationship Id="rId445" Type="http://schemas.openxmlformats.org/officeDocument/2006/relationships/hyperlink" Target="../../&#49888;&#50557;PPT/57%20&#48716;&#47112;&#47788;&#49436;/&#48716;&#47112;&#47788;&#49436;1&#51109;.pptx" TargetMode="External"/><Relationship Id="rId291" Type="http://schemas.openxmlformats.org/officeDocument/2006/relationships/hyperlink" Target="&#49884;&#54200;86&#54200;.pptx" TargetMode="External"/><Relationship Id="rId305" Type="http://schemas.openxmlformats.org/officeDocument/2006/relationships/hyperlink" Target="&#49884;&#54200;100&#54200;.pptx" TargetMode="External"/><Relationship Id="rId347" Type="http://schemas.openxmlformats.org/officeDocument/2006/relationships/hyperlink" Target="../08&#47355;&#44592;/&#47355;&#44592;.pptx" TargetMode="External"/><Relationship Id="rId44" Type="http://schemas.openxmlformats.org/officeDocument/2006/relationships/image" Target="../media/image8.png"/><Relationship Id="rId86" Type="http://schemas.openxmlformats.org/officeDocument/2006/relationships/image" Target="../media/image29.png"/><Relationship Id="rId151" Type="http://schemas.openxmlformats.org/officeDocument/2006/relationships/hyperlink" Target="&#49884;&#54200;18&#54200;.pptx" TargetMode="External"/><Relationship Id="rId389" Type="http://schemas.openxmlformats.org/officeDocument/2006/relationships/hyperlink" Target="../29&#50836;&#50648;/&#50836;&#50648;.pptx" TargetMode="External"/><Relationship Id="rId193" Type="http://schemas.openxmlformats.org/officeDocument/2006/relationships/hyperlink" Target="&#49884;&#54200;136&#54200;.pptx" TargetMode="External"/><Relationship Id="rId207" Type="http://schemas.openxmlformats.org/officeDocument/2006/relationships/hyperlink" Target="&#49884;&#54200;148&#54200;.pptx" TargetMode="External"/><Relationship Id="rId249" Type="http://schemas.openxmlformats.org/officeDocument/2006/relationships/hyperlink" Target="&#49884;&#54200;119&#54200;.pptx" TargetMode="External"/><Relationship Id="rId414" Type="http://schemas.openxmlformats.org/officeDocument/2006/relationships/image" Target="../media/image193.png"/><Relationship Id="rId456" Type="http://schemas.openxmlformats.org/officeDocument/2006/relationships/image" Target="../media/image214.png"/><Relationship Id="rId13" Type="http://schemas.openxmlformats.org/officeDocument/2006/relationships/slide" Target="slide26.xml"/><Relationship Id="rId109" Type="http://schemas.openxmlformats.org/officeDocument/2006/relationships/hyperlink" Target="&#49884;&#54200;36&#54200;.pptx" TargetMode="External"/><Relationship Id="rId260" Type="http://schemas.openxmlformats.org/officeDocument/2006/relationships/image" Target="../media/image116.png"/><Relationship Id="rId316" Type="http://schemas.openxmlformats.org/officeDocument/2006/relationships/image" Target="../media/image144.png"/><Relationship Id="rId55" Type="http://schemas.openxmlformats.org/officeDocument/2006/relationships/hyperlink" Target="&#49884;&#54200;44&#54200;.pptx" TargetMode="External"/><Relationship Id="rId97" Type="http://schemas.openxmlformats.org/officeDocument/2006/relationships/hyperlink" Target="&#49884;&#54200;50&#54200;.pptx" TargetMode="External"/><Relationship Id="rId120" Type="http://schemas.openxmlformats.org/officeDocument/2006/relationships/image" Target="../media/image46.png"/><Relationship Id="rId358" Type="http://schemas.openxmlformats.org/officeDocument/2006/relationships/image" Target="../media/image165.png"/><Relationship Id="rId162" Type="http://schemas.openxmlformats.org/officeDocument/2006/relationships/image" Target="../media/image67.png"/><Relationship Id="rId218" Type="http://schemas.openxmlformats.org/officeDocument/2006/relationships/image" Target="../media/image95.png"/><Relationship Id="rId425" Type="http://schemas.openxmlformats.org/officeDocument/2006/relationships/hyperlink" Target="../../&#49888;&#50557;PPT/47%20&#44256;&#47536;&#46020;&#54980;&#49436;/&#44256;&#47536;&#46020;&#54980;&#49436;.pptx" TargetMode="External"/><Relationship Id="rId271" Type="http://schemas.openxmlformats.org/officeDocument/2006/relationships/hyperlink" Target="&#49884;&#54200;75&#54200;.pptx" TargetMode="External"/><Relationship Id="rId24" Type="http://schemas.openxmlformats.org/officeDocument/2006/relationships/slide" Target="slide15.xml"/><Relationship Id="rId66" Type="http://schemas.openxmlformats.org/officeDocument/2006/relationships/image" Target="../media/image19.png"/><Relationship Id="rId131" Type="http://schemas.openxmlformats.org/officeDocument/2006/relationships/hyperlink" Target="&#49884;&#54200;65&#54200;.pptx" TargetMode="External"/><Relationship Id="rId327" Type="http://schemas.openxmlformats.org/officeDocument/2006/relationships/hyperlink" Target="&#49884;&#54200;91&#54200;.pptx" TargetMode="External"/><Relationship Id="rId369" Type="http://schemas.openxmlformats.org/officeDocument/2006/relationships/hyperlink" Target="../19&#49884;&#54200;/&#49884;&#54200;.pptx" TargetMode="External"/><Relationship Id="rId173" Type="http://schemas.openxmlformats.org/officeDocument/2006/relationships/hyperlink" Target="&#49884;&#54200;143&#54200;.pptx" TargetMode="External"/><Relationship Id="rId229" Type="http://schemas.openxmlformats.org/officeDocument/2006/relationships/hyperlink" Target="&#49884;&#54200;108&#54200;.pptx" TargetMode="External"/><Relationship Id="rId380" Type="http://schemas.openxmlformats.org/officeDocument/2006/relationships/image" Target="../media/image176.png"/><Relationship Id="rId436" Type="http://schemas.openxmlformats.org/officeDocument/2006/relationships/image" Target="../media/image204.png"/><Relationship Id="rId240" Type="http://schemas.openxmlformats.org/officeDocument/2006/relationships/image" Target="../media/image106.png"/><Relationship Id="rId35" Type="http://schemas.openxmlformats.org/officeDocument/2006/relationships/hyperlink" Target="&#49884;&#54200;21&#54200;.pptx" TargetMode="External"/><Relationship Id="rId77" Type="http://schemas.openxmlformats.org/officeDocument/2006/relationships/hyperlink" Target="&#49884;&#54200;52&#54200;.pptx" TargetMode="External"/><Relationship Id="rId100" Type="http://schemas.openxmlformats.org/officeDocument/2006/relationships/image" Target="../media/image36.png"/><Relationship Id="rId282" Type="http://schemas.openxmlformats.org/officeDocument/2006/relationships/image" Target="../media/image127.png"/><Relationship Id="rId338" Type="http://schemas.openxmlformats.org/officeDocument/2006/relationships/image" Target="../media/image155.png"/><Relationship Id="rId8" Type="http://schemas.openxmlformats.org/officeDocument/2006/relationships/slide" Target="slide4.xml"/><Relationship Id="rId142" Type="http://schemas.openxmlformats.org/officeDocument/2006/relationships/image" Target="../media/image57.png"/><Relationship Id="rId184" Type="http://schemas.openxmlformats.org/officeDocument/2006/relationships/image" Target="../media/image78.png"/><Relationship Id="rId391" Type="http://schemas.openxmlformats.org/officeDocument/2006/relationships/hyperlink" Target="../30&#50500;&#47784;&#49828;/&#50500;&#47784;&#49828;.pptx" TargetMode="External"/><Relationship Id="rId405" Type="http://schemas.openxmlformats.org/officeDocument/2006/relationships/hyperlink" Target="../37&#54617;&#44060;/&#54617;&#44060;.pptx" TargetMode="External"/><Relationship Id="rId447" Type="http://schemas.openxmlformats.org/officeDocument/2006/relationships/hyperlink" Target="../../&#49888;&#50557;PPT/58%20&#55176;&#48652;&#47532;&#49436;/&#55176;&#48652;&#47532;&#49436;.pptx" TargetMode="External"/><Relationship Id="rId251" Type="http://schemas.openxmlformats.org/officeDocument/2006/relationships/hyperlink" Target="&#49884;&#54200;19&#54200;.pptx" TargetMode="External"/><Relationship Id="rId46" Type="http://schemas.openxmlformats.org/officeDocument/2006/relationships/image" Target="../media/image9.png"/><Relationship Id="rId293" Type="http://schemas.openxmlformats.org/officeDocument/2006/relationships/hyperlink" Target="&#49884;&#54200;87&#54200;.pptx" TargetMode="External"/><Relationship Id="rId307" Type="http://schemas.openxmlformats.org/officeDocument/2006/relationships/hyperlink" Target="&#49884;&#54200;101&#54200;.pptx" TargetMode="External"/><Relationship Id="rId349" Type="http://schemas.openxmlformats.org/officeDocument/2006/relationships/hyperlink" Target="../09&#49324;&#47924;&#50648;&#49345;/&#49324;&#47924;&#50648;&#49345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&#49884;&#54200;46&#54200;.pptx" TargetMode="External"/><Relationship Id="rId153" Type="http://schemas.openxmlformats.org/officeDocument/2006/relationships/hyperlink" Target="&#49884;&#54200;08&#54200;.pptx" TargetMode="External"/><Relationship Id="rId195" Type="http://schemas.openxmlformats.org/officeDocument/2006/relationships/hyperlink" Target="&#49884;&#54200;146&#54200;.pptx" TargetMode="External"/><Relationship Id="rId209" Type="http://schemas.openxmlformats.org/officeDocument/2006/relationships/hyperlink" Target="&#49884;&#54200;149&#54200;.pptx" TargetMode="External"/><Relationship Id="rId360" Type="http://schemas.openxmlformats.org/officeDocument/2006/relationships/image" Target="../media/image166.png"/><Relationship Id="rId416" Type="http://schemas.openxmlformats.org/officeDocument/2006/relationships/image" Target="../media/image194.png"/><Relationship Id="rId220" Type="http://schemas.openxmlformats.org/officeDocument/2006/relationships/image" Target="../media/image96.png"/><Relationship Id="rId458" Type="http://schemas.openxmlformats.org/officeDocument/2006/relationships/image" Target="../media/image215.png"/><Relationship Id="rId15" Type="http://schemas.openxmlformats.org/officeDocument/2006/relationships/slide" Target="slide27.xml"/><Relationship Id="rId57" Type="http://schemas.openxmlformats.org/officeDocument/2006/relationships/hyperlink" Target="&#49884;&#54200;04&#54200;.pptx" TargetMode="External"/><Relationship Id="rId262" Type="http://schemas.openxmlformats.org/officeDocument/2006/relationships/image" Target="../media/image117.png"/><Relationship Id="rId318" Type="http://schemas.openxmlformats.org/officeDocument/2006/relationships/image" Target="../media/image145.png"/><Relationship Id="rId99" Type="http://schemas.openxmlformats.org/officeDocument/2006/relationships/hyperlink" Target="&#49884;&#54200;56&#54200;.pptx" TargetMode="External"/><Relationship Id="rId122" Type="http://schemas.openxmlformats.org/officeDocument/2006/relationships/image" Target="../media/image47.png"/><Relationship Id="rId164" Type="http://schemas.openxmlformats.org/officeDocument/2006/relationships/image" Target="../media/image68.png"/><Relationship Id="rId371" Type="http://schemas.openxmlformats.org/officeDocument/2006/relationships/hyperlink" Target="../20&#51104;&#50616;/&#51104;&#50616;.pptx" TargetMode="External"/><Relationship Id="rId427" Type="http://schemas.openxmlformats.org/officeDocument/2006/relationships/hyperlink" Target="../../&#49888;&#50557;PPT/48%20&#44040;&#46972;&#46356;&#50500;&#49436;/&#44040;&#46972;&#46356;&#50500;&#49436;.pptx" TargetMode="External"/><Relationship Id="rId26" Type="http://schemas.openxmlformats.org/officeDocument/2006/relationships/slide" Target="slide17.xml"/><Relationship Id="rId231" Type="http://schemas.openxmlformats.org/officeDocument/2006/relationships/hyperlink" Target="&#49884;&#54200;109&#54200;.pptx" TargetMode="External"/><Relationship Id="rId273" Type="http://schemas.openxmlformats.org/officeDocument/2006/relationships/hyperlink" Target="&#49884;&#54200;76&#54200;.pptx" TargetMode="External"/><Relationship Id="rId329" Type="http://schemas.openxmlformats.org/officeDocument/2006/relationships/hyperlink" Target="&#49884;&#54200;09&#54200;.pptx" TargetMode="External"/><Relationship Id="rId68" Type="http://schemas.openxmlformats.org/officeDocument/2006/relationships/image" Target="../media/image20.png"/><Relationship Id="rId133" Type="http://schemas.openxmlformats.org/officeDocument/2006/relationships/hyperlink" Target="&#49884;&#54200;64&#54200;.pptx" TargetMode="External"/><Relationship Id="rId175" Type="http://schemas.openxmlformats.org/officeDocument/2006/relationships/hyperlink" Target="&#49884;&#54200;142&#54200;.pptx" TargetMode="External"/><Relationship Id="rId340" Type="http://schemas.openxmlformats.org/officeDocument/2006/relationships/image" Target="../media/image156.png"/><Relationship Id="rId200" Type="http://schemas.openxmlformats.org/officeDocument/2006/relationships/image" Target="../media/image86.png"/><Relationship Id="rId382" Type="http://schemas.openxmlformats.org/officeDocument/2006/relationships/image" Target="../media/image177.png"/><Relationship Id="rId438" Type="http://schemas.openxmlformats.org/officeDocument/2006/relationships/image" Target="../media/image205.png"/><Relationship Id="rId242" Type="http://schemas.openxmlformats.org/officeDocument/2006/relationships/image" Target="../media/image107.png"/><Relationship Id="rId284" Type="http://schemas.openxmlformats.org/officeDocument/2006/relationships/image" Target="../media/image128.png"/><Relationship Id="rId37" Type="http://schemas.openxmlformats.org/officeDocument/2006/relationships/hyperlink" Target="&#49884;&#54200;11&#54200;.pptx" TargetMode="External"/><Relationship Id="rId79" Type="http://schemas.openxmlformats.org/officeDocument/2006/relationships/hyperlink" Target="&#49884;&#54200;53&#54200;.pptx" TargetMode="External"/><Relationship Id="rId102" Type="http://schemas.openxmlformats.org/officeDocument/2006/relationships/image" Target="../media/image37.png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86" Type="http://schemas.openxmlformats.org/officeDocument/2006/relationships/image" Target="../media/image79.png"/><Relationship Id="rId351" Type="http://schemas.openxmlformats.org/officeDocument/2006/relationships/hyperlink" Target="../10&#49324;&#47924;&#50648;&#54616;/&#49324;&#47924;&#50648;&#54616;.pptx" TargetMode="External"/><Relationship Id="rId393" Type="http://schemas.openxmlformats.org/officeDocument/2006/relationships/hyperlink" Target="../31&#50724;&#48148;&#45852;/&#50724;&#48148;&#45852;1&#51109;.pptx" TargetMode="External"/><Relationship Id="rId407" Type="http://schemas.openxmlformats.org/officeDocument/2006/relationships/hyperlink" Target="../38&#49828;&#44032;&#47028;/&#49828;&#44032;&#47028;.pptx" TargetMode="External"/><Relationship Id="rId449" Type="http://schemas.openxmlformats.org/officeDocument/2006/relationships/hyperlink" Target="../../&#49888;&#50557;PPT/59%20&#50556;&#44256;&#48372;&#49436;/&#50556;&#44256;&#48372;&#49436;.pptx" TargetMode="External"/><Relationship Id="rId211" Type="http://schemas.openxmlformats.org/officeDocument/2006/relationships/hyperlink" Target="&#49884;&#54200;139&#54200;.pptx" TargetMode="External"/><Relationship Id="rId253" Type="http://schemas.openxmlformats.org/officeDocument/2006/relationships/hyperlink" Target="&#49884;&#54200;29&#54200;.pptx" TargetMode="External"/><Relationship Id="rId295" Type="http://schemas.openxmlformats.org/officeDocument/2006/relationships/hyperlink" Target="&#49884;&#54200;69&#54200;.pptx" TargetMode="External"/><Relationship Id="rId309" Type="http://schemas.openxmlformats.org/officeDocument/2006/relationships/hyperlink" Target="&#49884;&#54200;102&#54200;.pptx" TargetMode="External"/><Relationship Id="rId460" Type="http://schemas.openxmlformats.org/officeDocument/2006/relationships/image" Target="../media/image216.png"/><Relationship Id="rId48" Type="http://schemas.openxmlformats.org/officeDocument/2006/relationships/image" Target="../media/image10.png"/><Relationship Id="rId113" Type="http://schemas.openxmlformats.org/officeDocument/2006/relationships/hyperlink" Target="&#49884;&#54200;60&#54200;.pptx" TargetMode="External"/><Relationship Id="rId320" Type="http://schemas.openxmlformats.org/officeDocument/2006/relationships/image" Target="../media/image146.png"/><Relationship Id="rId155" Type="http://schemas.openxmlformats.org/officeDocument/2006/relationships/hyperlink" Target="&#49884;&#54200;122&#54200;.pptx" TargetMode="External"/><Relationship Id="rId197" Type="http://schemas.openxmlformats.org/officeDocument/2006/relationships/hyperlink" Target="&#49884;&#54200;147&#54200;.pptx" TargetMode="External"/><Relationship Id="rId362" Type="http://schemas.openxmlformats.org/officeDocument/2006/relationships/image" Target="../media/image167.png"/><Relationship Id="rId418" Type="http://schemas.openxmlformats.org/officeDocument/2006/relationships/image" Target="../media/image195.png"/><Relationship Id="rId222" Type="http://schemas.openxmlformats.org/officeDocument/2006/relationships/image" Target="../media/image97.png"/><Relationship Id="rId264" Type="http://schemas.openxmlformats.org/officeDocument/2006/relationships/image" Target="../media/image118.png"/><Relationship Id="rId17" Type="http://schemas.openxmlformats.org/officeDocument/2006/relationships/slide" Target="slide9.xml"/><Relationship Id="rId59" Type="http://schemas.openxmlformats.org/officeDocument/2006/relationships/hyperlink" Target="&#49884;&#54200;41&#54200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166" Type="http://schemas.openxmlformats.org/officeDocument/2006/relationships/image" Target="../media/image69.png"/><Relationship Id="rId331" Type="http://schemas.openxmlformats.org/officeDocument/2006/relationships/hyperlink" Target="../../&#44396;-&#49888;&#50557;%20&#49457;&#44221;&#47785;&#47197;.pptx" TargetMode="External"/><Relationship Id="rId373" Type="http://schemas.openxmlformats.org/officeDocument/2006/relationships/hyperlink" Target="../21&#51204;&#46020;&#49436;/&#51204;&#46020;&#49436;.pptx" TargetMode="External"/><Relationship Id="rId429" Type="http://schemas.openxmlformats.org/officeDocument/2006/relationships/hyperlink" Target="../../&#49888;&#50557;PPT/49%20&#50640;&#48288;&#49548;&#49436;/&#50640;&#48288;&#49548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2&#54200;.pptx" TargetMode="External"/><Relationship Id="rId440" Type="http://schemas.openxmlformats.org/officeDocument/2006/relationships/image" Target="../media/image206.png"/><Relationship Id="rId28" Type="http://schemas.openxmlformats.org/officeDocument/2006/relationships/slide" Target="slide19.xml"/><Relationship Id="rId275" Type="http://schemas.openxmlformats.org/officeDocument/2006/relationships/hyperlink" Target="&#49884;&#54200;70&#54200;.pptx" TargetMode="External"/><Relationship Id="rId300" Type="http://schemas.openxmlformats.org/officeDocument/2006/relationships/image" Target="../media/image136.png"/><Relationship Id="rId81" Type="http://schemas.openxmlformats.org/officeDocument/2006/relationships/hyperlink" Target="&#49884;&#54200;05&#54200;.pptx" TargetMode="External"/><Relationship Id="rId135" Type="http://schemas.openxmlformats.org/officeDocument/2006/relationships/hyperlink" Target="&#49884;&#54200;63&#54200;.pptx" TargetMode="External"/><Relationship Id="rId177" Type="http://schemas.openxmlformats.org/officeDocument/2006/relationships/hyperlink" Target="&#49884;&#54200;141&#54200;.pptx" TargetMode="External"/><Relationship Id="rId342" Type="http://schemas.openxmlformats.org/officeDocument/2006/relationships/image" Target="../media/image157.png"/><Relationship Id="rId384" Type="http://schemas.openxmlformats.org/officeDocument/2006/relationships/image" Target="../media/image178.png"/><Relationship Id="rId202" Type="http://schemas.openxmlformats.org/officeDocument/2006/relationships/image" Target="../media/image87.png"/><Relationship Id="rId244" Type="http://schemas.openxmlformats.org/officeDocument/2006/relationships/image" Target="../media/image108.png"/><Relationship Id="rId39" Type="http://schemas.openxmlformats.org/officeDocument/2006/relationships/hyperlink" Target="&#49884;&#54200;01&#54200;.pptx" TargetMode="External"/><Relationship Id="rId286" Type="http://schemas.openxmlformats.org/officeDocument/2006/relationships/image" Target="../media/image129.png"/><Relationship Id="rId451" Type="http://schemas.openxmlformats.org/officeDocument/2006/relationships/hyperlink" Target="../../&#49888;&#50557;PPT/60%20&#48288;&#46300;&#47196;&#51204;&#49436;/&#48288;&#46300;&#47196;&#51204;&#49436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46" Type="http://schemas.openxmlformats.org/officeDocument/2006/relationships/image" Target="../media/image59.png"/><Relationship Id="rId188" Type="http://schemas.openxmlformats.org/officeDocument/2006/relationships/image" Target="../media/image80.png"/><Relationship Id="rId311" Type="http://schemas.openxmlformats.org/officeDocument/2006/relationships/hyperlink" Target="&#49884;&#54200;99&#54200;.pptx" TargetMode="External"/><Relationship Id="rId353" Type="http://schemas.openxmlformats.org/officeDocument/2006/relationships/hyperlink" Target="../12&#50676;&#50773;&#44592;&#54616;/&#50676;&#50773;&#44592;&#54616;.pptx" TargetMode="External"/><Relationship Id="rId395" Type="http://schemas.openxmlformats.org/officeDocument/2006/relationships/hyperlink" Target="../32&#50836;&#45208;/&#50836;&#45208;.pptx" TargetMode="External"/><Relationship Id="rId409" Type="http://schemas.openxmlformats.org/officeDocument/2006/relationships/hyperlink" Target="../39&#47568;&#46972;&#44592;/&#47568;&#46972;&#44592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&#49884;&#54200;129&#54200;.pptx" TargetMode="External"/><Relationship Id="rId420" Type="http://schemas.openxmlformats.org/officeDocument/2006/relationships/image" Target="../media/image196.png"/><Relationship Id="rId255" Type="http://schemas.openxmlformats.org/officeDocument/2006/relationships/hyperlink" Target="&#49884;&#54200;39&#54200;.pptx" TargetMode="External"/><Relationship Id="rId297" Type="http://schemas.openxmlformats.org/officeDocument/2006/relationships/hyperlink" Target="&#49884;&#54200;79&#54200;.pptx" TargetMode="External"/><Relationship Id="rId462" Type="http://schemas.openxmlformats.org/officeDocument/2006/relationships/image" Target="../media/image217.png"/><Relationship Id="rId115" Type="http://schemas.openxmlformats.org/officeDocument/2006/relationships/hyperlink" Target="&#49884;&#54200;07&#54200;.pptx" TargetMode="External"/><Relationship Id="rId157" Type="http://schemas.openxmlformats.org/officeDocument/2006/relationships/hyperlink" Target="&#49884;&#54200;121&#54200;.pptx" TargetMode="External"/><Relationship Id="rId322" Type="http://schemas.openxmlformats.org/officeDocument/2006/relationships/image" Target="../media/image147.png"/><Relationship Id="rId364" Type="http://schemas.openxmlformats.org/officeDocument/2006/relationships/image" Target="../media/image168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57&#54200;.pptx" TargetMode="External"/><Relationship Id="rId299" Type="http://schemas.openxmlformats.org/officeDocument/2006/relationships/hyperlink" Target="&#49884;&#54200;80&#54200;.pptx" TargetMode="External"/><Relationship Id="rId21" Type="http://schemas.openxmlformats.org/officeDocument/2006/relationships/slide" Target="slide12.xml"/><Relationship Id="rId63" Type="http://schemas.openxmlformats.org/officeDocument/2006/relationships/hyperlink" Target="&#49884;&#54200;43&#54200;.pptx" TargetMode="External"/><Relationship Id="rId159" Type="http://schemas.openxmlformats.org/officeDocument/2006/relationships/hyperlink" Target="&#49884;&#54200;123&#54200;.pptx" TargetMode="External"/><Relationship Id="rId324" Type="http://schemas.openxmlformats.org/officeDocument/2006/relationships/image" Target="../media/image148.png"/><Relationship Id="rId366" Type="http://schemas.openxmlformats.org/officeDocument/2006/relationships/image" Target="../media/image169.png"/><Relationship Id="rId170" Type="http://schemas.openxmlformats.org/officeDocument/2006/relationships/image" Target="../media/image71.png"/><Relationship Id="rId226" Type="http://schemas.openxmlformats.org/officeDocument/2006/relationships/image" Target="../media/image99.png"/><Relationship Id="rId433" Type="http://schemas.openxmlformats.org/officeDocument/2006/relationships/hyperlink" Target="../../&#49888;&#50557;PPT/51%20&#44264;&#47196;&#49352;&#49436;/&#44264;&#47196;&#49352;&#49436;.pptx" TargetMode="External"/><Relationship Id="rId268" Type="http://schemas.openxmlformats.org/officeDocument/2006/relationships/image" Target="../media/image120.png"/><Relationship Id="rId32" Type="http://schemas.openxmlformats.org/officeDocument/2006/relationships/image" Target="../media/image2.png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335" Type="http://schemas.openxmlformats.org/officeDocument/2006/relationships/hyperlink" Target="&#52285;&#49464;&#44592;.pptx" TargetMode="External"/><Relationship Id="rId377" Type="http://schemas.openxmlformats.org/officeDocument/2006/relationships/hyperlink" Target="../23&#51060;&#49324;&#50556;/&#51060;&#49324;&#50556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35&#54200;.pptx" TargetMode="External"/><Relationship Id="rId237" Type="http://schemas.openxmlformats.org/officeDocument/2006/relationships/hyperlink" Target="&#49884;&#54200;114&#54200;.pptx" TargetMode="External"/><Relationship Id="rId402" Type="http://schemas.openxmlformats.org/officeDocument/2006/relationships/image" Target="../media/image187.png"/><Relationship Id="rId279" Type="http://schemas.openxmlformats.org/officeDocument/2006/relationships/hyperlink" Target="&#49884;&#54200;88&#54200;.pptx" TargetMode="External"/><Relationship Id="rId444" Type="http://schemas.openxmlformats.org/officeDocument/2006/relationships/image" Target="../media/image208.png"/><Relationship Id="rId43" Type="http://schemas.openxmlformats.org/officeDocument/2006/relationships/hyperlink" Target="&#49884;&#54200;33&#54200;.pptx" TargetMode="External"/><Relationship Id="rId139" Type="http://schemas.openxmlformats.org/officeDocument/2006/relationships/hyperlink" Target="&#49884;&#54200;67&#54200;.pptx" TargetMode="External"/><Relationship Id="rId290" Type="http://schemas.openxmlformats.org/officeDocument/2006/relationships/image" Target="../media/image131.png"/><Relationship Id="rId304" Type="http://schemas.openxmlformats.org/officeDocument/2006/relationships/image" Target="../media/image138.png"/><Relationship Id="rId346" Type="http://schemas.openxmlformats.org/officeDocument/2006/relationships/image" Target="../media/image159.png"/><Relationship Id="rId388" Type="http://schemas.openxmlformats.org/officeDocument/2006/relationships/image" Target="../media/image180.png"/><Relationship Id="rId85" Type="http://schemas.openxmlformats.org/officeDocument/2006/relationships/hyperlink" Target="&#49884;&#54200;25&#54200;.pptx" TargetMode="External"/><Relationship Id="rId150" Type="http://schemas.openxmlformats.org/officeDocument/2006/relationships/image" Target="../media/image61.png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413" Type="http://schemas.openxmlformats.org/officeDocument/2006/relationships/hyperlink" Target="../../&#49888;&#50557;PPT/41%20&#47560;&#44032;&#48373;&#51020;/&#47560;&#44032;&#48373;&#51020;.pptx" TargetMode="External"/><Relationship Id="rId248" Type="http://schemas.openxmlformats.org/officeDocument/2006/relationships/image" Target="../media/image110.png"/><Relationship Id="rId455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6.xml"/><Relationship Id="rId108" Type="http://schemas.openxmlformats.org/officeDocument/2006/relationships/image" Target="../media/image40.png"/><Relationship Id="rId315" Type="http://schemas.openxmlformats.org/officeDocument/2006/relationships/hyperlink" Target="&#49884;&#54200;97&#54200;.pptx" TargetMode="External"/><Relationship Id="rId357" Type="http://schemas.openxmlformats.org/officeDocument/2006/relationships/hyperlink" Target="../13&#50669;&#45824;&#49345;/&#50669;&#45824;&#49345;.pptx" TargetMode="External"/><Relationship Id="rId54" Type="http://schemas.openxmlformats.org/officeDocument/2006/relationships/image" Target="../media/image13.png"/><Relationship Id="rId96" Type="http://schemas.openxmlformats.org/officeDocument/2006/relationships/image" Target="../media/image34.png"/><Relationship Id="rId161" Type="http://schemas.openxmlformats.org/officeDocument/2006/relationships/hyperlink" Target="&#49884;&#54200;133&#54200;.pptx" TargetMode="External"/><Relationship Id="rId217" Type="http://schemas.openxmlformats.org/officeDocument/2006/relationships/hyperlink" Target="&#49884;&#54200;103&#54200;.pptx" TargetMode="External"/><Relationship Id="rId399" Type="http://schemas.openxmlformats.org/officeDocument/2006/relationships/hyperlink" Target="../34&#45208;&#54996;/&#45208;&#54996;.pptx" TargetMode="External"/><Relationship Id="rId259" Type="http://schemas.openxmlformats.org/officeDocument/2006/relationships/hyperlink" Target="&#49884;&#54200;59&#54200;.pptx" TargetMode="External"/><Relationship Id="rId424" Type="http://schemas.openxmlformats.org/officeDocument/2006/relationships/image" Target="../media/image198.png"/><Relationship Id="rId466" Type="http://schemas.openxmlformats.org/officeDocument/2006/relationships/image" Target="../media/image228.png"/><Relationship Id="rId23" Type="http://schemas.openxmlformats.org/officeDocument/2006/relationships/slide" Target="slide14.xml"/><Relationship Id="rId119" Type="http://schemas.openxmlformats.org/officeDocument/2006/relationships/hyperlink" Target="&#49884;&#54200;47&#54200;.pptx" TargetMode="External"/><Relationship Id="rId270" Type="http://schemas.openxmlformats.org/officeDocument/2006/relationships/image" Target="../media/image121.png"/><Relationship Id="rId326" Type="http://schemas.openxmlformats.org/officeDocument/2006/relationships/image" Target="../media/image149.png"/><Relationship Id="rId65" Type="http://schemas.openxmlformats.org/officeDocument/2006/relationships/hyperlink" Target="&#49884;&#54200;34&#54200;.pptx" TargetMode="External"/><Relationship Id="rId130" Type="http://schemas.openxmlformats.org/officeDocument/2006/relationships/image" Target="../media/image51.png"/><Relationship Id="rId368" Type="http://schemas.openxmlformats.org/officeDocument/2006/relationships/image" Target="../media/image170.png"/><Relationship Id="rId172" Type="http://schemas.openxmlformats.org/officeDocument/2006/relationships/image" Target="../media/image72.png"/><Relationship Id="rId228" Type="http://schemas.openxmlformats.org/officeDocument/2006/relationships/image" Target="../media/image100.png"/><Relationship Id="rId43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1" Type="http://schemas.openxmlformats.org/officeDocument/2006/relationships/hyperlink" Target="&#49884;&#54200;81&#54200;.pptx" TargetMode="External"/><Relationship Id="rId337" Type="http://schemas.openxmlformats.org/officeDocument/2006/relationships/hyperlink" Target="../03&#47112;&#50948;&#44592;/&#47112;&#50948;&#44592;.pptx" TargetMode="External"/><Relationship Id="rId34" Type="http://schemas.openxmlformats.org/officeDocument/2006/relationships/image" Target="../media/image3.png"/><Relationship Id="rId76" Type="http://schemas.openxmlformats.org/officeDocument/2006/relationships/image" Target="../media/image24.png"/><Relationship Id="rId141" Type="http://schemas.openxmlformats.org/officeDocument/2006/relationships/hyperlink" Target="&#49884;&#54200;68&#54200;.pptx" TargetMode="External"/><Relationship Id="rId379" Type="http://schemas.openxmlformats.org/officeDocument/2006/relationships/hyperlink" Target="../24&#50696;&#47112;&#48120;&#50556;/&#50696;&#47112;&#48120;&#50556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45&#54200;.pptx" TargetMode="External"/><Relationship Id="rId239" Type="http://schemas.openxmlformats.org/officeDocument/2006/relationships/hyperlink" Target="&#49884;&#54200;115&#54200;.pptx" TargetMode="External"/><Relationship Id="rId390" Type="http://schemas.openxmlformats.org/officeDocument/2006/relationships/image" Target="../media/image181.png"/><Relationship Id="rId404" Type="http://schemas.openxmlformats.org/officeDocument/2006/relationships/image" Target="../media/image188.png"/><Relationship Id="rId446" Type="http://schemas.openxmlformats.org/officeDocument/2006/relationships/image" Target="../media/image209.png"/><Relationship Id="rId250" Type="http://schemas.openxmlformats.org/officeDocument/2006/relationships/image" Target="../media/image111.png"/><Relationship Id="rId292" Type="http://schemas.openxmlformats.org/officeDocument/2006/relationships/image" Target="../media/image132.png"/><Relationship Id="rId306" Type="http://schemas.openxmlformats.org/officeDocument/2006/relationships/image" Target="../media/image139.png"/><Relationship Id="rId45" Type="http://schemas.openxmlformats.org/officeDocument/2006/relationships/hyperlink" Target="&#49884;&#54200;31&#54200;.pptx" TargetMode="External"/><Relationship Id="rId87" Type="http://schemas.openxmlformats.org/officeDocument/2006/relationships/hyperlink" Target="&#49884;&#54200;45&#54200;.pptx" TargetMode="External"/><Relationship Id="rId110" Type="http://schemas.openxmlformats.org/officeDocument/2006/relationships/image" Target="../media/image41.png"/><Relationship Id="rId348" Type="http://schemas.openxmlformats.org/officeDocument/2006/relationships/image" Target="../media/image160.png"/><Relationship Id="rId152" Type="http://schemas.openxmlformats.org/officeDocument/2006/relationships/image" Target="../media/image62.png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415" Type="http://schemas.openxmlformats.org/officeDocument/2006/relationships/hyperlink" Target="../../&#49888;&#50557;PPT/42%20&#45572;&#44032;&#48373;&#51020;/&#45572;&#44032;&#48373;&#51020;.pptx" TargetMode="External"/><Relationship Id="rId457" Type="http://schemas.openxmlformats.org/officeDocument/2006/relationships/hyperlink" Target="../../&#49888;&#50557;PPT/63%20&#50836;&#54620;&#51060;&#49436;/&#50836;&#54620;&#51060;&#49436;1&#51109;.pptx" TargetMode="External"/><Relationship Id="rId261" Type="http://schemas.openxmlformats.org/officeDocument/2006/relationships/hyperlink" Target="&#49884;&#54200;77&#54200;.pptx" TargetMode="External"/><Relationship Id="rId14" Type="http://schemas.openxmlformats.org/officeDocument/2006/relationships/slide" Target="slide7.xml"/><Relationship Id="rId56" Type="http://schemas.openxmlformats.org/officeDocument/2006/relationships/image" Target="../media/image14.png"/><Relationship Id="rId317" Type="http://schemas.openxmlformats.org/officeDocument/2006/relationships/hyperlink" Target="&#49884;&#54200;96&#54200;.pptx" TargetMode="External"/><Relationship Id="rId359" Type="http://schemas.openxmlformats.org/officeDocument/2006/relationships/hyperlink" Target="../14&#50669;&#45824;&#54616;/&#50669;&#45824;&#54616;.pptx" TargetMode="External"/><Relationship Id="rId98" Type="http://schemas.openxmlformats.org/officeDocument/2006/relationships/image" Target="../media/image35.png"/><Relationship Id="rId121" Type="http://schemas.openxmlformats.org/officeDocument/2006/relationships/hyperlink" Target="&#49884;&#54200;37&#54200;.pptx" TargetMode="External"/><Relationship Id="rId163" Type="http://schemas.openxmlformats.org/officeDocument/2006/relationships/hyperlink" Target="&#49884;&#54200;132&#54200;.pptx" TargetMode="External"/><Relationship Id="rId219" Type="http://schemas.openxmlformats.org/officeDocument/2006/relationships/hyperlink" Target="&#49884;&#54200;104&#54200;.pptx" TargetMode="External"/><Relationship Id="rId370" Type="http://schemas.openxmlformats.org/officeDocument/2006/relationships/image" Target="../media/image171.png"/><Relationship Id="rId426" Type="http://schemas.openxmlformats.org/officeDocument/2006/relationships/image" Target="../media/image199.png"/><Relationship Id="rId230" Type="http://schemas.openxmlformats.org/officeDocument/2006/relationships/image" Target="../media/image101.png"/><Relationship Id="rId25" Type="http://schemas.openxmlformats.org/officeDocument/2006/relationships/slide" Target="slide16.xml"/><Relationship Id="rId67" Type="http://schemas.openxmlformats.org/officeDocument/2006/relationships/hyperlink" Target="&#49884;&#54200;14&#54200;.pptx" TargetMode="External"/><Relationship Id="rId272" Type="http://schemas.openxmlformats.org/officeDocument/2006/relationships/image" Target="../media/image122.png"/><Relationship Id="rId328" Type="http://schemas.openxmlformats.org/officeDocument/2006/relationships/image" Target="../media/image150.png"/><Relationship Id="rId132" Type="http://schemas.openxmlformats.org/officeDocument/2006/relationships/image" Target="../media/image52.png"/><Relationship Id="rId174" Type="http://schemas.openxmlformats.org/officeDocument/2006/relationships/image" Target="../media/image73.png"/><Relationship Id="rId381" Type="http://schemas.openxmlformats.org/officeDocument/2006/relationships/hyperlink" Target="../25&#50696;&#47112;&#48120;&#50556;&#50528;&#44032;/&#50696;&#47112;&#48120;&#50556;&#50528;&#44032;.pptx" TargetMode="External"/><Relationship Id="rId241" Type="http://schemas.openxmlformats.org/officeDocument/2006/relationships/hyperlink" Target="&#49884;&#54200;120&#54200;.pptx" TargetMode="External"/><Relationship Id="rId43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36" Type="http://schemas.openxmlformats.org/officeDocument/2006/relationships/image" Target="../media/image4.png"/><Relationship Id="rId283" Type="http://schemas.openxmlformats.org/officeDocument/2006/relationships/hyperlink" Target="&#49884;&#54200;82&#54200;.pptx" TargetMode="External"/><Relationship Id="rId339" Type="http://schemas.openxmlformats.org/officeDocument/2006/relationships/hyperlink" Target="../04&#48124;&#49688;&#44592;/&#48124;&#49688;&#44592;.pptx" TargetMode="External"/><Relationship Id="rId78" Type="http://schemas.openxmlformats.org/officeDocument/2006/relationships/image" Target="../media/image25.png"/><Relationship Id="rId101" Type="http://schemas.openxmlformats.org/officeDocument/2006/relationships/hyperlink" Target="&#49884;&#54200;06&#54200;.pptx" TargetMode="External"/><Relationship Id="rId143" Type="http://schemas.openxmlformats.org/officeDocument/2006/relationships/hyperlink" Target="&#49884;&#54200;58&#54200;.pptx" TargetMode="External"/><Relationship Id="rId185" Type="http://schemas.openxmlformats.org/officeDocument/2006/relationships/hyperlink" Target="&#49884;&#54200;130&#54200;.pptx" TargetMode="External"/><Relationship Id="rId350" Type="http://schemas.openxmlformats.org/officeDocument/2006/relationships/image" Target="../media/image161.png"/><Relationship Id="rId406" Type="http://schemas.openxmlformats.org/officeDocument/2006/relationships/image" Target="../media/image189.png"/><Relationship Id="rId9" Type="http://schemas.openxmlformats.org/officeDocument/2006/relationships/slide" Target="slide24.xml"/><Relationship Id="rId210" Type="http://schemas.openxmlformats.org/officeDocument/2006/relationships/image" Target="../media/image91.png"/><Relationship Id="rId392" Type="http://schemas.openxmlformats.org/officeDocument/2006/relationships/image" Target="../media/image182.png"/><Relationship Id="rId448" Type="http://schemas.openxmlformats.org/officeDocument/2006/relationships/image" Target="../media/image210.png"/><Relationship Id="rId252" Type="http://schemas.openxmlformats.org/officeDocument/2006/relationships/image" Target="../media/image112.png"/><Relationship Id="rId294" Type="http://schemas.openxmlformats.org/officeDocument/2006/relationships/image" Target="../media/image133.png"/><Relationship Id="rId308" Type="http://schemas.openxmlformats.org/officeDocument/2006/relationships/image" Target="../media/image140.png"/><Relationship Id="rId47" Type="http://schemas.openxmlformats.org/officeDocument/2006/relationships/hyperlink" Target="&#49884;&#54200;32&#54200;.pptx" TargetMode="External"/><Relationship Id="rId89" Type="http://schemas.openxmlformats.org/officeDocument/2006/relationships/hyperlink" Target="&#49884;&#54200;10&#54200;.pptx" TargetMode="External"/><Relationship Id="rId112" Type="http://schemas.openxmlformats.org/officeDocument/2006/relationships/image" Target="../media/image42.png"/><Relationship Id="rId154" Type="http://schemas.openxmlformats.org/officeDocument/2006/relationships/image" Target="../media/image63.png"/><Relationship Id="rId361" Type="http://schemas.openxmlformats.org/officeDocument/2006/relationships/hyperlink" Target="../15&#50640;&#49828;&#46972;/&#50640;&#49828;&#46972;.pptx" TargetMode="External"/><Relationship Id="rId196" Type="http://schemas.openxmlformats.org/officeDocument/2006/relationships/image" Target="../media/image84.png"/><Relationship Id="rId417" Type="http://schemas.openxmlformats.org/officeDocument/2006/relationships/hyperlink" Target="../../&#49888;&#50557;PPT/43%20&#50836;&#54620;&#48373;&#51020;/&#50836;&#54620;&#48373;&#51020;.pptx" TargetMode="External"/><Relationship Id="rId459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28.xml"/><Relationship Id="rId221" Type="http://schemas.openxmlformats.org/officeDocument/2006/relationships/hyperlink" Target="&#49884;&#54200;105&#54200;.pptx" TargetMode="External"/><Relationship Id="rId263" Type="http://schemas.openxmlformats.org/officeDocument/2006/relationships/hyperlink" Target="&#49884;&#54200;71&#54200;.pptx" TargetMode="External"/><Relationship Id="rId319" Type="http://schemas.openxmlformats.org/officeDocument/2006/relationships/hyperlink" Target="&#49884;&#54200;95&#54200;.pptx" TargetMode="External"/><Relationship Id="rId58" Type="http://schemas.openxmlformats.org/officeDocument/2006/relationships/image" Target="../media/image15.png"/><Relationship Id="rId123" Type="http://schemas.openxmlformats.org/officeDocument/2006/relationships/hyperlink" Target="&#49884;&#54200;27&#54200;.pptx" TargetMode="External"/><Relationship Id="rId330" Type="http://schemas.openxmlformats.org/officeDocument/2006/relationships/image" Target="../media/image151.png"/><Relationship Id="rId165" Type="http://schemas.openxmlformats.org/officeDocument/2006/relationships/hyperlink" Target="&#49884;&#54200;131&#54200;.pptx" TargetMode="External"/><Relationship Id="rId372" Type="http://schemas.openxmlformats.org/officeDocument/2006/relationships/image" Target="../media/image172.png"/><Relationship Id="rId428" Type="http://schemas.openxmlformats.org/officeDocument/2006/relationships/image" Target="../media/image200.png"/><Relationship Id="rId232" Type="http://schemas.openxmlformats.org/officeDocument/2006/relationships/image" Target="../media/image102.png"/><Relationship Id="rId274" Type="http://schemas.openxmlformats.org/officeDocument/2006/relationships/image" Target="../media/image123.png"/><Relationship Id="rId27" Type="http://schemas.openxmlformats.org/officeDocument/2006/relationships/slide" Target="slide18.xml"/><Relationship Id="rId69" Type="http://schemas.openxmlformats.org/officeDocument/2006/relationships/hyperlink" Target="&#49884;&#54200;24&#54200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76" Type="http://schemas.openxmlformats.org/officeDocument/2006/relationships/image" Target="../media/image74.png"/><Relationship Id="rId341" Type="http://schemas.openxmlformats.org/officeDocument/2006/relationships/hyperlink" Target="../05&#49888;&#47749;&#44592;/&#49888;&#47749;&#44592;.pptx" TargetMode="External"/><Relationship Id="rId383" Type="http://schemas.openxmlformats.org/officeDocument/2006/relationships/hyperlink" Target="../26&#50640;&#49828;&#44180;/&#50640;&#49828;&#44180;.pptx" TargetMode="External"/><Relationship Id="rId439" Type="http://schemas.openxmlformats.org/officeDocument/2006/relationships/hyperlink" Target="../../&#49888;&#50557;PPT/54%20&#46356;&#47784;&#45936;&#51204;&#49436;/&#46356;&#47784;&#45936;&#51204;&#49436;.pptx" TargetMode="External"/><Relationship Id="rId201" Type="http://schemas.openxmlformats.org/officeDocument/2006/relationships/hyperlink" Target="&#49884;&#54200;127&#54200;.pptx" TargetMode="External"/><Relationship Id="rId243" Type="http://schemas.openxmlformats.org/officeDocument/2006/relationships/hyperlink" Target="&#49884;&#54200;116&#54200;.pptx" TargetMode="External"/><Relationship Id="rId285" Type="http://schemas.openxmlformats.org/officeDocument/2006/relationships/hyperlink" Target="&#49884;&#54200;83&#54200;.pptx" TargetMode="External"/><Relationship Id="rId450" Type="http://schemas.openxmlformats.org/officeDocument/2006/relationships/image" Target="../media/image211.png"/><Relationship Id="rId38" Type="http://schemas.openxmlformats.org/officeDocument/2006/relationships/image" Target="../media/image5.png"/><Relationship Id="rId103" Type="http://schemas.openxmlformats.org/officeDocument/2006/relationships/hyperlink" Target="&#49884;&#54200;16&#54200;.pptx" TargetMode="External"/><Relationship Id="rId310" Type="http://schemas.openxmlformats.org/officeDocument/2006/relationships/image" Target="../media/image141.png"/><Relationship Id="rId91" Type="http://schemas.openxmlformats.org/officeDocument/2006/relationships/hyperlink" Target="&#49884;&#54200;20&#54200;.pptx" TargetMode="External"/><Relationship Id="rId145" Type="http://schemas.openxmlformats.org/officeDocument/2006/relationships/hyperlink" Target="&#49884;&#54200;48&#54200;.pptx" TargetMode="External"/><Relationship Id="rId187" Type="http://schemas.openxmlformats.org/officeDocument/2006/relationships/hyperlink" Target="&#49884;&#54200;140&#54200;.pptx" TargetMode="External"/><Relationship Id="rId352" Type="http://schemas.openxmlformats.org/officeDocument/2006/relationships/image" Target="../media/image162.png"/><Relationship Id="rId394" Type="http://schemas.openxmlformats.org/officeDocument/2006/relationships/image" Target="../media/image183.png"/><Relationship Id="rId408" Type="http://schemas.openxmlformats.org/officeDocument/2006/relationships/image" Target="../media/image190.png"/><Relationship Id="rId212" Type="http://schemas.openxmlformats.org/officeDocument/2006/relationships/image" Target="../media/image92.png"/><Relationship Id="rId254" Type="http://schemas.openxmlformats.org/officeDocument/2006/relationships/image" Target="../media/image113.png"/><Relationship Id="rId49" Type="http://schemas.openxmlformats.org/officeDocument/2006/relationships/hyperlink" Target="&#49884;&#54200;03&#54200;.pptx" TargetMode="External"/><Relationship Id="rId114" Type="http://schemas.openxmlformats.org/officeDocument/2006/relationships/image" Target="../media/image43.png"/><Relationship Id="rId296" Type="http://schemas.openxmlformats.org/officeDocument/2006/relationships/image" Target="../media/image134.png"/><Relationship Id="rId461" Type="http://schemas.openxmlformats.org/officeDocument/2006/relationships/hyperlink" Target="../../&#49888;&#50557;PPT/65%20&#50976;&#45796;&#49436;/&#50976;&#45796;&#49436;1&#51109;.pptx" TargetMode="External"/><Relationship Id="rId60" Type="http://schemas.openxmlformats.org/officeDocument/2006/relationships/image" Target="../media/image16.png"/><Relationship Id="rId156" Type="http://schemas.openxmlformats.org/officeDocument/2006/relationships/image" Target="../media/image64.png"/><Relationship Id="rId198" Type="http://schemas.openxmlformats.org/officeDocument/2006/relationships/image" Target="../media/image85.png"/><Relationship Id="rId321" Type="http://schemas.openxmlformats.org/officeDocument/2006/relationships/hyperlink" Target="&#49884;&#54200;94&#54200;.pptx" TargetMode="External"/><Relationship Id="rId363" Type="http://schemas.openxmlformats.org/officeDocument/2006/relationships/hyperlink" Target="../16&#45712;&#54756;&#48120;&#50556;/&#45712;&#54756;&#48120;&#50556;.pptx" TargetMode="External"/><Relationship Id="rId419" Type="http://schemas.openxmlformats.org/officeDocument/2006/relationships/hyperlink" Target="../../&#49888;&#50557;PPT/44%20&#49324;&#46020;&#54665;&#51204;/&#49324;&#46020;&#54665;&#51204;.pptx" TargetMode="External"/><Relationship Id="rId223" Type="http://schemas.openxmlformats.org/officeDocument/2006/relationships/hyperlink" Target="&#49884;&#54200;110&#54200;.pptx" TargetMode="External"/><Relationship Id="rId430" Type="http://schemas.openxmlformats.org/officeDocument/2006/relationships/image" Target="../media/image201.png"/><Relationship Id="rId18" Type="http://schemas.openxmlformats.org/officeDocument/2006/relationships/slide" Target="slide29.xml"/><Relationship Id="rId265" Type="http://schemas.openxmlformats.org/officeDocument/2006/relationships/hyperlink" Target="&#49884;&#54200;72&#54200;.pptx" TargetMode="External"/><Relationship Id="rId125" Type="http://schemas.openxmlformats.org/officeDocument/2006/relationships/hyperlink" Target="&#49884;&#54200;17&#54200;.pptx" TargetMode="External"/><Relationship Id="rId167" Type="http://schemas.openxmlformats.org/officeDocument/2006/relationships/hyperlink" Target="&#49884;&#54200;134&#54200;.pptx" TargetMode="External"/><Relationship Id="rId332" Type="http://schemas.openxmlformats.org/officeDocument/2006/relationships/image" Target="../media/image152.png"/><Relationship Id="rId374" Type="http://schemas.openxmlformats.org/officeDocument/2006/relationships/image" Target="../media/image173.png"/><Relationship Id="rId71" Type="http://schemas.openxmlformats.org/officeDocument/2006/relationships/hyperlink" Target="&#49884;&#54200;54&#54200;.pptx" TargetMode="External"/><Relationship Id="rId234" Type="http://schemas.openxmlformats.org/officeDocument/2006/relationships/image" Target="../media/image10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276" Type="http://schemas.openxmlformats.org/officeDocument/2006/relationships/image" Target="../media/image124.png"/><Relationship Id="rId441" Type="http://schemas.openxmlformats.org/officeDocument/2006/relationships/hyperlink" Target="../../&#49888;&#50557;PPT/55%20&#46356;&#47784;&#45936;&#54980;&#49436;/&#46356;&#47784;&#45936;&#54980;&#49436;.pptx" TargetMode="External"/><Relationship Id="rId40" Type="http://schemas.openxmlformats.org/officeDocument/2006/relationships/image" Target="../media/image6.png"/><Relationship Id="rId136" Type="http://schemas.openxmlformats.org/officeDocument/2006/relationships/image" Target="../media/image54.png"/><Relationship Id="rId178" Type="http://schemas.openxmlformats.org/officeDocument/2006/relationships/image" Target="../media/image75.png"/><Relationship Id="rId301" Type="http://schemas.openxmlformats.org/officeDocument/2006/relationships/hyperlink" Target="&#49884;&#54200;90&#54200;.pptx" TargetMode="External"/><Relationship Id="rId343" Type="http://schemas.openxmlformats.org/officeDocument/2006/relationships/hyperlink" Target="../06&#50668;&#54840;&#49688;&#50500;/&#50668;&#54840;&#49688;&#50500;.pptx" TargetMode="External"/><Relationship Id="rId61" Type="http://schemas.openxmlformats.org/officeDocument/2006/relationships/hyperlink" Target="&#49884;&#54200;42&#54200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&#49884;&#54200;137&#54200;.pptx" TargetMode="External"/><Relationship Id="rId203" Type="http://schemas.openxmlformats.org/officeDocument/2006/relationships/hyperlink" Target="&#49884;&#54200;128&#54200;.pptx" TargetMode="External"/><Relationship Id="rId385" Type="http://schemas.openxmlformats.org/officeDocument/2006/relationships/hyperlink" Target="../27&#45796;&#45768;&#50648;/&#45796;&#45768;&#50648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8.png"/><Relationship Id="rId245" Type="http://schemas.openxmlformats.org/officeDocument/2006/relationships/hyperlink" Target="&#49884;&#54200;117&#54200;.pptx" TargetMode="External"/><Relationship Id="rId266" Type="http://schemas.openxmlformats.org/officeDocument/2006/relationships/image" Target="../media/image119.png"/><Relationship Id="rId287" Type="http://schemas.openxmlformats.org/officeDocument/2006/relationships/hyperlink" Target="&#49884;&#54200;84&#54200;.pptx" TargetMode="External"/><Relationship Id="rId410" Type="http://schemas.openxmlformats.org/officeDocument/2006/relationships/image" Target="../media/image191.png"/><Relationship Id="rId431" Type="http://schemas.openxmlformats.org/officeDocument/2006/relationships/hyperlink" Target="../../&#49888;&#50557;PPT/50%20&#48716;&#47549;&#48372;&#49436;/&#48716;&#47549;&#48372;&#49436;.pptx" TargetMode="External"/><Relationship Id="rId452" Type="http://schemas.openxmlformats.org/officeDocument/2006/relationships/image" Target="../media/image212.png"/><Relationship Id="rId30" Type="http://schemas.openxmlformats.org/officeDocument/2006/relationships/slide" Target="slide8.xml"/><Relationship Id="rId105" Type="http://schemas.openxmlformats.org/officeDocument/2006/relationships/hyperlink" Target="&#49884;&#54200;26&#54200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&#49884;&#54200;38&#54200;.pptx" TargetMode="External"/><Relationship Id="rId168" Type="http://schemas.openxmlformats.org/officeDocument/2006/relationships/image" Target="../media/image70.png"/><Relationship Id="rId312" Type="http://schemas.openxmlformats.org/officeDocument/2006/relationships/image" Target="../media/image142.png"/><Relationship Id="rId333" Type="http://schemas.openxmlformats.org/officeDocument/2006/relationships/hyperlink" Target="../02&#52636;&#50528;&#44413;&#44592;/&#52636;&#50528;&#44413;&#44592;.pptx" TargetMode="External"/><Relationship Id="rId354" Type="http://schemas.openxmlformats.org/officeDocument/2006/relationships/image" Target="../media/image163.png"/><Relationship Id="rId51" Type="http://schemas.openxmlformats.org/officeDocument/2006/relationships/hyperlink" Target="&#49884;&#54200;13&#54200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49884;&#54200;30&#54200;.pptx" TargetMode="External"/><Relationship Id="rId189" Type="http://schemas.openxmlformats.org/officeDocument/2006/relationships/hyperlink" Target="&#49884;&#54200;150&#54200;.pptx" TargetMode="External"/><Relationship Id="rId375" Type="http://schemas.openxmlformats.org/officeDocument/2006/relationships/hyperlink" Target="../22&#50500;&#44032;/&#50500;&#44032;.pptx" TargetMode="External"/><Relationship Id="rId396" Type="http://schemas.openxmlformats.org/officeDocument/2006/relationships/image" Target="../media/image184.png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35" Type="http://schemas.openxmlformats.org/officeDocument/2006/relationships/hyperlink" Target="&#49884;&#54200;113&#54200;.pptx" TargetMode="External"/><Relationship Id="rId256" Type="http://schemas.openxmlformats.org/officeDocument/2006/relationships/image" Target="../media/image114.png"/><Relationship Id="rId277" Type="http://schemas.openxmlformats.org/officeDocument/2006/relationships/hyperlink" Target="&#49884;&#54200;78&#54200;.pptx" TargetMode="External"/><Relationship Id="rId298" Type="http://schemas.openxmlformats.org/officeDocument/2006/relationships/image" Target="../media/image135.png"/><Relationship Id="rId400" Type="http://schemas.openxmlformats.org/officeDocument/2006/relationships/image" Target="../media/image186.png"/><Relationship Id="rId421" Type="http://schemas.openxmlformats.org/officeDocument/2006/relationships/hyperlink" Target="../../&#49888;&#50557;PPT/45%20&#47196;&#47560;&#49436;/&#47196;&#47560;&#49436;.pptx" TargetMode="External"/><Relationship Id="rId442" Type="http://schemas.openxmlformats.org/officeDocument/2006/relationships/image" Target="../media/image207.png"/><Relationship Id="rId463" Type="http://schemas.openxmlformats.org/officeDocument/2006/relationships/hyperlink" Target="../../&#49888;&#50557;PPT/66%20&#50836;&#54620;&#44228;&#49884;&#47197;/&#50836;&#54620;&#44228;&#49884;&#47197;.pptx" TargetMode="External"/><Relationship Id="rId116" Type="http://schemas.openxmlformats.org/officeDocument/2006/relationships/image" Target="../media/image44.png"/><Relationship Id="rId137" Type="http://schemas.openxmlformats.org/officeDocument/2006/relationships/hyperlink" Target="&#49884;&#54200;62&#54200;.pptx" TargetMode="External"/><Relationship Id="rId158" Type="http://schemas.openxmlformats.org/officeDocument/2006/relationships/image" Target="../media/image65.png"/><Relationship Id="rId302" Type="http://schemas.openxmlformats.org/officeDocument/2006/relationships/image" Target="../media/image137.png"/><Relationship Id="rId323" Type="http://schemas.openxmlformats.org/officeDocument/2006/relationships/hyperlink" Target="&#49884;&#54200;93&#54200;.pptx" TargetMode="External"/><Relationship Id="rId344" Type="http://schemas.openxmlformats.org/officeDocument/2006/relationships/image" Target="../media/image158.png"/><Relationship Id="rId20" Type="http://schemas.openxmlformats.org/officeDocument/2006/relationships/slide" Target="slide11.xml"/><Relationship Id="rId41" Type="http://schemas.openxmlformats.org/officeDocument/2006/relationships/hyperlink" Target="&#49884;&#54200;02&#54200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49884;&#54200;15&#54200;.pptx" TargetMode="External"/><Relationship Id="rId179" Type="http://schemas.openxmlformats.org/officeDocument/2006/relationships/hyperlink" Target="&#49884;&#54200;125&#54200;.pptx" TargetMode="External"/><Relationship Id="rId365" Type="http://schemas.openxmlformats.org/officeDocument/2006/relationships/hyperlink" Target="../17&#50640;&#49828;&#45908;/&#50640;&#49828;&#45908;.pptx" TargetMode="External"/><Relationship Id="rId386" Type="http://schemas.openxmlformats.org/officeDocument/2006/relationships/image" Target="../media/image179.png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5" Type="http://schemas.openxmlformats.org/officeDocument/2006/relationships/hyperlink" Target="&#49884;&#54200;107&#54200;.pptx" TargetMode="External"/><Relationship Id="rId246" Type="http://schemas.openxmlformats.org/officeDocument/2006/relationships/image" Target="../media/image109.png"/><Relationship Id="rId267" Type="http://schemas.openxmlformats.org/officeDocument/2006/relationships/hyperlink" Target="&#49884;&#54200;73&#54200;.pptx" TargetMode="External"/><Relationship Id="rId288" Type="http://schemas.openxmlformats.org/officeDocument/2006/relationships/image" Target="../media/image130.png"/><Relationship Id="rId411" Type="http://schemas.openxmlformats.org/officeDocument/2006/relationships/hyperlink" Target="../../&#49888;&#50557;PPT/40%20&#47560;&#53468;&#48373;&#51020;/&#47560;&#53468;&#48373;&#51020;.pptx" TargetMode="External"/><Relationship Id="rId432" Type="http://schemas.openxmlformats.org/officeDocument/2006/relationships/image" Target="../media/image202.png"/><Relationship Id="rId453" Type="http://schemas.openxmlformats.org/officeDocument/2006/relationships/hyperlink" Target="../../&#49888;&#50557;PPT/61%20&#48288;&#46300;&#47196;&#54980;&#49436;/&#48288;&#46300;&#47196;&#54980;&#49436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&#49884;&#54200;66&#54200;.pptx" TargetMode="External"/><Relationship Id="rId313" Type="http://schemas.openxmlformats.org/officeDocument/2006/relationships/hyperlink" Target="&#49884;&#54200;98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12&#54200;.pptx" TargetMode="External"/><Relationship Id="rId52" Type="http://schemas.openxmlformats.org/officeDocument/2006/relationships/image" Target="../media/image12.png"/><Relationship Id="rId73" Type="http://schemas.openxmlformats.org/officeDocument/2006/relationships/hyperlink" Target="&#49884;&#54200;55&#54200;.pptx" TargetMode="External"/><Relationship Id="rId94" Type="http://schemas.openxmlformats.org/officeDocument/2006/relationships/image" Target="../media/image33.png"/><Relationship Id="rId148" Type="http://schemas.openxmlformats.org/officeDocument/2006/relationships/image" Target="../media/image60.png"/><Relationship Id="rId169" Type="http://schemas.openxmlformats.org/officeDocument/2006/relationships/hyperlink" Target="&#49884;&#54200;144&#54200;.pptx" TargetMode="External"/><Relationship Id="rId334" Type="http://schemas.openxmlformats.org/officeDocument/2006/relationships/image" Target="../media/image153.png"/><Relationship Id="rId355" Type="http://schemas.openxmlformats.org/officeDocument/2006/relationships/hyperlink" Target="../11&#50676;&#50773;&#44592;&#49345;/&#50676;&#50773;&#44592;&#49345;.pptx" TargetMode="External"/><Relationship Id="rId376" Type="http://schemas.openxmlformats.org/officeDocument/2006/relationships/image" Target="../media/image174.png"/><Relationship Id="rId397" Type="http://schemas.openxmlformats.org/officeDocument/2006/relationships/hyperlink" Target="../33&#48120;&#44032;/&#48120;&#44032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6.png"/><Relationship Id="rId215" Type="http://schemas.openxmlformats.org/officeDocument/2006/relationships/hyperlink" Target="&#49884;&#54200;111&#54200;.pptx" TargetMode="External"/><Relationship Id="rId236" Type="http://schemas.openxmlformats.org/officeDocument/2006/relationships/image" Target="../media/image104.png"/><Relationship Id="rId257" Type="http://schemas.openxmlformats.org/officeDocument/2006/relationships/hyperlink" Target="&#49884;&#54200;49&#54200;.pptx" TargetMode="External"/><Relationship Id="rId278" Type="http://schemas.openxmlformats.org/officeDocument/2006/relationships/image" Target="../media/image125.png"/><Relationship Id="rId401" Type="http://schemas.openxmlformats.org/officeDocument/2006/relationships/hyperlink" Target="../35&#54616;&#48149;&#44397;/&#54616;&#48149;&#44397;.pptx" TargetMode="External"/><Relationship Id="rId422" Type="http://schemas.openxmlformats.org/officeDocument/2006/relationships/image" Target="../media/image197.png"/><Relationship Id="rId443" Type="http://schemas.openxmlformats.org/officeDocument/2006/relationships/hyperlink" Target="../../&#49888;&#50557;PPT/56%20&#46356;&#46020;&#49436;/&#46356;&#46020;&#49436;.pptx" TargetMode="External"/><Relationship Id="rId464" Type="http://schemas.openxmlformats.org/officeDocument/2006/relationships/image" Target="../media/image218.png"/><Relationship Id="rId303" Type="http://schemas.openxmlformats.org/officeDocument/2006/relationships/hyperlink" Target="&#49884;&#54200;89&#54200;.pptx" TargetMode="External"/><Relationship Id="rId42" Type="http://schemas.openxmlformats.org/officeDocument/2006/relationships/image" Target="../media/image7.png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345" Type="http://schemas.openxmlformats.org/officeDocument/2006/relationships/hyperlink" Target="../07&#49324;&#49324;&#44592;/&#49324;&#49324;&#44592;.pptx" TargetMode="External"/><Relationship Id="rId387" Type="http://schemas.openxmlformats.org/officeDocument/2006/relationships/hyperlink" Target="../28&#54840;&#49464;&#50500;/&#54840;&#49464;&#50500;.pptx" TargetMode="External"/><Relationship Id="rId191" Type="http://schemas.openxmlformats.org/officeDocument/2006/relationships/hyperlink" Target="&#49884;&#54200;126&#54200;.pptx" TargetMode="External"/><Relationship Id="rId205" Type="http://schemas.openxmlformats.org/officeDocument/2006/relationships/hyperlink" Target="&#49884;&#54200;138&#54200;.pptx" TargetMode="External"/><Relationship Id="rId247" Type="http://schemas.openxmlformats.org/officeDocument/2006/relationships/hyperlink" Target="&#49884;&#54200;118&#54200;.pptx" TargetMode="External"/><Relationship Id="rId412" Type="http://schemas.openxmlformats.org/officeDocument/2006/relationships/image" Target="../media/image192.png"/><Relationship Id="rId107" Type="http://schemas.openxmlformats.org/officeDocument/2006/relationships/hyperlink" Target="&#49884;&#54200;35&#54200;.pptx" TargetMode="External"/><Relationship Id="rId289" Type="http://schemas.openxmlformats.org/officeDocument/2006/relationships/hyperlink" Target="&#49884;&#54200;85&#54200;.pptx" TargetMode="External"/><Relationship Id="rId454" Type="http://schemas.openxmlformats.org/officeDocument/2006/relationships/image" Target="../media/image213.png"/><Relationship Id="rId11" Type="http://schemas.openxmlformats.org/officeDocument/2006/relationships/slide" Target="slide25.xml"/><Relationship Id="rId53" Type="http://schemas.openxmlformats.org/officeDocument/2006/relationships/hyperlink" Target="&#49884;&#54200;23&#54200;.pptx" TargetMode="External"/><Relationship Id="rId149" Type="http://schemas.openxmlformats.org/officeDocument/2006/relationships/hyperlink" Target="&#49884;&#54200;28&#54200;.pptx" TargetMode="External"/><Relationship Id="rId314" Type="http://schemas.openxmlformats.org/officeDocument/2006/relationships/image" Target="../media/image143.png"/><Relationship Id="rId356" Type="http://schemas.openxmlformats.org/officeDocument/2006/relationships/image" Target="../media/image164.png"/><Relationship Id="rId398" Type="http://schemas.openxmlformats.org/officeDocument/2006/relationships/image" Target="../media/image185.png"/><Relationship Id="rId95" Type="http://schemas.openxmlformats.org/officeDocument/2006/relationships/hyperlink" Target="&#49884;&#54200;40&#54200;.pptx" TargetMode="External"/><Relationship Id="rId160" Type="http://schemas.openxmlformats.org/officeDocument/2006/relationships/image" Target="../media/image66.png"/><Relationship Id="rId216" Type="http://schemas.openxmlformats.org/officeDocument/2006/relationships/image" Target="../media/image94.png"/><Relationship Id="rId423" Type="http://schemas.openxmlformats.org/officeDocument/2006/relationships/hyperlink" Target="../../&#49888;&#50557;PPT/46%20&#44256;&#47536;&#46020;&#51204;&#49436;/&#44256;&#47536;&#46020;&#51204;&#49436;.pptx" TargetMode="External"/><Relationship Id="rId258" Type="http://schemas.openxmlformats.org/officeDocument/2006/relationships/image" Target="../media/image115.png"/><Relationship Id="rId465" Type="http://schemas.openxmlformats.org/officeDocument/2006/relationships/image" Target="../media/image219.png"/><Relationship Id="rId22" Type="http://schemas.openxmlformats.org/officeDocument/2006/relationships/slide" Target="slide13.xm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325" Type="http://schemas.openxmlformats.org/officeDocument/2006/relationships/hyperlink" Target="&#49884;&#54200;92&#54200;.pptx" TargetMode="External"/><Relationship Id="rId367" Type="http://schemas.openxmlformats.org/officeDocument/2006/relationships/hyperlink" Target="../18&#50853;&#44592;/&#50853;&#44592;.pptx" TargetMode="External"/><Relationship Id="rId171" Type="http://schemas.openxmlformats.org/officeDocument/2006/relationships/hyperlink" Target="&#49884;&#54200;124&#54200;.pptx" TargetMode="External"/><Relationship Id="rId227" Type="http://schemas.openxmlformats.org/officeDocument/2006/relationships/hyperlink" Target="&#49884;&#54200;106&#54200;.pptx" TargetMode="External"/><Relationship Id="rId269" Type="http://schemas.openxmlformats.org/officeDocument/2006/relationships/hyperlink" Target="&#49884;&#54200;74&#54200;.pptx" TargetMode="External"/><Relationship Id="rId434" Type="http://schemas.openxmlformats.org/officeDocument/2006/relationships/image" Target="../media/image203.png"/><Relationship Id="rId33" Type="http://schemas.openxmlformats.org/officeDocument/2006/relationships/hyperlink" Target="&#49884;&#54200;22&#54200;.pptx" TargetMode="External"/><Relationship Id="rId129" Type="http://schemas.openxmlformats.org/officeDocument/2006/relationships/hyperlink" Target="&#49884;&#54200;61&#54200;.pptx" TargetMode="External"/><Relationship Id="rId280" Type="http://schemas.openxmlformats.org/officeDocument/2006/relationships/image" Target="../media/image126.png"/><Relationship Id="rId336" Type="http://schemas.openxmlformats.org/officeDocument/2006/relationships/image" Target="../media/image154.png"/><Relationship Id="rId75" Type="http://schemas.openxmlformats.org/officeDocument/2006/relationships/hyperlink" Target="&#49884;&#54200;51&#54200;.pptx" TargetMode="External"/><Relationship Id="rId140" Type="http://schemas.openxmlformats.org/officeDocument/2006/relationships/image" Target="../media/image56.png"/><Relationship Id="rId182" Type="http://schemas.openxmlformats.org/officeDocument/2006/relationships/image" Target="../media/image77.png"/><Relationship Id="rId378" Type="http://schemas.openxmlformats.org/officeDocument/2006/relationships/image" Target="../media/image175.png"/><Relationship Id="rId403" Type="http://schemas.openxmlformats.org/officeDocument/2006/relationships/hyperlink" Target="../36&#49828;&#48148;&#45264;/&#49828;&#48148;&#45264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5.png"/><Relationship Id="rId445" Type="http://schemas.openxmlformats.org/officeDocument/2006/relationships/hyperlink" Target="../../&#49888;&#50557;PPT/57%20&#48716;&#47112;&#47788;&#49436;/&#48716;&#47112;&#47788;&#49436;1&#51109;.pptx" TargetMode="External"/><Relationship Id="rId291" Type="http://schemas.openxmlformats.org/officeDocument/2006/relationships/hyperlink" Target="&#49884;&#54200;86&#54200;.pptx" TargetMode="External"/><Relationship Id="rId305" Type="http://schemas.openxmlformats.org/officeDocument/2006/relationships/hyperlink" Target="&#49884;&#54200;100&#54200;.pptx" TargetMode="External"/><Relationship Id="rId347" Type="http://schemas.openxmlformats.org/officeDocument/2006/relationships/hyperlink" Target="../08&#47355;&#44592;/&#47355;&#44592;.pptx" TargetMode="External"/><Relationship Id="rId44" Type="http://schemas.openxmlformats.org/officeDocument/2006/relationships/image" Target="../media/image8.png"/><Relationship Id="rId86" Type="http://schemas.openxmlformats.org/officeDocument/2006/relationships/image" Target="../media/image29.png"/><Relationship Id="rId151" Type="http://schemas.openxmlformats.org/officeDocument/2006/relationships/hyperlink" Target="&#49884;&#54200;18&#54200;.pptx" TargetMode="External"/><Relationship Id="rId389" Type="http://schemas.openxmlformats.org/officeDocument/2006/relationships/hyperlink" Target="../29&#50836;&#50648;/&#50836;&#50648;.pptx" TargetMode="External"/><Relationship Id="rId193" Type="http://schemas.openxmlformats.org/officeDocument/2006/relationships/hyperlink" Target="&#49884;&#54200;136&#54200;.pptx" TargetMode="External"/><Relationship Id="rId207" Type="http://schemas.openxmlformats.org/officeDocument/2006/relationships/hyperlink" Target="&#49884;&#54200;148&#54200;.pptx" TargetMode="External"/><Relationship Id="rId249" Type="http://schemas.openxmlformats.org/officeDocument/2006/relationships/hyperlink" Target="&#49884;&#54200;119&#54200;.pptx" TargetMode="External"/><Relationship Id="rId414" Type="http://schemas.openxmlformats.org/officeDocument/2006/relationships/image" Target="../media/image193.png"/><Relationship Id="rId456" Type="http://schemas.openxmlformats.org/officeDocument/2006/relationships/image" Target="../media/image214.png"/><Relationship Id="rId13" Type="http://schemas.openxmlformats.org/officeDocument/2006/relationships/slide" Target="slide26.xml"/><Relationship Id="rId109" Type="http://schemas.openxmlformats.org/officeDocument/2006/relationships/hyperlink" Target="&#49884;&#54200;36&#54200;.pptx" TargetMode="External"/><Relationship Id="rId260" Type="http://schemas.openxmlformats.org/officeDocument/2006/relationships/image" Target="../media/image116.png"/><Relationship Id="rId316" Type="http://schemas.openxmlformats.org/officeDocument/2006/relationships/image" Target="../media/image144.png"/><Relationship Id="rId55" Type="http://schemas.openxmlformats.org/officeDocument/2006/relationships/hyperlink" Target="&#49884;&#54200;44&#54200;.pptx" TargetMode="External"/><Relationship Id="rId97" Type="http://schemas.openxmlformats.org/officeDocument/2006/relationships/hyperlink" Target="&#49884;&#54200;50&#54200;.pptx" TargetMode="External"/><Relationship Id="rId120" Type="http://schemas.openxmlformats.org/officeDocument/2006/relationships/image" Target="../media/image46.png"/><Relationship Id="rId358" Type="http://schemas.openxmlformats.org/officeDocument/2006/relationships/image" Target="../media/image165.png"/><Relationship Id="rId162" Type="http://schemas.openxmlformats.org/officeDocument/2006/relationships/image" Target="../media/image67.png"/><Relationship Id="rId218" Type="http://schemas.openxmlformats.org/officeDocument/2006/relationships/image" Target="../media/image95.png"/><Relationship Id="rId425" Type="http://schemas.openxmlformats.org/officeDocument/2006/relationships/hyperlink" Target="../../&#49888;&#50557;PPT/47%20&#44256;&#47536;&#46020;&#54980;&#49436;/&#44256;&#47536;&#46020;&#54980;&#49436;.pptx" TargetMode="External"/><Relationship Id="rId271" Type="http://schemas.openxmlformats.org/officeDocument/2006/relationships/hyperlink" Target="&#49884;&#54200;75&#54200;.pptx" TargetMode="External"/><Relationship Id="rId24" Type="http://schemas.openxmlformats.org/officeDocument/2006/relationships/slide" Target="slide15.xml"/><Relationship Id="rId66" Type="http://schemas.openxmlformats.org/officeDocument/2006/relationships/image" Target="../media/image19.png"/><Relationship Id="rId131" Type="http://schemas.openxmlformats.org/officeDocument/2006/relationships/hyperlink" Target="&#49884;&#54200;65&#54200;.pptx" TargetMode="External"/><Relationship Id="rId327" Type="http://schemas.openxmlformats.org/officeDocument/2006/relationships/hyperlink" Target="&#49884;&#54200;91&#54200;.pptx" TargetMode="External"/><Relationship Id="rId369" Type="http://schemas.openxmlformats.org/officeDocument/2006/relationships/hyperlink" Target="../19&#49884;&#54200;/&#49884;&#54200;.pptx" TargetMode="External"/><Relationship Id="rId173" Type="http://schemas.openxmlformats.org/officeDocument/2006/relationships/hyperlink" Target="&#49884;&#54200;143&#54200;.pptx" TargetMode="External"/><Relationship Id="rId229" Type="http://schemas.openxmlformats.org/officeDocument/2006/relationships/hyperlink" Target="&#49884;&#54200;108&#54200;.pptx" TargetMode="External"/><Relationship Id="rId380" Type="http://schemas.openxmlformats.org/officeDocument/2006/relationships/image" Target="../media/image176.png"/><Relationship Id="rId436" Type="http://schemas.openxmlformats.org/officeDocument/2006/relationships/image" Target="../media/image204.png"/><Relationship Id="rId240" Type="http://schemas.openxmlformats.org/officeDocument/2006/relationships/image" Target="../media/image106.png"/><Relationship Id="rId35" Type="http://schemas.openxmlformats.org/officeDocument/2006/relationships/hyperlink" Target="&#49884;&#54200;21&#54200;.pptx" TargetMode="External"/><Relationship Id="rId77" Type="http://schemas.openxmlformats.org/officeDocument/2006/relationships/hyperlink" Target="&#49884;&#54200;52&#54200;.pptx" TargetMode="External"/><Relationship Id="rId100" Type="http://schemas.openxmlformats.org/officeDocument/2006/relationships/image" Target="../media/image36.png"/><Relationship Id="rId282" Type="http://schemas.openxmlformats.org/officeDocument/2006/relationships/image" Target="../media/image127.png"/><Relationship Id="rId338" Type="http://schemas.openxmlformats.org/officeDocument/2006/relationships/image" Target="../media/image155.png"/><Relationship Id="rId8" Type="http://schemas.openxmlformats.org/officeDocument/2006/relationships/slide" Target="slide4.xml"/><Relationship Id="rId142" Type="http://schemas.openxmlformats.org/officeDocument/2006/relationships/image" Target="../media/image57.png"/><Relationship Id="rId184" Type="http://schemas.openxmlformats.org/officeDocument/2006/relationships/image" Target="../media/image78.png"/><Relationship Id="rId391" Type="http://schemas.openxmlformats.org/officeDocument/2006/relationships/hyperlink" Target="../30&#50500;&#47784;&#49828;/&#50500;&#47784;&#49828;.pptx" TargetMode="External"/><Relationship Id="rId405" Type="http://schemas.openxmlformats.org/officeDocument/2006/relationships/hyperlink" Target="../37&#54617;&#44060;/&#54617;&#44060;.pptx" TargetMode="External"/><Relationship Id="rId447" Type="http://schemas.openxmlformats.org/officeDocument/2006/relationships/hyperlink" Target="../../&#49888;&#50557;PPT/58%20&#55176;&#48652;&#47532;&#49436;/&#55176;&#48652;&#47532;&#49436;.pptx" TargetMode="External"/><Relationship Id="rId251" Type="http://schemas.openxmlformats.org/officeDocument/2006/relationships/hyperlink" Target="&#49884;&#54200;19&#54200;.pptx" TargetMode="External"/><Relationship Id="rId46" Type="http://schemas.openxmlformats.org/officeDocument/2006/relationships/image" Target="../media/image9.png"/><Relationship Id="rId293" Type="http://schemas.openxmlformats.org/officeDocument/2006/relationships/hyperlink" Target="&#49884;&#54200;87&#54200;.pptx" TargetMode="External"/><Relationship Id="rId307" Type="http://schemas.openxmlformats.org/officeDocument/2006/relationships/hyperlink" Target="&#49884;&#54200;101&#54200;.pptx" TargetMode="External"/><Relationship Id="rId349" Type="http://schemas.openxmlformats.org/officeDocument/2006/relationships/hyperlink" Target="../09&#49324;&#47924;&#50648;&#49345;/&#49324;&#47924;&#50648;&#49345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&#49884;&#54200;46&#54200;.pptx" TargetMode="External"/><Relationship Id="rId153" Type="http://schemas.openxmlformats.org/officeDocument/2006/relationships/hyperlink" Target="&#49884;&#54200;08&#54200;.pptx" TargetMode="External"/><Relationship Id="rId195" Type="http://schemas.openxmlformats.org/officeDocument/2006/relationships/hyperlink" Target="&#49884;&#54200;146&#54200;.pptx" TargetMode="External"/><Relationship Id="rId209" Type="http://schemas.openxmlformats.org/officeDocument/2006/relationships/hyperlink" Target="&#49884;&#54200;149&#54200;.pptx" TargetMode="External"/><Relationship Id="rId360" Type="http://schemas.openxmlformats.org/officeDocument/2006/relationships/image" Target="../media/image166.png"/><Relationship Id="rId416" Type="http://schemas.openxmlformats.org/officeDocument/2006/relationships/image" Target="../media/image194.png"/><Relationship Id="rId220" Type="http://schemas.openxmlformats.org/officeDocument/2006/relationships/image" Target="../media/image96.png"/><Relationship Id="rId458" Type="http://schemas.openxmlformats.org/officeDocument/2006/relationships/image" Target="../media/image215.png"/><Relationship Id="rId15" Type="http://schemas.openxmlformats.org/officeDocument/2006/relationships/slide" Target="slide27.xml"/><Relationship Id="rId57" Type="http://schemas.openxmlformats.org/officeDocument/2006/relationships/hyperlink" Target="&#49884;&#54200;04&#54200;.pptx" TargetMode="External"/><Relationship Id="rId262" Type="http://schemas.openxmlformats.org/officeDocument/2006/relationships/image" Target="../media/image117.png"/><Relationship Id="rId318" Type="http://schemas.openxmlformats.org/officeDocument/2006/relationships/image" Target="../media/image145.png"/><Relationship Id="rId99" Type="http://schemas.openxmlformats.org/officeDocument/2006/relationships/hyperlink" Target="&#49884;&#54200;56&#54200;.pptx" TargetMode="External"/><Relationship Id="rId122" Type="http://schemas.openxmlformats.org/officeDocument/2006/relationships/image" Target="../media/image47.png"/><Relationship Id="rId164" Type="http://schemas.openxmlformats.org/officeDocument/2006/relationships/image" Target="../media/image68.png"/><Relationship Id="rId371" Type="http://schemas.openxmlformats.org/officeDocument/2006/relationships/hyperlink" Target="../20&#51104;&#50616;/&#51104;&#50616;.pptx" TargetMode="External"/><Relationship Id="rId427" Type="http://schemas.openxmlformats.org/officeDocument/2006/relationships/hyperlink" Target="../../&#49888;&#50557;PPT/48%20&#44040;&#46972;&#46356;&#50500;&#49436;/&#44040;&#46972;&#46356;&#50500;&#49436;.pptx" TargetMode="External"/><Relationship Id="rId26" Type="http://schemas.openxmlformats.org/officeDocument/2006/relationships/slide" Target="slide17.xml"/><Relationship Id="rId231" Type="http://schemas.openxmlformats.org/officeDocument/2006/relationships/hyperlink" Target="&#49884;&#54200;109&#54200;.pptx" TargetMode="External"/><Relationship Id="rId273" Type="http://schemas.openxmlformats.org/officeDocument/2006/relationships/hyperlink" Target="&#49884;&#54200;76&#54200;.pptx" TargetMode="External"/><Relationship Id="rId329" Type="http://schemas.openxmlformats.org/officeDocument/2006/relationships/hyperlink" Target="&#49884;&#54200;09&#54200;.pptx" TargetMode="External"/><Relationship Id="rId68" Type="http://schemas.openxmlformats.org/officeDocument/2006/relationships/image" Target="../media/image20.png"/><Relationship Id="rId133" Type="http://schemas.openxmlformats.org/officeDocument/2006/relationships/hyperlink" Target="&#49884;&#54200;64&#54200;.pptx" TargetMode="External"/><Relationship Id="rId175" Type="http://schemas.openxmlformats.org/officeDocument/2006/relationships/hyperlink" Target="&#49884;&#54200;142&#54200;.pptx" TargetMode="External"/><Relationship Id="rId340" Type="http://schemas.openxmlformats.org/officeDocument/2006/relationships/image" Target="../media/image156.png"/><Relationship Id="rId200" Type="http://schemas.openxmlformats.org/officeDocument/2006/relationships/image" Target="../media/image86.png"/><Relationship Id="rId382" Type="http://schemas.openxmlformats.org/officeDocument/2006/relationships/image" Target="../media/image177.png"/><Relationship Id="rId438" Type="http://schemas.openxmlformats.org/officeDocument/2006/relationships/image" Target="../media/image205.png"/><Relationship Id="rId242" Type="http://schemas.openxmlformats.org/officeDocument/2006/relationships/image" Target="../media/image107.png"/><Relationship Id="rId284" Type="http://schemas.openxmlformats.org/officeDocument/2006/relationships/image" Target="../media/image128.png"/><Relationship Id="rId37" Type="http://schemas.openxmlformats.org/officeDocument/2006/relationships/hyperlink" Target="&#49884;&#54200;11&#54200;.pptx" TargetMode="External"/><Relationship Id="rId79" Type="http://schemas.openxmlformats.org/officeDocument/2006/relationships/hyperlink" Target="&#49884;&#54200;53&#54200;.pptx" TargetMode="External"/><Relationship Id="rId102" Type="http://schemas.openxmlformats.org/officeDocument/2006/relationships/image" Target="../media/image37.png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86" Type="http://schemas.openxmlformats.org/officeDocument/2006/relationships/image" Target="../media/image79.png"/><Relationship Id="rId351" Type="http://schemas.openxmlformats.org/officeDocument/2006/relationships/hyperlink" Target="../10&#49324;&#47924;&#50648;&#54616;/&#49324;&#47924;&#50648;&#54616;.pptx" TargetMode="External"/><Relationship Id="rId393" Type="http://schemas.openxmlformats.org/officeDocument/2006/relationships/hyperlink" Target="../31&#50724;&#48148;&#45852;/&#50724;&#48148;&#45852;1&#51109;.pptx" TargetMode="External"/><Relationship Id="rId407" Type="http://schemas.openxmlformats.org/officeDocument/2006/relationships/hyperlink" Target="../38&#49828;&#44032;&#47028;/&#49828;&#44032;&#47028;.pptx" TargetMode="External"/><Relationship Id="rId449" Type="http://schemas.openxmlformats.org/officeDocument/2006/relationships/hyperlink" Target="../../&#49888;&#50557;PPT/59%20&#50556;&#44256;&#48372;&#49436;/&#50556;&#44256;&#48372;&#49436;.pptx" TargetMode="External"/><Relationship Id="rId211" Type="http://schemas.openxmlformats.org/officeDocument/2006/relationships/hyperlink" Target="&#49884;&#54200;139&#54200;.pptx" TargetMode="External"/><Relationship Id="rId253" Type="http://schemas.openxmlformats.org/officeDocument/2006/relationships/hyperlink" Target="&#49884;&#54200;29&#54200;.pptx" TargetMode="External"/><Relationship Id="rId295" Type="http://schemas.openxmlformats.org/officeDocument/2006/relationships/hyperlink" Target="&#49884;&#54200;69&#54200;.pptx" TargetMode="External"/><Relationship Id="rId309" Type="http://schemas.openxmlformats.org/officeDocument/2006/relationships/hyperlink" Target="&#49884;&#54200;102&#54200;.pptx" TargetMode="External"/><Relationship Id="rId460" Type="http://schemas.openxmlformats.org/officeDocument/2006/relationships/image" Target="../media/image216.png"/><Relationship Id="rId48" Type="http://schemas.openxmlformats.org/officeDocument/2006/relationships/image" Target="../media/image10.png"/><Relationship Id="rId113" Type="http://schemas.openxmlformats.org/officeDocument/2006/relationships/hyperlink" Target="&#49884;&#54200;60&#54200;.pptx" TargetMode="External"/><Relationship Id="rId320" Type="http://schemas.openxmlformats.org/officeDocument/2006/relationships/image" Target="../media/image146.png"/><Relationship Id="rId155" Type="http://schemas.openxmlformats.org/officeDocument/2006/relationships/hyperlink" Target="&#49884;&#54200;122&#54200;.pptx" TargetMode="External"/><Relationship Id="rId197" Type="http://schemas.openxmlformats.org/officeDocument/2006/relationships/hyperlink" Target="&#49884;&#54200;147&#54200;.pptx" TargetMode="External"/><Relationship Id="rId362" Type="http://schemas.openxmlformats.org/officeDocument/2006/relationships/image" Target="../media/image167.png"/><Relationship Id="rId418" Type="http://schemas.openxmlformats.org/officeDocument/2006/relationships/image" Target="../media/image195.png"/><Relationship Id="rId222" Type="http://schemas.openxmlformats.org/officeDocument/2006/relationships/image" Target="../media/image97.png"/><Relationship Id="rId264" Type="http://schemas.openxmlformats.org/officeDocument/2006/relationships/image" Target="../media/image118.png"/><Relationship Id="rId17" Type="http://schemas.openxmlformats.org/officeDocument/2006/relationships/slide" Target="slide9.xml"/><Relationship Id="rId59" Type="http://schemas.openxmlformats.org/officeDocument/2006/relationships/hyperlink" Target="&#49884;&#54200;41&#54200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166" Type="http://schemas.openxmlformats.org/officeDocument/2006/relationships/image" Target="../media/image69.png"/><Relationship Id="rId331" Type="http://schemas.openxmlformats.org/officeDocument/2006/relationships/hyperlink" Target="../../&#44396;-&#49888;&#50557;%20&#49457;&#44221;&#47785;&#47197;.pptx" TargetMode="External"/><Relationship Id="rId373" Type="http://schemas.openxmlformats.org/officeDocument/2006/relationships/hyperlink" Target="../21&#51204;&#46020;&#49436;/&#51204;&#46020;&#49436;.pptx" TargetMode="External"/><Relationship Id="rId429" Type="http://schemas.openxmlformats.org/officeDocument/2006/relationships/hyperlink" Target="../../&#49888;&#50557;PPT/49%20&#50640;&#48288;&#49548;&#49436;/&#50640;&#48288;&#49548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2&#54200;.pptx" TargetMode="External"/><Relationship Id="rId440" Type="http://schemas.openxmlformats.org/officeDocument/2006/relationships/image" Target="../media/image206.png"/><Relationship Id="rId28" Type="http://schemas.openxmlformats.org/officeDocument/2006/relationships/slide" Target="slide19.xml"/><Relationship Id="rId275" Type="http://schemas.openxmlformats.org/officeDocument/2006/relationships/hyperlink" Target="&#49884;&#54200;70&#54200;.pptx" TargetMode="External"/><Relationship Id="rId300" Type="http://schemas.openxmlformats.org/officeDocument/2006/relationships/image" Target="../media/image136.png"/><Relationship Id="rId81" Type="http://schemas.openxmlformats.org/officeDocument/2006/relationships/hyperlink" Target="&#49884;&#54200;05&#54200;.pptx" TargetMode="External"/><Relationship Id="rId135" Type="http://schemas.openxmlformats.org/officeDocument/2006/relationships/hyperlink" Target="&#49884;&#54200;63&#54200;.pptx" TargetMode="External"/><Relationship Id="rId177" Type="http://schemas.openxmlformats.org/officeDocument/2006/relationships/hyperlink" Target="&#49884;&#54200;141&#54200;.pptx" TargetMode="External"/><Relationship Id="rId342" Type="http://schemas.openxmlformats.org/officeDocument/2006/relationships/image" Target="../media/image157.png"/><Relationship Id="rId384" Type="http://schemas.openxmlformats.org/officeDocument/2006/relationships/image" Target="../media/image178.png"/><Relationship Id="rId202" Type="http://schemas.openxmlformats.org/officeDocument/2006/relationships/image" Target="../media/image87.png"/><Relationship Id="rId244" Type="http://schemas.openxmlformats.org/officeDocument/2006/relationships/image" Target="../media/image108.png"/><Relationship Id="rId39" Type="http://schemas.openxmlformats.org/officeDocument/2006/relationships/hyperlink" Target="&#49884;&#54200;01&#54200;.pptx" TargetMode="External"/><Relationship Id="rId286" Type="http://schemas.openxmlformats.org/officeDocument/2006/relationships/image" Target="../media/image129.png"/><Relationship Id="rId451" Type="http://schemas.openxmlformats.org/officeDocument/2006/relationships/hyperlink" Target="../../&#49888;&#50557;PPT/60%20&#48288;&#46300;&#47196;&#51204;&#49436;/&#48288;&#46300;&#47196;&#51204;&#49436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46" Type="http://schemas.openxmlformats.org/officeDocument/2006/relationships/image" Target="../media/image59.png"/><Relationship Id="rId188" Type="http://schemas.openxmlformats.org/officeDocument/2006/relationships/image" Target="../media/image80.png"/><Relationship Id="rId311" Type="http://schemas.openxmlformats.org/officeDocument/2006/relationships/hyperlink" Target="&#49884;&#54200;99&#54200;.pptx" TargetMode="External"/><Relationship Id="rId353" Type="http://schemas.openxmlformats.org/officeDocument/2006/relationships/hyperlink" Target="../12&#50676;&#50773;&#44592;&#54616;/&#50676;&#50773;&#44592;&#54616;.pptx" TargetMode="External"/><Relationship Id="rId395" Type="http://schemas.openxmlformats.org/officeDocument/2006/relationships/hyperlink" Target="../32&#50836;&#45208;/&#50836;&#45208;.pptx" TargetMode="External"/><Relationship Id="rId409" Type="http://schemas.openxmlformats.org/officeDocument/2006/relationships/hyperlink" Target="../39&#47568;&#46972;&#44592;/&#47568;&#46972;&#44592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&#49884;&#54200;129&#54200;.pptx" TargetMode="External"/><Relationship Id="rId420" Type="http://schemas.openxmlformats.org/officeDocument/2006/relationships/image" Target="../media/image196.png"/><Relationship Id="rId255" Type="http://schemas.openxmlformats.org/officeDocument/2006/relationships/hyperlink" Target="&#49884;&#54200;39&#54200;.pptx" TargetMode="External"/><Relationship Id="rId297" Type="http://schemas.openxmlformats.org/officeDocument/2006/relationships/hyperlink" Target="&#49884;&#54200;79&#54200;.pptx" TargetMode="External"/><Relationship Id="rId462" Type="http://schemas.openxmlformats.org/officeDocument/2006/relationships/image" Target="../media/image217.png"/><Relationship Id="rId115" Type="http://schemas.openxmlformats.org/officeDocument/2006/relationships/hyperlink" Target="&#49884;&#54200;07&#54200;.pptx" TargetMode="External"/><Relationship Id="rId157" Type="http://schemas.openxmlformats.org/officeDocument/2006/relationships/hyperlink" Target="&#49884;&#54200;121&#54200;.pptx" TargetMode="External"/><Relationship Id="rId322" Type="http://schemas.openxmlformats.org/officeDocument/2006/relationships/image" Target="../media/image147.png"/><Relationship Id="rId364" Type="http://schemas.openxmlformats.org/officeDocument/2006/relationships/image" Target="../media/image168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57&#54200;.pptx" TargetMode="External"/><Relationship Id="rId299" Type="http://schemas.openxmlformats.org/officeDocument/2006/relationships/hyperlink" Target="&#49884;&#54200;80&#54200;.pptx" TargetMode="External"/><Relationship Id="rId21" Type="http://schemas.openxmlformats.org/officeDocument/2006/relationships/slide" Target="slide12.xml"/><Relationship Id="rId63" Type="http://schemas.openxmlformats.org/officeDocument/2006/relationships/hyperlink" Target="&#49884;&#54200;43&#54200;.pptx" TargetMode="External"/><Relationship Id="rId159" Type="http://schemas.openxmlformats.org/officeDocument/2006/relationships/hyperlink" Target="&#49884;&#54200;123&#54200;.pptx" TargetMode="External"/><Relationship Id="rId324" Type="http://schemas.openxmlformats.org/officeDocument/2006/relationships/image" Target="../media/image148.png"/><Relationship Id="rId366" Type="http://schemas.openxmlformats.org/officeDocument/2006/relationships/image" Target="../media/image169.png"/><Relationship Id="rId170" Type="http://schemas.openxmlformats.org/officeDocument/2006/relationships/image" Target="../media/image71.png"/><Relationship Id="rId226" Type="http://schemas.openxmlformats.org/officeDocument/2006/relationships/image" Target="../media/image99.png"/><Relationship Id="rId433" Type="http://schemas.openxmlformats.org/officeDocument/2006/relationships/hyperlink" Target="../../&#49888;&#50557;PPT/51%20&#44264;&#47196;&#49352;&#49436;/&#44264;&#47196;&#49352;&#49436;.pptx" TargetMode="External"/><Relationship Id="rId268" Type="http://schemas.openxmlformats.org/officeDocument/2006/relationships/image" Target="../media/image120.png"/><Relationship Id="rId32" Type="http://schemas.openxmlformats.org/officeDocument/2006/relationships/image" Target="../media/image2.png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335" Type="http://schemas.openxmlformats.org/officeDocument/2006/relationships/hyperlink" Target="&#52285;&#49464;&#44592;.pptx" TargetMode="External"/><Relationship Id="rId377" Type="http://schemas.openxmlformats.org/officeDocument/2006/relationships/hyperlink" Target="../23&#51060;&#49324;&#50556;/&#51060;&#49324;&#50556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35&#54200;.pptx" TargetMode="External"/><Relationship Id="rId237" Type="http://schemas.openxmlformats.org/officeDocument/2006/relationships/hyperlink" Target="&#49884;&#54200;114&#54200;.pptx" TargetMode="External"/><Relationship Id="rId402" Type="http://schemas.openxmlformats.org/officeDocument/2006/relationships/image" Target="../media/image187.png"/><Relationship Id="rId279" Type="http://schemas.openxmlformats.org/officeDocument/2006/relationships/hyperlink" Target="&#49884;&#54200;88&#54200;.pptx" TargetMode="External"/><Relationship Id="rId444" Type="http://schemas.openxmlformats.org/officeDocument/2006/relationships/image" Target="../media/image208.png"/><Relationship Id="rId43" Type="http://schemas.openxmlformats.org/officeDocument/2006/relationships/hyperlink" Target="&#49884;&#54200;33&#54200;.pptx" TargetMode="External"/><Relationship Id="rId139" Type="http://schemas.openxmlformats.org/officeDocument/2006/relationships/hyperlink" Target="&#49884;&#54200;67&#54200;.pptx" TargetMode="External"/><Relationship Id="rId290" Type="http://schemas.openxmlformats.org/officeDocument/2006/relationships/image" Target="../media/image131.png"/><Relationship Id="rId304" Type="http://schemas.openxmlformats.org/officeDocument/2006/relationships/image" Target="../media/image138.png"/><Relationship Id="rId346" Type="http://schemas.openxmlformats.org/officeDocument/2006/relationships/image" Target="../media/image159.png"/><Relationship Id="rId388" Type="http://schemas.openxmlformats.org/officeDocument/2006/relationships/image" Target="../media/image180.png"/><Relationship Id="rId85" Type="http://schemas.openxmlformats.org/officeDocument/2006/relationships/hyperlink" Target="&#49884;&#54200;25&#54200;.pptx" TargetMode="External"/><Relationship Id="rId150" Type="http://schemas.openxmlformats.org/officeDocument/2006/relationships/image" Target="../media/image61.png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413" Type="http://schemas.openxmlformats.org/officeDocument/2006/relationships/hyperlink" Target="../../&#49888;&#50557;PPT/41%20&#47560;&#44032;&#48373;&#51020;/&#47560;&#44032;&#48373;&#51020;.pptx" TargetMode="External"/><Relationship Id="rId248" Type="http://schemas.openxmlformats.org/officeDocument/2006/relationships/image" Target="../media/image110.png"/><Relationship Id="rId455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6.xml"/><Relationship Id="rId108" Type="http://schemas.openxmlformats.org/officeDocument/2006/relationships/image" Target="../media/image40.png"/><Relationship Id="rId315" Type="http://schemas.openxmlformats.org/officeDocument/2006/relationships/hyperlink" Target="&#49884;&#54200;97&#54200;.pptx" TargetMode="External"/><Relationship Id="rId357" Type="http://schemas.openxmlformats.org/officeDocument/2006/relationships/hyperlink" Target="../13&#50669;&#45824;&#49345;/&#50669;&#45824;&#49345;.pptx" TargetMode="External"/><Relationship Id="rId54" Type="http://schemas.openxmlformats.org/officeDocument/2006/relationships/image" Target="../media/image13.png"/><Relationship Id="rId96" Type="http://schemas.openxmlformats.org/officeDocument/2006/relationships/image" Target="../media/image34.png"/><Relationship Id="rId161" Type="http://schemas.openxmlformats.org/officeDocument/2006/relationships/hyperlink" Target="&#49884;&#54200;133&#54200;.pptx" TargetMode="External"/><Relationship Id="rId217" Type="http://schemas.openxmlformats.org/officeDocument/2006/relationships/hyperlink" Target="&#49884;&#54200;103&#54200;.pptx" TargetMode="External"/><Relationship Id="rId399" Type="http://schemas.openxmlformats.org/officeDocument/2006/relationships/hyperlink" Target="../34&#45208;&#54996;/&#45208;&#54996;.pptx" TargetMode="External"/><Relationship Id="rId259" Type="http://schemas.openxmlformats.org/officeDocument/2006/relationships/hyperlink" Target="&#49884;&#54200;59&#54200;.pptx" TargetMode="External"/><Relationship Id="rId424" Type="http://schemas.openxmlformats.org/officeDocument/2006/relationships/image" Target="../media/image198.png"/><Relationship Id="rId466" Type="http://schemas.openxmlformats.org/officeDocument/2006/relationships/image" Target="../media/image229.png"/><Relationship Id="rId23" Type="http://schemas.openxmlformats.org/officeDocument/2006/relationships/slide" Target="slide14.xml"/><Relationship Id="rId119" Type="http://schemas.openxmlformats.org/officeDocument/2006/relationships/hyperlink" Target="&#49884;&#54200;47&#54200;.pptx" TargetMode="External"/><Relationship Id="rId270" Type="http://schemas.openxmlformats.org/officeDocument/2006/relationships/image" Target="../media/image121.png"/><Relationship Id="rId326" Type="http://schemas.openxmlformats.org/officeDocument/2006/relationships/image" Target="../media/image149.png"/><Relationship Id="rId65" Type="http://schemas.openxmlformats.org/officeDocument/2006/relationships/hyperlink" Target="&#49884;&#54200;34&#54200;.pptx" TargetMode="External"/><Relationship Id="rId130" Type="http://schemas.openxmlformats.org/officeDocument/2006/relationships/image" Target="../media/image51.png"/><Relationship Id="rId368" Type="http://schemas.openxmlformats.org/officeDocument/2006/relationships/image" Target="../media/image170.png"/><Relationship Id="rId172" Type="http://schemas.openxmlformats.org/officeDocument/2006/relationships/image" Target="../media/image72.png"/><Relationship Id="rId228" Type="http://schemas.openxmlformats.org/officeDocument/2006/relationships/image" Target="../media/image100.png"/><Relationship Id="rId43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1" Type="http://schemas.openxmlformats.org/officeDocument/2006/relationships/hyperlink" Target="&#49884;&#54200;81&#54200;.pptx" TargetMode="External"/><Relationship Id="rId337" Type="http://schemas.openxmlformats.org/officeDocument/2006/relationships/hyperlink" Target="../03&#47112;&#50948;&#44592;/&#47112;&#50948;&#44592;.pptx" TargetMode="External"/><Relationship Id="rId34" Type="http://schemas.openxmlformats.org/officeDocument/2006/relationships/image" Target="../media/image3.png"/><Relationship Id="rId76" Type="http://schemas.openxmlformats.org/officeDocument/2006/relationships/image" Target="../media/image24.png"/><Relationship Id="rId141" Type="http://schemas.openxmlformats.org/officeDocument/2006/relationships/hyperlink" Target="&#49884;&#54200;68&#54200;.pptx" TargetMode="External"/><Relationship Id="rId379" Type="http://schemas.openxmlformats.org/officeDocument/2006/relationships/hyperlink" Target="../24&#50696;&#47112;&#48120;&#50556;/&#50696;&#47112;&#48120;&#50556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45&#54200;.pptx" TargetMode="External"/><Relationship Id="rId239" Type="http://schemas.openxmlformats.org/officeDocument/2006/relationships/hyperlink" Target="&#49884;&#54200;115&#54200;.pptx" TargetMode="External"/><Relationship Id="rId390" Type="http://schemas.openxmlformats.org/officeDocument/2006/relationships/image" Target="../media/image181.png"/><Relationship Id="rId404" Type="http://schemas.openxmlformats.org/officeDocument/2006/relationships/image" Target="../media/image188.png"/><Relationship Id="rId446" Type="http://schemas.openxmlformats.org/officeDocument/2006/relationships/image" Target="../media/image209.png"/><Relationship Id="rId250" Type="http://schemas.openxmlformats.org/officeDocument/2006/relationships/image" Target="../media/image111.png"/><Relationship Id="rId292" Type="http://schemas.openxmlformats.org/officeDocument/2006/relationships/image" Target="../media/image132.png"/><Relationship Id="rId306" Type="http://schemas.openxmlformats.org/officeDocument/2006/relationships/image" Target="../media/image139.png"/><Relationship Id="rId45" Type="http://schemas.openxmlformats.org/officeDocument/2006/relationships/hyperlink" Target="&#49884;&#54200;31&#54200;.pptx" TargetMode="External"/><Relationship Id="rId87" Type="http://schemas.openxmlformats.org/officeDocument/2006/relationships/hyperlink" Target="&#49884;&#54200;45&#54200;.pptx" TargetMode="External"/><Relationship Id="rId110" Type="http://schemas.openxmlformats.org/officeDocument/2006/relationships/image" Target="../media/image41.png"/><Relationship Id="rId348" Type="http://schemas.openxmlformats.org/officeDocument/2006/relationships/image" Target="../media/image160.png"/><Relationship Id="rId152" Type="http://schemas.openxmlformats.org/officeDocument/2006/relationships/image" Target="../media/image62.png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415" Type="http://schemas.openxmlformats.org/officeDocument/2006/relationships/hyperlink" Target="../../&#49888;&#50557;PPT/42%20&#45572;&#44032;&#48373;&#51020;/&#45572;&#44032;&#48373;&#51020;.pptx" TargetMode="External"/><Relationship Id="rId457" Type="http://schemas.openxmlformats.org/officeDocument/2006/relationships/hyperlink" Target="../../&#49888;&#50557;PPT/63%20&#50836;&#54620;&#51060;&#49436;/&#50836;&#54620;&#51060;&#49436;1&#51109;.pptx" TargetMode="External"/><Relationship Id="rId261" Type="http://schemas.openxmlformats.org/officeDocument/2006/relationships/hyperlink" Target="&#49884;&#54200;77&#54200;.pptx" TargetMode="External"/><Relationship Id="rId14" Type="http://schemas.openxmlformats.org/officeDocument/2006/relationships/slide" Target="slide7.xml"/><Relationship Id="rId56" Type="http://schemas.openxmlformats.org/officeDocument/2006/relationships/image" Target="../media/image14.png"/><Relationship Id="rId317" Type="http://schemas.openxmlformats.org/officeDocument/2006/relationships/hyperlink" Target="&#49884;&#54200;96&#54200;.pptx" TargetMode="External"/><Relationship Id="rId359" Type="http://schemas.openxmlformats.org/officeDocument/2006/relationships/hyperlink" Target="../14&#50669;&#45824;&#54616;/&#50669;&#45824;&#54616;.pptx" TargetMode="External"/><Relationship Id="rId98" Type="http://schemas.openxmlformats.org/officeDocument/2006/relationships/image" Target="../media/image35.png"/><Relationship Id="rId121" Type="http://schemas.openxmlformats.org/officeDocument/2006/relationships/hyperlink" Target="&#49884;&#54200;37&#54200;.pptx" TargetMode="External"/><Relationship Id="rId163" Type="http://schemas.openxmlformats.org/officeDocument/2006/relationships/hyperlink" Target="&#49884;&#54200;132&#54200;.pptx" TargetMode="External"/><Relationship Id="rId219" Type="http://schemas.openxmlformats.org/officeDocument/2006/relationships/hyperlink" Target="&#49884;&#54200;104&#54200;.pptx" TargetMode="External"/><Relationship Id="rId370" Type="http://schemas.openxmlformats.org/officeDocument/2006/relationships/image" Target="../media/image171.png"/><Relationship Id="rId426" Type="http://schemas.openxmlformats.org/officeDocument/2006/relationships/image" Target="../media/image199.png"/><Relationship Id="rId230" Type="http://schemas.openxmlformats.org/officeDocument/2006/relationships/image" Target="../media/image101.png"/><Relationship Id="rId25" Type="http://schemas.openxmlformats.org/officeDocument/2006/relationships/slide" Target="slide16.xml"/><Relationship Id="rId67" Type="http://schemas.openxmlformats.org/officeDocument/2006/relationships/hyperlink" Target="&#49884;&#54200;14&#54200;.pptx" TargetMode="External"/><Relationship Id="rId272" Type="http://schemas.openxmlformats.org/officeDocument/2006/relationships/image" Target="../media/image122.png"/><Relationship Id="rId328" Type="http://schemas.openxmlformats.org/officeDocument/2006/relationships/image" Target="../media/image150.png"/><Relationship Id="rId132" Type="http://schemas.openxmlformats.org/officeDocument/2006/relationships/image" Target="../media/image52.png"/><Relationship Id="rId174" Type="http://schemas.openxmlformats.org/officeDocument/2006/relationships/image" Target="../media/image73.png"/><Relationship Id="rId381" Type="http://schemas.openxmlformats.org/officeDocument/2006/relationships/hyperlink" Target="../25&#50696;&#47112;&#48120;&#50556;&#50528;&#44032;/&#50696;&#47112;&#48120;&#50556;&#50528;&#44032;.pptx" TargetMode="External"/><Relationship Id="rId241" Type="http://schemas.openxmlformats.org/officeDocument/2006/relationships/hyperlink" Target="&#49884;&#54200;120&#54200;.pptx" TargetMode="External"/><Relationship Id="rId43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36" Type="http://schemas.openxmlformats.org/officeDocument/2006/relationships/image" Target="../media/image4.png"/><Relationship Id="rId283" Type="http://schemas.openxmlformats.org/officeDocument/2006/relationships/hyperlink" Target="&#49884;&#54200;82&#54200;.pptx" TargetMode="External"/><Relationship Id="rId339" Type="http://schemas.openxmlformats.org/officeDocument/2006/relationships/hyperlink" Target="../04&#48124;&#49688;&#44592;/&#48124;&#49688;&#44592;.pptx" TargetMode="External"/><Relationship Id="rId78" Type="http://schemas.openxmlformats.org/officeDocument/2006/relationships/image" Target="../media/image25.png"/><Relationship Id="rId101" Type="http://schemas.openxmlformats.org/officeDocument/2006/relationships/hyperlink" Target="&#49884;&#54200;06&#54200;.pptx" TargetMode="External"/><Relationship Id="rId143" Type="http://schemas.openxmlformats.org/officeDocument/2006/relationships/hyperlink" Target="&#49884;&#54200;58&#54200;.pptx" TargetMode="External"/><Relationship Id="rId185" Type="http://schemas.openxmlformats.org/officeDocument/2006/relationships/hyperlink" Target="&#49884;&#54200;130&#54200;.pptx" TargetMode="External"/><Relationship Id="rId350" Type="http://schemas.openxmlformats.org/officeDocument/2006/relationships/image" Target="../media/image161.png"/><Relationship Id="rId406" Type="http://schemas.openxmlformats.org/officeDocument/2006/relationships/image" Target="../media/image189.png"/><Relationship Id="rId9" Type="http://schemas.openxmlformats.org/officeDocument/2006/relationships/slide" Target="slide24.xml"/><Relationship Id="rId210" Type="http://schemas.openxmlformats.org/officeDocument/2006/relationships/image" Target="../media/image91.png"/><Relationship Id="rId392" Type="http://schemas.openxmlformats.org/officeDocument/2006/relationships/image" Target="../media/image182.png"/><Relationship Id="rId448" Type="http://schemas.openxmlformats.org/officeDocument/2006/relationships/image" Target="../media/image210.png"/><Relationship Id="rId252" Type="http://schemas.openxmlformats.org/officeDocument/2006/relationships/image" Target="../media/image112.png"/><Relationship Id="rId294" Type="http://schemas.openxmlformats.org/officeDocument/2006/relationships/image" Target="../media/image133.png"/><Relationship Id="rId308" Type="http://schemas.openxmlformats.org/officeDocument/2006/relationships/image" Target="../media/image140.png"/><Relationship Id="rId47" Type="http://schemas.openxmlformats.org/officeDocument/2006/relationships/hyperlink" Target="&#49884;&#54200;32&#54200;.pptx" TargetMode="External"/><Relationship Id="rId89" Type="http://schemas.openxmlformats.org/officeDocument/2006/relationships/hyperlink" Target="&#49884;&#54200;10&#54200;.pptx" TargetMode="External"/><Relationship Id="rId112" Type="http://schemas.openxmlformats.org/officeDocument/2006/relationships/image" Target="../media/image42.png"/><Relationship Id="rId154" Type="http://schemas.openxmlformats.org/officeDocument/2006/relationships/image" Target="../media/image63.png"/><Relationship Id="rId361" Type="http://schemas.openxmlformats.org/officeDocument/2006/relationships/hyperlink" Target="../15&#50640;&#49828;&#46972;/&#50640;&#49828;&#46972;.pptx" TargetMode="External"/><Relationship Id="rId196" Type="http://schemas.openxmlformats.org/officeDocument/2006/relationships/image" Target="../media/image84.png"/><Relationship Id="rId417" Type="http://schemas.openxmlformats.org/officeDocument/2006/relationships/hyperlink" Target="../../&#49888;&#50557;PPT/43%20&#50836;&#54620;&#48373;&#51020;/&#50836;&#54620;&#48373;&#51020;.pptx" TargetMode="External"/><Relationship Id="rId459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28.xml"/><Relationship Id="rId221" Type="http://schemas.openxmlformats.org/officeDocument/2006/relationships/hyperlink" Target="&#49884;&#54200;105&#54200;.pptx" TargetMode="External"/><Relationship Id="rId263" Type="http://schemas.openxmlformats.org/officeDocument/2006/relationships/hyperlink" Target="&#49884;&#54200;71&#54200;.pptx" TargetMode="External"/><Relationship Id="rId319" Type="http://schemas.openxmlformats.org/officeDocument/2006/relationships/hyperlink" Target="&#49884;&#54200;95&#54200;.pptx" TargetMode="External"/><Relationship Id="rId58" Type="http://schemas.openxmlformats.org/officeDocument/2006/relationships/image" Target="../media/image15.png"/><Relationship Id="rId123" Type="http://schemas.openxmlformats.org/officeDocument/2006/relationships/hyperlink" Target="&#49884;&#54200;27&#54200;.pptx" TargetMode="External"/><Relationship Id="rId330" Type="http://schemas.openxmlformats.org/officeDocument/2006/relationships/image" Target="../media/image151.png"/><Relationship Id="rId165" Type="http://schemas.openxmlformats.org/officeDocument/2006/relationships/hyperlink" Target="&#49884;&#54200;131&#54200;.pptx" TargetMode="External"/><Relationship Id="rId372" Type="http://schemas.openxmlformats.org/officeDocument/2006/relationships/image" Target="../media/image172.png"/><Relationship Id="rId428" Type="http://schemas.openxmlformats.org/officeDocument/2006/relationships/image" Target="../media/image200.png"/><Relationship Id="rId232" Type="http://schemas.openxmlformats.org/officeDocument/2006/relationships/image" Target="../media/image102.png"/><Relationship Id="rId274" Type="http://schemas.openxmlformats.org/officeDocument/2006/relationships/image" Target="../media/image123.png"/><Relationship Id="rId27" Type="http://schemas.openxmlformats.org/officeDocument/2006/relationships/slide" Target="slide18.xml"/><Relationship Id="rId69" Type="http://schemas.openxmlformats.org/officeDocument/2006/relationships/hyperlink" Target="&#49884;&#54200;24&#54200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76" Type="http://schemas.openxmlformats.org/officeDocument/2006/relationships/image" Target="../media/image74.png"/><Relationship Id="rId341" Type="http://schemas.openxmlformats.org/officeDocument/2006/relationships/hyperlink" Target="../05&#49888;&#47749;&#44592;/&#49888;&#47749;&#44592;.pptx" TargetMode="External"/><Relationship Id="rId383" Type="http://schemas.openxmlformats.org/officeDocument/2006/relationships/hyperlink" Target="../26&#50640;&#49828;&#44180;/&#50640;&#49828;&#44180;.pptx" TargetMode="External"/><Relationship Id="rId439" Type="http://schemas.openxmlformats.org/officeDocument/2006/relationships/hyperlink" Target="../../&#49888;&#50557;PPT/54%20&#46356;&#47784;&#45936;&#51204;&#49436;/&#46356;&#47784;&#45936;&#51204;&#49436;.pptx" TargetMode="External"/><Relationship Id="rId201" Type="http://schemas.openxmlformats.org/officeDocument/2006/relationships/hyperlink" Target="&#49884;&#54200;127&#54200;.pptx" TargetMode="External"/><Relationship Id="rId243" Type="http://schemas.openxmlformats.org/officeDocument/2006/relationships/hyperlink" Target="&#49884;&#54200;116&#54200;.pptx" TargetMode="External"/><Relationship Id="rId285" Type="http://schemas.openxmlformats.org/officeDocument/2006/relationships/hyperlink" Target="&#49884;&#54200;83&#54200;.pptx" TargetMode="External"/><Relationship Id="rId450" Type="http://schemas.openxmlformats.org/officeDocument/2006/relationships/image" Target="../media/image211.png"/><Relationship Id="rId38" Type="http://schemas.openxmlformats.org/officeDocument/2006/relationships/image" Target="../media/image5.png"/><Relationship Id="rId103" Type="http://schemas.openxmlformats.org/officeDocument/2006/relationships/hyperlink" Target="&#49884;&#54200;16&#54200;.pptx" TargetMode="External"/><Relationship Id="rId310" Type="http://schemas.openxmlformats.org/officeDocument/2006/relationships/image" Target="../media/image141.png"/><Relationship Id="rId91" Type="http://schemas.openxmlformats.org/officeDocument/2006/relationships/hyperlink" Target="&#49884;&#54200;20&#54200;.pptx" TargetMode="External"/><Relationship Id="rId145" Type="http://schemas.openxmlformats.org/officeDocument/2006/relationships/hyperlink" Target="&#49884;&#54200;48&#54200;.pptx" TargetMode="External"/><Relationship Id="rId187" Type="http://schemas.openxmlformats.org/officeDocument/2006/relationships/hyperlink" Target="&#49884;&#54200;140&#54200;.pptx" TargetMode="External"/><Relationship Id="rId352" Type="http://schemas.openxmlformats.org/officeDocument/2006/relationships/image" Target="../media/image162.png"/><Relationship Id="rId394" Type="http://schemas.openxmlformats.org/officeDocument/2006/relationships/image" Target="../media/image183.png"/><Relationship Id="rId408" Type="http://schemas.openxmlformats.org/officeDocument/2006/relationships/image" Target="../media/image190.png"/><Relationship Id="rId212" Type="http://schemas.openxmlformats.org/officeDocument/2006/relationships/image" Target="../media/image92.png"/><Relationship Id="rId254" Type="http://schemas.openxmlformats.org/officeDocument/2006/relationships/image" Target="../media/image113.png"/><Relationship Id="rId49" Type="http://schemas.openxmlformats.org/officeDocument/2006/relationships/hyperlink" Target="&#49884;&#54200;03&#54200;.pptx" TargetMode="External"/><Relationship Id="rId114" Type="http://schemas.openxmlformats.org/officeDocument/2006/relationships/image" Target="../media/image43.png"/><Relationship Id="rId296" Type="http://schemas.openxmlformats.org/officeDocument/2006/relationships/image" Target="../media/image134.png"/><Relationship Id="rId461" Type="http://schemas.openxmlformats.org/officeDocument/2006/relationships/hyperlink" Target="../../&#49888;&#50557;PPT/65%20&#50976;&#45796;&#49436;/&#50976;&#45796;&#49436;1&#51109;.pptx" TargetMode="External"/><Relationship Id="rId60" Type="http://schemas.openxmlformats.org/officeDocument/2006/relationships/image" Target="../media/image16.png"/><Relationship Id="rId156" Type="http://schemas.openxmlformats.org/officeDocument/2006/relationships/image" Target="../media/image64.png"/><Relationship Id="rId198" Type="http://schemas.openxmlformats.org/officeDocument/2006/relationships/image" Target="../media/image85.png"/><Relationship Id="rId321" Type="http://schemas.openxmlformats.org/officeDocument/2006/relationships/hyperlink" Target="&#49884;&#54200;94&#54200;.pptx" TargetMode="External"/><Relationship Id="rId363" Type="http://schemas.openxmlformats.org/officeDocument/2006/relationships/hyperlink" Target="../16&#45712;&#54756;&#48120;&#50556;/&#45712;&#54756;&#48120;&#50556;.pptx" TargetMode="External"/><Relationship Id="rId419" Type="http://schemas.openxmlformats.org/officeDocument/2006/relationships/hyperlink" Target="../../&#49888;&#50557;PPT/44%20&#49324;&#46020;&#54665;&#51204;/&#49324;&#46020;&#54665;&#51204;.pptx" TargetMode="External"/><Relationship Id="rId223" Type="http://schemas.openxmlformats.org/officeDocument/2006/relationships/hyperlink" Target="&#49884;&#54200;110&#54200;.pptx" TargetMode="External"/><Relationship Id="rId430" Type="http://schemas.openxmlformats.org/officeDocument/2006/relationships/image" Target="../media/image201.png"/><Relationship Id="rId18" Type="http://schemas.openxmlformats.org/officeDocument/2006/relationships/slide" Target="slide29.xml"/><Relationship Id="rId265" Type="http://schemas.openxmlformats.org/officeDocument/2006/relationships/hyperlink" Target="&#49884;&#54200;72&#54200;.pptx" TargetMode="External"/><Relationship Id="rId125" Type="http://schemas.openxmlformats.org/officeDocument/2006/relationships/hyperlink" Target="&#49884;&#54200;17&#54200;.pptx" TargetMode="External"/><Relationship Id="rId167" Type="http://schemas.openxmlformats.org/officeDocument/2006/relationships/hyperlink" Target="&#49884;&#54200;134&#54200;.pptx" TargetMode="External"/><Relationship Id="rId332" Type="http://schemas.openxmlformats.org/officeDocument/2006/relationships/image" Target="../media/image152.png"/><Relationship Id="rId374" Type="http://schemas.openxmlformats.org/officeDocument/2006/relationships/image" Target="../media/image173.png"/><Relationship Id="rId71" Type="http://schemas.openxmlformats.org/officeDocument/2006/relationships/hyperlink" Target="&#49884;&#54200;54&#54200;.pptx" TargetMode="External"/><Relationship Id="rId234" Type="http://schemas.openxmlformats.org/officeDocument/2006/relationships/image" Target="../media/image10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276" Type="http://schemas.openxmlformats.org/officeDocument/2006/relationships/image" Target="../media/image124.png"/><Relationship Id="rId441" Type="http://schemas.openxmlformats.org/officeDocument/2006/relationships/hyperlink" Target="../../&#49888;&#50557;PPT/55%20&#46356;&#47784;&#45936;&#54980;&#49436;/&#46356;&#47784;&#45936;&#54980;&#49436;.pptx" TargetMode="External"/><Relationship Id="rId40" Type="http://schemas.openxmlformats.org/officeDocument/2006/relationships/image" Target="../media/image6.png"/><Relationship Id="rId136" Type="http://schemas.openxmlformats.org/officeDocument/2006/relationships/image" Target="../media/image54.png"/><Relationship Id="rId178" Type="http://schemas.openxmlformats.org/officeDocument/2006/relationships/image" Target="../media/image75.png"/><Relationship Id="rId301" Type="http://schemas.openxmlformats.org/officeDocument/2006/relationships/hyperlink" Target="&#49884;&#54200;90&#54200;.pptx" TargetMode="External"/><Relationship Id="rId343" Type="http://schemas.openxmlformats.org/officeDocument/2006/relationships/hyperlink" Target="../06&#50668;&#54840;&#49688;&#50500;/&#50668;&#54840;&#49688;&#50500;.pptx" TargetMode="External"/><Relationship Id="rId61" Type="http://schemas.openxmlformats.org/officeDocument/2006/relationships/hyperlink" Target="&#49884;&#54200;42&#54200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&#49884;&#54200;137&#54200;.pptx" TargetMode="External"/><Relationship Id="rId203" Type="http://schemas.openxmlformats.org/officeDocument/2006/relationships/hyperlink" Target="&#49884;&#54200;128&#54200;.pptx" TargetMode="External"/><Relationship Id="rId385" Type="http://schemas.openxmlformats.org/officeDocument/2006/relationships/hyperlink" Target="../27&#45796;&#45768;&#50648;/&#45796;&#45768;&#50648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8.png"/><Relationship Id="rId245" Type="http://schemas.openxmlformats.org/officeDocument/2006/relationships/hyperlink" Target="&#49884;&#54200;117&#54200;.pptx" TargetMode="External"/><Relationship Id="rId266" Type="http://schemas.openxmlformats.org/officeDocument/2006/relationships/image" Target="../media/image119.png"/><Relationship Id="rId287" Type="http://schemas.openxmlformats.org/officeDocument/2006/relationships/hyperlink" Target="&#49884;&#54200;84&#54200;.pptx" TargetMode="External"/><Relationship Id="rId410" Type="http://schemas.openxmlformats.org/officeDocument/2006/relationships/image" Target="../media/image191.png"/><Relationship Id="rId431" Type="http://schemas.openxmlformats.org/officeDocument/2006/relationships/hyperlink" Target="../../&#49888;&#50557;PPT/50%20&#48716;&#47549;&#48372;&#49436;/&#48716;&#47549;&#48372;&#49436;.pptx" TargetMode="External"/><Relationship Id="rId452" Type="http://schemas.openxmlformats.org/officeDocument/2006/relationships/image" Target="../media/image212.png"/><Relationship Id="rId30" Type="http://schemas.openxmlformats.org/officeDocument/2006/relationships/slide" Target="slide8.xml"/><Relationship Id="rId105" Type="http://schemas.openxmlformats.org/officeDocument/2006/relationships/hyperlink" Target="&#49884;&#54200;26&#54200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&#49884;&#54200;38&#54200;.pptx" TargetMode="External"/><Relationship Id="rId168" Type="http://schemas.openxmlformats.org/officeDocument/2006/relationships/image" Target="../media/image70.png"/><Relationship Id="rId312" Type="http://schemas.openxmlformats.org/officeDocument/2006/relationships/image" Target="../media/image142.png"/><Relationship Id="rId333" Type="http://schemas.openxmlformats.org/officeDocument/2006/relationships/hyperlink" Target="../02&#52636;&#50528;&#44413;&#44592;/&#52636;&#50528;&#44413;&#44592;.pptx" TargetMode="External"/><Relationship Id="rId354" Type="http://schemas.openxmlformats.org/officeDocument/2006/relationships/image" Target="../media/image163.png"/><Relationship Id="rId51" Type="http://schemas.openxmlformats.org/officeDocument/2006/relationships/hyperlink" Target="&#49884;&#54200;13&#54200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49884;&#54200;30&#54200;.pptx" TargetMode="External"/><Relationship Id="rId189" Type="http://schemas.openxmlformats.org/officeDocument/2006/relationships/hyperlink" Target="&#49884;&#54200;150&#54200;.pptx" TargetMode="External"/><Relationship Id="rId375" Type="http://schemas.openxmlformats.org/officeDocument/2006/relationships/hyperlink" Target="../22&#50500;&#44032;/&#50500;&#44032;.pptx" TargetMode="External"/><Relationship Id="rId396" Type="http://schemas.openxmlformats.org/officeDocument/2006/relationships/image" Target="../media/image184.png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35" Type="http://schemas.openxmlformats.org/officeDocument/2006/relationships/hyperlink" Target="&#49884;&#54200;113&#54200;.pptx" TargetMode="External"/><Relationship Id="rId256" Type="http://schemas.openxmlformats.org/officeDocument/2006/relationships/image" Target="../media/image114.png"/><Relationship Id="rId277" Type="http://schemas.openxmlformats.org/officeDocument/2006/relationships/hyperlink" Target="&#49884;&#54200;78&#54200;.pptx" TargetMode="External"/><Relationship Id="rId298" Type="http://schemas.openxmlformats.org/officeDocument/2006/relationships/image" Target="../media/image135.png"/><Relationship Id="rId400" Type="http://schemas.openxmlformats.org/officeDocument/2006/relationships/image" Target="../media/image186.png"/><Relationship Id="rId421" Type="http://schemas.openxmlformats.org/officeDocument/2006/relationships/hyperlink" Target="../../&#49888;&#50557;PPT/45%20&#47196;&#47560;&#49436;/&#47196;&#47560;&#49436;.pptx" TargetMode="External"/><Relationship Id="rId442" Type="http://schemas.openxmlformats.org/officeDocument/2006/relationships/image" Target="../media/image207.png"/><Relationship Id="rId463" Type="http://schemas.openxmlformats.org/officeDocument/2006/relationships/hyperlink" Target="../../&#49888;&#50557;PPT/66%20&#50836;&#54620;&#44228;&#49884;&#47197;/&#50836;&#54620;&#44228;&#49884;&#47197;.pptx" TargetMode="External"/><Relationship Id="rId116" Type="http://schemas.openxmlformats.org/officeDocument/2006/relationships/image" Target="../media/image44.png"/><Relationship Id="rId137" Type="http://schemas.openxmlformats.org/officeDocument/2006/relationships/hyperlink" Target="&#49884;&#54200;62&#54200;.pptx" TargetMode="External"/><Relationship Id="rId158" Type="http://schemas.openxmlformats.org/officeDocument/2006/relationships/image" Target="../media/image65.png"/><Relationship Id="rId302" Type="http://schemas.openxmlformats.org/officeDocument/2006/relationships/image" Target="../media/image137.png"/><Relationship Id="rId323" Type="http://schemas.openxmlformats.org/officeDocument/2006/relationships/hyperlink" Target="&#49884;&#54200;93&#54200;.pptx" TargetMode="External"/><Relationship Id="rId344" Type="http://schemas.openxmlformats.org/officeDocument/2006/relationships/image" Target="../media/image158.png"/><Relationship Id="rId20" Type="http://schemas.openxmlformats.org/officeDocument/2006/relationships/slide" Target="slide11.xml"/><Relationship Id="rId41" Type="http://schemas.openxmlformats.org/officeDocument/2006/relationships/hyperlink" Target="&#49884;&#54200;02&#54200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49884;&#54200;15&#54200;.pptx" TargetMode="External"/><Relationship Id="rId179" Type="http://schemas.openxmlformats.org/officeDocument/2006/relationships/hyperlink" Target="&#49884;&#54200;125&#54200;.pptx" TargetMode="External"/><Relationship Id="rId365" Type="http://schemas.openxmlformats.org/officeDocument/2006/relationships/hyperlink" Target="../17&#50640;&#49828;&#45908;/&#50640;&#49828;&#45908;.pptx" TargetMode="External"/><Relationship Id="rId386" Type="http://schemas.openxmlformats.org/officeDocument/2006/relationships/image" Target="../media/image179.png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5" Type="http://schemas.openxmlformats.org/officeDocument/2006/relationships/hyperlink" Target="&#49884;&#54200;107&#54200;.pptx" TargetMode="External"/><Relationship Id="rId246" Type="http://schemas.openxmlformats.org/officeDocument/2006/relationships/image" Target="../media/image109.png"/><Relationship Id="rId267" Type="http://schemas.openxmlformats.org/officeDocument/2006/relationships/hyperlink" Target="&#49884;&#54200;73&#54200;.pptx" TargetMode="External"/><Relationship Id="rId288" Type="http://schemas.openxmlformats.org/officeDocument/2006/relationships/image" Target="../media/image130.png"/><Relationship Id="rId411" Type="http://schemas.openxmlformats.org/officeDocument/2006/relationships/hyperlink" Target="../../&#49888;&#50557;PPT/40%20&#47560;&#53468;&#48373;&#51020;/&#47560;&#53468;&#48373;&#51020;.pptx" TargetMode="External"/><Relationship Id="rId432" Type="http://schemas.openxmlformats.org/officeDocument/2006/relationships/image" Target="../media/image202.png"/><Relationship Id="rId453" Type="http://schemas.openxmlformats.org/officeDocument/2006/relationships/hyperlink" Target="../../&#49888;&#50557;PPT/61%20&#48288;&#46300;&#47196;&#54980;&#49436;/&#48288;&#46300;&#47196;&#54980;&#49436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&#49884;&#54200;66&#54200;.pptx" TargetMode="External"/><Relationship Id="rId313" Type="http://schemas.openxmlformats.org/officeDocument/2006/relationships/hyperlink" Target="&#49884;&#54200;98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12&#54200;.pptx" TargetMode="External"/><Relationship Id="rId52" Type="http://schemas.openxmlformats.org/officeDocument/2006/relationships/image" Target="../media/image12.png"/><Relationship Id="rId73" Type="http://schemas.openxmlformats.org/officeDocument/2006/relationships/hyperlink" Target="&#49884;&#54200;55&#54200;.pptx" TargetMode="External"/><Relationship Id="rId94" Type="http://schemas.openxmlformats.org/officeDocument/2006/relationships/image" Target="../media/image33.png"/><Relationship Id="rId148" Type="http://schemas.openxmlformats.org/officeDocument/2006/relationships/image" Target="../media/image60.png"/><Relationship Id="rId169" Type="http://schemas.openxmlformats.org/officeDocument/2006/relationships/hyperlink" Target="&#49884;&#54200;144&#54200;.pptx" TargetMode="External"/><Relationship Id="rId334" Type="http://schemas.openxmlformats.org/officeDocument/2006/relationships/image" Target="../media/image153.png"/><Relationship Id="rId355" Type="http://schemas.openxmlformats.org/officeDocument/2006/relationships/hyperlink" Target="../11&#50676;&#50773;&#44592;&#49345;/&#50676;&#50773;&#44592;&#49345;.pptx" TargetMode="External"/><Relationship Id="rId376" Type="http://schemas.openxmlformats.org/officeDocument/2006/relationships/image" Target="../media/image174.png"/><Relationship Id="rId397" Type="http://schemas.openxmlformats.org/officeDocument/2006/relationships/hyperlink" Target="../33&#48120;&#44032;/&#48120;&#44032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6.png"/><Relationship Id="rId215" Type="http://schemas.openxmlformats.org/officeDocument/2006/relationships/hyperlink" Target="&#49884;&#54200;111&#54200;.pptx" TargetMode="External"/><Relationship Id="rId236" Type="http://schemas.openxmlformats.org/officeDocument/2006/relationships/image" Target="../media/image104.png"/><Relationship Id="rId257" Type="http://schemas.openxmlformats.org/officeDocument/2006/relationships/hyperlink" Target="&#49884;&#54200;49&#54200;.pptx" TargetMode="External"/><Relationship Id="rId278" Type="http://schemas.openxmlformats.org/officeDocument/2006/relationships/image" Target="../media/image125.png"/><Relationship Id="rId401" Type="http://schemas.openxmlformats.org/officeDocument/2006/relationships/hyperlink" Target="../35&#54616;&#48149;&#44397;/&#54616;&#48149;&#44397;.pptx" TargetMode="External"/><Relationship Id="rId422" Type="http://schemas.openxmlformats.org/officeDocument/2006/relationships/image" Target="../media/image197.png"/><Relationship Id="rId443" Type="http://schemas.openxmlformats.org/officeDocument/2006/relationships/hyperlink" Target="../../&#49888;&#50557;PPT/56%20&#46356;&#46020;&#49436;/&#46356;&#46020;&#49436;.pptx" TargetMode="External"/><Relationship Id="rId464" Type="http://schemas.openxmlformats.org/officeDocument/2006/relationships/image" Target="../media/image218.png"/><Relationship Id="rId303" Type="http://schemas.openxmlformats.org/officeDocument/2006/relationships/hyperlink" Target="&#49884;&#54200;89&#54200;.pptx" TargetMode="External"/><Relationship Id="rId42" Type="http://schemas.openxmlformats.org/officeDocument/2006/relationships/image" Target="../media/image7.png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345" Type="http://schemas.openxmlformats.org/officeDocument/2006/relationships/hyperlink" Target="../07&#49324;&#49324;&#44592;/&#49324;&#49324;&#44592;.pptx" TargetMode="External"/><Relationship Id="rId387" Type="http://schemas.openxmlformats.org/officeDocument/2006/relationships/hyperlink" Target="../28&#54840;&#49464;&#50500;/&#54840;&#49464;&#50500;.pptx" TargetMode="External"/><Relationship Id="rId191" Type="http://schemas.openxmlformats.org/officeDocument/2006/relationships/hyperlink" Target="&#49884;&#54200;126&#54200;.pptx" TargetMode="External"/><Relationship Id="rId205" Type="http://schemas.openxmlformats.org/officeDocument/2006/relationships/hyperlink" Target="&#49884;&#54200;138&#54200;.pptx" TargetMode="External"/><Relationship Id="rId247" Type="http://schemas.openxmlformats.org/officeDocument/2006/relationships/hyperlink" Target="&#49884;&#54200;118&#54200;.pptx" TargetMode="External"/><Relationship Id="rId412" Type="http://schemas.openxmlformats.org/officeDocument/2006/relationships/image" Target="../media/image192.png"/><Relationship Id="rId107" Type="http://schemas.openxmlformats.org/officeDocument/2006/relationships/hyperlink" Target="&#49884;&#54200;35&#54200;.pptx" TargetMode="External"/><Relationship Id="rId289" Type="http://schemas.openxmlformats.org/officeDocument/2006/relationships/hyperlink" Target="&#49884;&#54200;85&#54200;.pptx" TargetMode="External"/><Relationship Id="rId454" Type="http://schemas.openxmlformats.org/officeDocument/2006/relationships/image" Target="../media/image213.png"/><Relationship Id="rId11" Type="http://schemas.openxmlformats.org/officeDocument/2006/relationships/slide" Target="slide25.xml"/><Relationship Id="rId53" Type="http://schemas.openxmlformats.org/officeDocument/2006/relationships/hyperlink" Target="&#49884;&#54200;23&#54200;.pptx" TargetMode="External"/><Relationship Id="rId149" Type="http://schemas.openxmlformats.org/officeDocument/2006/relationships/hyperlink" Target="&#49884;&#54200;28&#54200;.pptx" TargetMode="External"/><Relationship Id="rId314" Type="http://schemas.openxmlformats.org/officeDocument/2006/relationships/image" Target="../media/image143.png"/><Relationship Id="rId356" Type="http://schemas.openxmlformats.org/officeDocument/2006/relationships/image" Target="../media/image164.png"/><Relationship Id="rId398" Type="http://schemas.openxmlformats.org/officeDocument/2006/relationships/image" Target="../media/image185.png"/><Relationship Id="rId95" Type="http://schemas.openxmlformats.org/officeDocument/2006/relationships/hyperlink" Target="&#49884;&#54200;40&#54200;.pptx" TargetMode="External"/><Relationship Id="rId160" Type="http://schemas.openxmlformats.org/officeDocument/2006/relationships/image" Target="../media/image66.png"/><Relationship Id="rId216" Type="http://schemas.openxmlformats.org/officeDocument/2006/relationships/image" Target="../media/image94.png"/><Relationship Id="rId423" Type="http://schemas.openxmlformats.org/officeDocument/2006/relationships/hyperlink" Target="../../&#49888;&#50557;PPT/46%20&#44256;&#47536;&#46020;&#51204;&#49436;/&#44256;&#47536;&#46020;&#51204;&#49436;.pptx" TargetMode="External"/><Relationship Id="rId258" Type="http://schemas.openxmlformats.org/officeDocument/2006/relationships/image" Target="../media/image115.png"/><Relationship Id="rId465" Type="http://schemas.openxmlformats.org/officeDocument/2006/relationships/image" Target="../media/image219.png"/><Relationship Id="rId22" Type="http://schemas.openxmlformats.org/officeDocument/2006/relationships/slide" Target="slide13.xm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325" Type="http://schemas.openxmlformats.org/officeDocument/2006/relationships/hyperlink" Target="&#49884;&#54200;92&#54200;.pptx" TargetMode="External"/><Relationship Id="rId367" Type="http://schemas.openxmlformats.org/officeDocument/2006/relationships/hyperlink" Target="../18&#50853;&#44592;/&#50853;&#44592;.pptx" TargetMode="External"/><Relationship Id="rId171" Type="http://schemas.openxmlformats.org/officeDocument/2006/relationships/hyperlink" Target="&#49884;&#54200;124&#54200;.pptx" TargetMode="External"/><Relationship Id="rId227" Type="http://schemas.openxmlformats.org/officeDocument/2006/relationships/hyperlink" Target="&#49884;&#54200;106&#54200;.pptx" TargetMode="External"/><Relationship Id="rId269" Type="http://schemas.openxmlformats.org/officeDocument/2006/relationships/hyperlink" Target="&#49884;&#54200;74&#54200;.pptx" TargetMode="External"/><Relationship Id="rId434" Type="http://schemas.openxmlformats.org/officeDocument/2006/relationships/image" Target="../media/image203.png"/><Relationship Id="rId33" Type="http://schemas.openxmlformats.org/officeDocument/2006/relationships/hyperlink" Target="&#49884;&#54200;22&#54200;.pptx" TargetMode="External"/><Relationship Id="rId129" Type="http://schemas.openxmlformats.org/officeDocument/2006/relationships/hyperlink" Target="&#49884;&#54200;61&#54200;.pptx" TargetMode="External"/><Relationship Id="rId280" Type="http://schemas.openxmlformats.org/officeDocument/2006/relationships/image" Target="../media/image126.png"/><Relationship Id="rId336" Type="http://schemas.openxmlformats.org/officeDocument/2006/relationships/image" Target="../media/image154.png"/><Relationship Id="rId75" Type="http://schemas.openxmlformats.org/officeDocument/2006/relationships/hyperlink" Target="&#49884;&#54200;51&#54200;.pptx" TargetMode="External"/><Relationship Id="rId140" Type="http://schemas.openxmlformats.org/officeDocument/2006/relationships/image" Target="../media/image56.png"/><Relationship Id="rId182" Type="http://schemas.openxmlformats.org/officeDocument/2006/relationships/image" Target="../media/image77.png"/><Relationship Id="rId378" Type="http://schemas.openxmlformats.org/officeDocument/2006/relationships/image" Target="../media/image175.png"/><Relationship Id="rId403" Type="http://schemas.openxmlformats.org/officeDocument/2006/relationships/hyperlink" Target="../36&#49828;&#48148;&#45264;/&#49828;&#48148;&#45264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5.png"/><Relationship Id="rId445" Type="http://schemas.openxmlformats.org/officeDocument/2006/relationships/hyperlink" Target="../../&#49888;&#50557;PPT/57%20&#48716;&#47112;&#47788;&#49436;/&#48716;&#47112;&#47788;&#49436;1&#51109;.pptx" TargetMode="External"/><Relationship Id="rId291" Type="http://schemas.openxmlformats.org/officeDocument/2006/relationships/hyperlink" Target="&#49884;&#54200;86&#54200;.pptx" TargetMode="External"/><Relationship Id="rId305" Type="http://schemas.openxmlformats.org/officeDocument/2006/relationships/hyperlink" Target="&#49884;&#54200;100&#54200;.pptx" TargetMode="External"/><Relationship Id="rId347" Type="http://schemas.openxmlformats.org/officeDocument/2006/relationships/hyperlink" Target="../08&#47355;&#44592;/&#47355;&#44592;.pptx" TargetMode="External"/><Relationship Id="rId44" Type="http://schemas.openxmlformats.org/officeDocument/2006/relationships/image" Target="../media/image8.png"/><Relationship Id="rId86" Type="http://schemas.openxmlformats.org/officeDocument/2006/relationships/image" Target="../media/image29.png"/><Relationship Id="rId151" Type="http://schemas.openxmlformats.org/officeDocument/2006/relationships/hyperlink" Target="&#49884;&#54200;18&#54200;.pptx" TargetMode="External"/><Relationship Id="rId389" Type="http://schemas.openxmlformats.org/officeDocument/2006/relationships/hyperlink" Target="../29&#50836;&#50648;/&#50836;&#50648;.pptx" TargetMode="External"/><Relationship Id="rId193" Type="http://schemas.openxmlformats.org/officeDocument/2006/relationships/hyperlink" Target="&#49884;&#54200;136&#54200;.pptx" TargetMode="External"/><Relationship Id="rId207" Type="http://schemas.openxmlformats.org/officeDocument/2006/relationships/hyperlink" Target="&#49884;&#54200;148&#54200;.pptx" TargetMode="External"/><Relationship Id="rId249" Type="http://schemas.openxmlformats.org/officeDocument/2006/relationships/hyperlink" Target="&#49884;&#54200;119&#54200;.pptx" TargetMode="External"/><Relationship Id="rId414" Type="http://schemas.openxmlformats.org/officeDocument/2006/relationships/image" Target="../media/image193.png"/><Relationship Id="rId456" Type="http://schemas.openxmlformats.org/officeDocument/2006/relationships/image" Target="../media/image214.png"/><Relationship Id="rId13" Type="http://schemas.openxmlformats.org/officeDocument/2006/relationships/slide" Target="slide26.xml"/><Relationship Id="rId109" Type="http://schemas.openxmlformats.org/officeDocument/2006/relationships/hyperlink" Target="&#49884;&#54200;36&#54200;.pptx" TargetMode="External"/><Relationship Id="rId260" Type="http://schemas.openxmlformats.org/officeDocument/2006/relationships/image" Target="../media/image116.png"/><Relationship Id="rId316" Type="http://schemas.openxmlformats.org/officeDocument/2006/relationships/image" Target="../media/image144.png"/><Relationship Id="rId55" Type="http://schemas.openxmlformats.org/officeDocument/2006/relationships/hyperlink" Target="&#49884;&#54200;44&#54200;.pptx" TargetMode="External"/><Relationship Id="rId97" Type="http://schemas.openxmlformats.org/officeDocument/2006/relationships/hyperlink" Target="&#49884;&#54200;50&#54200;.pptx" TargetMode="External"/><Relationship Id="rId120" Type="http://schemas.openxmlformats.org/officeDocument/2006/relationships/image" Target="../media/image46.png"/><Relationship Id="rId358" Type="http://schemas.openxmlformats.org/officeDocument/2006/relationships/image" Target="../media/image165.png"/><Relationship Id="rId162" Type="http://schemas.openxmlformats.org/officeDocument/2006/relationships/image" Target="../media/image67.png"/><Relationship Id="rId218" Type="http://schemas.openxmlformats.org/officeDocument/2006/relationships/image" Target="../media/image95.png"/><Relationship Id="rId425" Type="http://schemas.openxmlformats.org/officeDocument/2006/relationships/hyperlink" Target="../../&#49888;&#50557;PPT/47%20&#44256;&#47536;&#46020;&#54980;&#49436;/&#44256;&#47536;&#46020;&#54980;&#49436;.pptx" TargetMode="External"/><Relationship Id="rId271" Type="http://schemas.openxmlformats.org/officeDocument/2006/relationships/hyperlink" Target="&#49884;&#54200;75&#54200;.pptx" TargetMode="External"/><Relationship Id="rId24" Type="http://schemas.openxmlformats.org/officeDocument/2006/relationships/slide" Target="slide15.xml"/><Relationship Id="rId66" Type="http://schemas.openxmlformats.org/officeDocument/2006/relationships/image" Target="../media/image19.png"/><Relationship Id="rId131" Type="http://schemas.openxmlformats.org/officeDocument/2006/relationships/hyperlink" Target="&#49884;&#54200;65&#54200;.pptx" TargetMode="External"/><Relationship Id="rId327" Type="http://schemas.openxmlformats.org/officeDocument/2006/relationships/hyperlink" Target="&#49884;&#54200;91&#54200;.pptx" TargetMode="External"/><Relationship Id="rId369" Type="http://schemas.openxmlformats.org/officeDocument/2006/relationships/hyperlink" Target="../19&#49884;&#54200;/&#49884;&#54200;.pptx" TargetMode="External"/><Relationship Id="rId173" Type="http://schemas.openxmlformats.org/officeDocument/2006/relationships/hyperlink" Target="&#49884;&#54200;143&#54200;.pptx" TargetMode="External"/><Relationship Id="rId229" Type="http://schemas.openxmlformats.org/officeDocument/2006/relationships/hyperlink" Target="&#49884;&#54200;108&#54200;.pptx" TargetMode="External"/><Relationship Id="rId380" Type="http://schemas.openxmlformats.org/officeDocument/2006/relationships/image" Target="../media/image176.png"/><Relationship Id="rId436" Type="http://schemas.openxmlformats.org/officeDocument/2006/relationships/image" Target="../media/image204.png"/><Relationship Id="rId240" Type="http://schemas.openxmlformats.org/officeDocument/2006/relationships/image" Target="../media/image106.png"/><Relationship Id="rId35" Type="http://schemas.openxmlformats.org/officeDocument/2006/relationships/hyperlink" Target="&#49884;&#54200;21&#54200;.pptx" TargetMode="External"/><Relationship Id="rId77" Type="http://schemas.openxmlformats.org/officeDocument/2006/relationships/hyperlink" Target="&#49884;&#54200;52&#54200;.pptx" TargetMode="External"/><Relationship Id="rId100" Type="http://schemas.openxmlformats.org/officeDocument/2006/relationships/image" Target="../media/image36.png"/><Relationship Id="rId282" Type="http://schemas.openxmlformats.org/officeDocument/2006/relationships/image" Target="../media/image127.png"/><Relationship Id="rId338" Type="http://schemas.openxmlformats.org/officeDocument/2006/relationships/image" Target="../media/image155.png"/><Relationship Id="rId8" Type="http://schemas.openxmlformats.org/officeDocument/2006/relationships/slide" Target="slide4.xml"/><Relationship Id="rId142" Type="http://schemas.openxmlformats.org/officeDocument/2006/relationships/image" Target="../media/image57.png"/><Relationship Id="rId184" Type="http://schemas.openxmlformats.org/officeDocument/2006/relationships/image" Target="../media/image78.png"/><Relationship Id="rId391" Type="http://schemas.openxmlformats.org/officeDocument/2006/relationships/hyperlink" Target="../30&#50500;&#47784;&#49828;/&#50500;&#47784;&#49828;.pptx" TargetMode="External"/><Relationship Id="rId405" Type="http://schemas.openxmlformats.org/officeDocument/2006/relationships/hyperlink" Target="../37&#54617;&#44060;/&#54617;&#44060;.pptx" TargetMode="External"/><Relationship Id="rId447" Type="http://schemas.openxmlformats.org/officeDocument/2006/relationships/hyperlink" Target="../../&#49888;&#50557;PPT/58%20&#55176;&#48652;&#47532;&#49436;/&#55176;&#48652;&#47532;&#49436;.pptx" TargetMode="External"/><Relationship Id="rId251" Type="http://schemas.openxmlformats.org/officeDocument/2006/relationships/hyperlink" Target="&#49884;&#54200;19&#54200;.pptx" TargetMode="External"/><Relationship Id="rId46" Type="http://schemas.openxmlformats.org/officeDocument/2006/relationships/image" Target="../media/image9.png"/><Relationship Id="rId293" Type="http://schemas.openxmlformats.org/officeDocument/2006/relationships/hyperlink" Target="&#49884;&#54200;87&#54200;.pptx" TargetMode="External"/><Relationship Id="rId307" Type="http://schemas.openxmlformats.org/officeDocument/2006/relationships/hyperlink" Target="&#49884;&#54200;101&#54200;.pptx" TargetMode="External"/><Relationship Id="rId349" Type="http://schemas.openxmlformats.org/officeDocument/2006/relationships/hyperlink" Target="../09&#49324;&#47924;&#50648;&#49345;/&#49324;&#47924;&#50648;&#49345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&#49884;&#54200;46&#54200;.pptx" TargetMode="External"/><Relationship Id="rId153" Type="http://schemas.openxmlformats.org/officeDocument/2006/relationships/hyperlink" Target="&#49884;&#54200;08&#54200;.pptx" TargetMode="External"/><Relationship Id="rId195" Type="http://schemas.openxmlformats.org/officeDocument/2006/relationships/hyperlink" Target="&#49884;&#54200;146&#54200;.pptx" TargetMode="External"/><Relationship Id="rId209" Type="http://schemas.openxmlformats.org/officeDocument/2006/relationships/hyperlink" Target="&#49884;&#54200;149&#54200;.pptx" TargetMode="External"/><Relationship Id="rId360" Type="http://schemas.openxmlformats.org/officeDocument/2006/relationships/image" Target="../media/image166.png"/><Relationship Id="rId416" Type="http://schemas.openxmlformats.org/officeDocument/2006/relationships/image" Target="../media/image194.png"/><Relationship Id="rId220" Type="http://schemas.openxmlformats.org/officeDocument/2006/relationships/image" Target="../media/image96.png"/><Relationship Id="rId458" Type="http://schemas.openxmlformats.org/officeDocument/2006/relationships/image" Target="../media/image215.png"/><Relationship Id="rId15" Type="http://schemas.openxmlformats.org/officeDocument/2006/relationships/slide" Target="slide27.xml"/><Relationship Id="rId57" Type="http://schemas.openxmlformats.org/officeDocument/2006/relationships/hyperlink" Target="&#49884;&#54200;04&#54200;.pptx" TargetMode="External"/><Relationship Id="rId262" Type="http://schemas.openxmlformats.org/officeDocument/2006/relationships/image" Target="../media/image117.png"/><Relationship Id="rId318" Type="http://schemas.openxmlformats.org/officeDocument/2006/relationships/image" Target="../media/image145.png"/><Relationship Id="rId99" Type="http://schemas.openxmlformats.org/officeDocument/2006/relationships/hyperlink" Target="&#49884;&#54200;56&#54200;.pptx" TargetMode="External"/><Relationship Id="rId122" Type="http://schemas.openxmlformats.org/officeDocument/2006/relationships/image" Target="../media/image47.png"/><Relationship Id="rId164" Type="http://schemas.openxmlformats.org/officeDocument/2006/relationships/image" Target="../media/image68.png"/><Relationship Id="rId371" Type="http://schemas.openxmlformats.org/officeDocument/2006/relationships/hyperlink" Target="../20&#51104;&#50616;/&#51104;&#50616;.pptx" TargetMode="External"/><Relationship Id="rId427" Type="http://schemas.openxmlformats.org/officeDocument/2006/relationships/hyperlink" Target="../../&#49888;&#50557;PPT/48%20&#44040;&#46972;&#46356;&#50500;&#49436;/&#44040;&#46972;&#46356;&#50500;&#49436;.pptx" TargetMode="External"/><Relationship Id="rId26" Type="http://schemas.openxmlformats.org/officeDocument/2006/relationships/slide" Target="slide17.xml"/><Relationship Id="rId231" Type="http://schemas.openxmlformats.org/officeDocument/2006/relationships/hyperlink" Target="&#49884;&#54200;109&#54200;.pptx" TargetMode="External"/><Relationship Id="rId273" Type="http://schemas.openxmlformats.org/officeDocument/2006/relationships/hyperlink" Target="&#49884;&#54200;76&#54200;.pptx" TargetMode="External"/><Relationship Id="rId329" Type="http://schemas.openxmlformats.org/officeDocument/2006/relationships/hyperlink" Target="&#49884;&#54200;09&#54200;.pptx" TargetMode="External"/><Relationship Id="rId68" Type="http://schemas.openxmlformats.org/officeDocument/2006/relationships/image" Target="../media/image20.png"/><Relationship Id="rId133" Type="http://schemas.openxmlformats.org/officeDocument/2006/relationships/hyperlink" Target="&#49884;&#54200;64&#54200;.pptx" TargetMode="External"/><Relationship Id="rId175" Type="http://schemas.openxmlformats.org/officeDocument/2006/relationships/hyperlink" Target="&#49884;&#54200;142&#54200;.pptx" TargetMode="External"/><Relationship Id="rId340" Type="http://schemas.openxmlformats.org/officeDocument/2006/relationships/image" Target="../media/image156.png"/><Relationship Id="rId200" Type="http://schemas.openxmlformats.org/officeDocument/2006/relationships/image" Target="../media/image86.png"/><Relationship Id="rId382" Type="http://schemas.openxmlformats.org/officeDocument/2006/relationships/image" Target="../media/image177.png"/><Relationship Id="rId438" Type="http://schemas.openxmlformats.org/officeDocument/2006/relationships/image" Target="../media/image205.png"/><Relationship Id="rId242" Type="http://schemas.openxmlformats.org/officeDocument/2006/relationships/image" Target="../media/image107.png"/><Relationship Id="rId284" Type="http://schemas.openxmlformats.org/officeDocument/2006/relationships/image" Target="../media/image128.png"/><Relationship Id="rId37" Type="http://schemas.openxmlformats.org/officeDocument/2006/relationships/hyperlink" Target="&#49884;&#54200;11&#54200;.pptx" TargetMode="External"/><Relationship Id="rId79" Type="http://schemas.openxmlformats.org/officeDocument/2006/relationships/hyperlink" Target="&#49884;&#54200;53&#54200;.pptx" TargetMode="External"/><Relationship Id="rId102" Type="http://schemas.openxmlformats.org/officeDocument/2006/relationships/image" Target="../media/image37.png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86" Type="http://schemas.openxmlformats.org/officeDocument/2006/relationships/image" Target="../media/image79.png"/><Relationship Id="rId351" Type="http://schemas.openxmlformats.org/officeDocument/2006/relationships/hyperlink" Target="../10&#49324;&#47924;&#50648;&#54616;/&#49324;&#47924;&#50648;&#54616;.pptx" TargetMode="External"/><Relationship Id="rId393" Type="http://schemas.openxmlformats.org/officeDocument/2006/relationships/hyperlink" Target="../31&#50724;&#48148;&#45852;/&#50724;&#48148;&#45852;1&#51109;.pptx" TargetMode="External"/><Relationship Id="rId407" Type="http://schemas.openxmlformats.org/officeDocument/2006/relationships/hyperlink" Target="../38&#49828;&#44032;&#47028;/&#49828;&#44032;&#47028;.pptx" TargetMode="External"/><Relationship Id="rId449" Type="http://schemas.openxmlformats.org/officeDocument/2006/relationships/hyperlink" Target="../../&#49888;&#50557;PPT/59%20&#50556;&#44256;&#48372;&#49436;/&#50556;&#44256;&#48372;&#49436;.pptx" TargetMode="External"/><Relationship Id="rId211" Type="http://schemas.openxmlformats.org/officeDocument/2006/relationships/hyperlink" Target="&#49884;&#54200;139&#54200;.pptx" TargetMode="External"/><Relationship Id="rId253" Type="http://schemas.openxmlformats.org/officeDocument/2006/relationships/hyperlink" Target="&#49884;&#54200;29&#54200;.pptx" TargetMode="External"/><Relationship Id="rId295" Type="http://schemas.openxmlformats.org/officeDocument/2006/relationships/hyperlink" Target="&#49884;&#54200;69&#54200;.pptx" TargetMode="External"/><Relationship Id="rId309" Type="http://schemas.openxmlformats.org/officeDocument/2006/relationships/hyperlink" Target="&#49884;&#54200;102&#54200;.pptx" TargetMode="External"/><Relationship Id="rId460" Type="http://schemas.openxmlformats.org/officeDocument/2006/relationships/image" Target="../media/image216.png"/><Relationship Id="rId48" Type="http://schemas.openxmlformats.org/officeDocument/2006/relationships/image" Target="../media/image10.png"/><Relationship Id="rId113" Type="http://schemas.openxmlformats.org/officeDocument/2006/relationships/hyperlink" Target="&#49884;&#54200;60&#54200;.pptx" TargetMode="External"/><Relationship Id="rId320" Type="http://schemas.openxmlformats.org/officeDocument/2006/relationships/image" Target="../media/image146.png"/><Relationship Id="rId155" Type="http://schemas.openxmlformats.org/officeDocument/2006/relationships/hyperlink" Target="&#49884;&#54200;122&#54200;.pptx" TargetMode="External"/><Relationship Id="rId197" Type="http://schemas.openxmlformats.org/officeDocument/2006/relationships/hyperlink" Target="&#49884;&#54200;147&#54200;.pptx" TargetMode="External"/><Relationship Id="rId362" Type="http://schemas.openxmlformats.org/officeDocument/2006/relationships/image" Target="../media/image167.png"/><Relationship Id="rId418" Type="http://schemas.openxmlformats.org/officeDocument/2006/relationships/image" Target="../media/image195.png"/><Relationship Id="rId222" Type="http://schemas.openxmlformats.org/officeDocument/2006/relationships/image" Target="../media/image97.png"/><Relationship Id="rId264" Type="http://schemas.openxmlformats.org/officeDocument/2006/relationships/image" Target="../media/image118.png"/><Relationship Id="rId17" Type="http://schemas.openxmlformats.org/officeDocument/2006/relationships/slide" Target="slide9.xml"/><Relationship Id="rId59" Type="http://schemas.openxmlformats.org/officeDocument/2006/relationships/hyperlink" Target="&#49884;&#54200;41&#54200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166" Type="http://schemas.openxmlformats.org/officeDocument/2006/relationships/image" Target="../media/image69.png"/><Relationship Id="rId331" Type="http://schemas.openxmlformats.org/officeDocument/2006/relationships/hyperlink" Target="../../&#44396;-&#49888;&#50557;%20&#49457;&#44221;&#47785;&#47197;.pptx" TargetMode="External"/><Relationship Id="rId373" Type="http://schemas.openxmlformats.org/officeDocument/2006/relationships/hyperlink" Target="../21&#51204;&#46020;&#49436;/&#51204;&#46020;&#49436;.pptx" TargetMode="External"/><Relationship Id="rId429" Type="http://schemas.openxmlformats.org/officeDocument/2006/relationships/hyperlink" Target="../../&#49888;&#50557;PPT/49%20&#50640;&#48288;&#49548;&#49436;/&#50640;&#48288;&#49548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2&#54200;.pptx" TargetMode="External"/><Relationship Id="rId440" Type="http://schemas.openxmlformats.org/officeDocument/2006/relationships/image" Target="../media/image206.png"/><Relationship Id="rId28" Type="http://schemas.openxmlformats.org/officeDocument/2006/relationships/slide" Target="slide19.xml"/><Relationship Id="rId275" Type="http://schemas.openxmlformats.org/officeDocument/2006/relationships/hyperlink" Target="&#49884;&#54200;70&#54200;.pptx" TargetMode="External"/><Relationship Id="rId300" Type="http://schemas.openxmlformats.org/officeDocument/2006/relationships/image" Target="../media/image136.png"/><Relationship Id="rId81" Type="http://schemas.openxmlformats.org/officeDocument/2006/relationships/hyperlink" Target="&#49884;&#54200;05&#54200;.pptx" TargetMode="External"/><Relationship Id="rId135" Type="http://schemas.openxmlformats.org/officeDocument/2006/relationships/hyperlink" Target="&#49884;&#54200;63&#54200;.pptx" TargetMode="External"/><Relationship Id="rId177" Type="http://schemas.openxmlformats.org/officeDocument/2006/relationships/hyperlink" Target="&#49884;&#54200;141&#54200;.pptx" TargetMode="External"/><Relationship Id="rId342" Type="http://schemas.openxmlformats.org/officeDocument/2006/relationships/image" Target="../media/image157.png"/><Relationship Id="rId384" Type="http://schemas.openxmlformats.org/officeDocument/2006/relationships/image" Target="../media/image178.png"/><Relationship Id="rId202" Type="http://schemas.openxmlformats.org/officeDocument/2006/relationships/image" Target="../media/image87.png"/><Relationship Id="rId244" Type="http://schemas.openxmlformats.org/officeDocument/2006/relationships/image" Target="../media/image108.png"/><Relationship Id="rId39" Type="http://schemas.openxmlformats.org/officeDocument/2006/relationships/hyperlink" Target="&#49884;&#54200;01&#54200;.pptx" TargetMode="External"/><Relationship Id="rId286" Type="http://schemas.openxmlformats.org/officeDocument/2006/relationships/image" Target="../media/image129.png"/><Relationship Id="rId451" Type="http://schemas.openxmlformats.org/officeDocument/2006/relationships/hyperlink" Target="../../&#49888;&#50557;PPT/60%20&#48288;&#46300;&#47196;&#51204;&#49436;/&#48288;&#46300;&#47196;&#51204;&#49436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46" Type="http://schemas.openxmlformats.org/officeDocument/2006/relationships/image" Target="../media/image59.png"/><Relationship Id="rId188" Type="http://schemas.openxmlformats.org/officeDocument/2006/relationships/image" Target="../media/image80.png"/><Relationship Id="rId311" Type="http://schemas.openxmlformats.org/officeDocument/2006/relationships/hyperlink" Target="&#49884;&#54200;99&#54200;.pptx" TargetMode="External"/><Relationship Id="rId353" Type="http://schemas.openxmlformats.org/officeDocument/2006/relationships/hyperlink" Target="../12&#50676;&#50773;&#44592;&#54616;/&#50676;&#50773;&#44592;&#54616;.pptx" TargetMode="External"/><Relationship Id="rId395" Type="http://schemas.openxmlformats.org/officeDocument/2006/relationships/hyperlink" Target="../32&#50836;&#45208;/&#50836;&#45208;.pptx" TargetMode="External"/><Relationship Id="rId409" Type="http://schemas.openxmlformats.org/officeDocument/2006/relationships/hyperlink" Target="../39&#47568;&#46972;&#44592;/&#47568;&#46972;&#44592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&#49884;&#54200;129&#54200;.pptx" TargetMode="External"/><Relationship Id="rId420" Type="http://schemas.openxmlformats.org/officeDocument/2006/relationships/image" Target="../media/image196.png"/><Relationship Id="rId255" Type="http://schemas.openxmlformats.org/officeDocument/2006/relationships/hyperlink" Target="&#49884;&#54200;39&#54200;.pptx" TargetMode="External"/><Relationship Id="rId297" Type="http://schemas.openxmlformats.org/officeDocument/2006/relationships/hyperlink" Target="&#49884;&#54200;79&#54200;.pptx" TargetMode="External"/><Relationship Id="rId462" Type="http://schemas.openxmlformats.org/officeDocument/2006/relationships/image" Target="../media/image217.png"/><Relationship Id="rId115" Type="http://schemas.openxmlformats.org/officeDocument/2006/relationships/hyperlink" Target="&#49884;&#54200;07&#54200;.pptx" TargetMode="External"/><Relationship Id="rId157" Type="http://schemas.openxmlformats.org/officeDocument/2006/relationships/hyperlink" Target="&#49884;&#54200;121&#54200;.pptx" TargetMode="External"/><Relationship Id="rId322" Type="http://schemas.openxmlformats.org/officeDocument/2006/relationships/image" Target="../media/image147.png"/><Relationship Id="rId364" Type="http://schemas.openxmlformats.org/officeDocument/2006/relationships/image" Target="../media/image168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57&#54200;.pptx" TargetMode="External"/><Relationship Id="rId299" Type="http://schemas.openxmlformats.org/officeDocument/2006/relationships/hyperlink" Target="&#49884;&#54200;80&#54200;.pptx" TargetMode="External"/><Relationship Id="rId21" Type="http://schemas.openxmlformats.org/officeDocument/2006/relationships/slide" Target="slide12.xml"/><Relationship Id="rId63" Type="http://schemas.openxmlformats.org/officeDocument/2006/relationships/hyperlink" Target="&#49884;&#54200;43&#54200;.pptx" TargetMode="External"/><Relationship Id="rId159" Type="http://schemas.openxmlformats.org/officeDocument/2006/relationships/hyperlink" Target="&#49884;&#54200;123&#54200;.pptx" TargetMode="External"/><Relationship Id="rId324" Type="http://schemas.openxmlformats.org/officeDocument/2006/relationships/image" Target="../media/image148.png"/><Relationship Id="rId366" Type="http://schemas.openxmlformats.org/officeDocument/2006/relationships/image" Target="../media/image169.png"/><Relationship Id="rId170" Type="http://schemas.openxmlformats.org/officeDocument/2006/relationships/image" Target="../media/image71.png"/><Relationship Id="rId226" Type="http://schemas.openxmlformats.org/officeDocument/2006/relationships/image" Target="../media/image99.png"/><Relationship Id="rId433" Type="http://schemas.openxmlformats.org/officeDocument/2006/relationships/hyperlink" Target="../../&#49888;&#50557;PPT/51%20&#44264;&#47196;&#49352;&#49436;/&#44264;&#47196;&#49352;&#49436;.pptx" TargetMode="External"/><Relationship Id="rId268" Type="http://schemas.openxmlformats.org/officeDocument/2006/relationships/image" Target="../media/image120.png"/><Relationship Id="rId32" Type="http://schemas.openxmlformats.org/officeDocument/2006/relationships/image" Target="../media/image2.png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335" Type="http://schemas.openxmlformats.org/officeDocument/2006/relationships/hyperlink" Target="&#52285;&#49464;&#44592;.pptx" TargetMode="External"/><Relationship Id="rId377" Type="http://schemas.openxmlformats.org/officeDocument/2006/relationships/hyperlink" Target="../23&#51060;&#49324;&#50556;/&#51060;&#49324;&#50556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35&#54200;.pptx" TargetMode="External"/><Relationship Id="rId237" Type="http://schemas.openxmlformats.org/officeDocument/2006/relationships/hyperlink" Target="&#49884;&#54200;114&#54200;.pptx" TargetMode="External"/><Relationship Id="rId402" Type="http://schemas.openxmlformats.org/officeDocument/2006/relationships/image" Target="../media/image187.png"/><Relationship Id="rId279" Type="http://schemas.openxmlformats.org/officeDocument/2006/relationships/hyperlink" Target="&#49884;&#54200;88&#54200;.pptx" TargetMode="External"/><Relationship Id="rId444" Type="http://schemas.openxmlformats.org/officeDocument/2006/relationships/image" Target="../media/image208.png"/><Relationship Id="rId43" Type="http://schemas.openxmlformats.org/officeDocument/2006/relationships/hyperlink" Target="&#49884;&#54200;33&#54200;.pptx" TargetMode="External"/><Relationship Id="rId139" Type="http://schemas.openxmlformats.org/officeDocument/2006/relationships/hyperlink" Target="&#49884;&#54200;67&#54200;.pptx" TargetMode="External"/><Relationship Id="rId290" Type="http://schemas.openxmlformats.org/officeDocument/2006/relationships/image" Target="../media/image131.png"/><Relationship Id="rId304" Type="http://schemas.openxmlformats.org/officeDocument/2006/relationships/image" Target="../media/image138.png"/><Relationship Id="rId346" Type="http://schemas.openxmlformats.org/officeDocument/2006/relationships/image" Target="../media/image159.png"/><Relationship Id="rId388" Type="http://schemas.openxmlformats.org/officeDocument/2006/relationships/image" Target="../media/image180.png"/><Relationship Id="rId85" Type="http://schemas.openxmlformats.org/officeDocument/2006/relationships/hyperlink" Target="&#49884;&#54200;25&#54200;.pptx" TargetMode="External"/><Relationship Id="rId150" Type="http://schemas.openxmlformats.org/officeDocument/2006/relationships/image" Target="../media/image61.png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413" Type="http://schemas.openxmlformats.org/officeDocument/2006/relationships/hyperlink" Target="../../&#49888;&#50557;PPT/41%20&#47560;&#44032;&#48373;&#51020;/&#47560;&#44032;&#48373;&#51020;.pptx" TargetMode="External"/><Relationship Id="rId248" Type="http://schemas.openxmlformats.org/officeDocument/2006/relationships/image" Target="../media/image110.png"/><Relationship Id="rId455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6.xml"/><Relationship Id="rId108" Type="http://schemas.openxmlformats.org/officeDocument/2006/relationships/image" Target="../media/image40.png"/><Relationship Id="rId315" Type="http://schemas.openxmlformats.org/officeDocument/2006/relationships/hyperlink" Target="&#49884;&#54200;97&#54200;.pptx" TargetMode="External"/><Relationship Id="rId357" Type="http://schemas.openxmlformats.org/officeDocument/2006/relationships/hyperlink" Target="../13&#50669;&#45824;&#49345;/&#50669;&#45824;&#49345;.pptx" TargetMode="External"/><Relationship Id="rId54" Type="http://schemas.openxmlformats.org/officeDocument/2006/relationships/image" Target="../media/image13.png"/><Relationship Id="rId96" Type="http://schemas.openxmlformats.org/officeDocument/2006/relationships/image" Target="../media/image34.png"/><Relationship Id="rId161" Type="http://schemas.openxmlformats.org/officeDocument/2006/relationships/hyperlink" Target="&#49884;&#54200;133&#54200;.pptx" TargetMode="External"/><Relationship Id="rId217" Type="http://schemas.openxmlformats.org/officeDocument/2006/relationships/hyperlink" Target="&#49884;&#54200;103&#54200;.pptx" TargetMode="External"/><Relationship Id="rId399" Type="http://schemas.openxmlformats.org/officeDocument/2006/relationships/hyperlink" Target="../34&#45208;&#54996;/&#45208;&#54996;.pptx" TargetMode="External"/><Relationship Id="rId259" Type="http://schemas.openxmlformats.org/officeDocument/2006/relationships/hyperlink" Target="&#49884;&#54200;59&#54200;.pptx" TargetMode="External"/><Relationship Id="rId424" Type="http://schemas.openxmlformats.org/officeDocument/2006/relationships/image" Target="../media/image198.png"/><Relationship Id="rId466" Type="http://schemas.openxmlformats.org/officeDocument/2006/relationships/image" Target="../media/image230.png"/><Relationship Id="rId23" Type="http://schemas.openxmlformats.org/officeDocument/2006/relationships/slide" Target="slide14.xml"/><Relationship Id="rId119" Type="http://schemas.openxmlformats.org/officeDocument/2006/relationships/hyperlink" Target="&#49884;&#54200;47&#54200;.pptx" TargetMode="External"/><Relationship Id="rId270" Type="http://schemas.openxmlformats.org/officeDocument/2006/relationships/image" Target="../media/image121.png"/><Relationship Id="rId326" Type="http://schemas.openxmlformats.org/officeDocument/2006/relationships/image" Target="../media/image149.png"/><Relationship Id="rId65" Type="http://schemas.openxmlformats.org/officeDocument/2006/relationships/hyperlink" Target="&#49884;&#54200;34&#54200;.pptx" TargetMode="External"/><Relationship Id="rId130" Type="http://schemas.openxmlformats.org/officeDocument/2006/relationships/image" Target="../media/image51.png"/><Relationship Id="rId368" Type="http://schemas.openxmlformats.org/officeDocument/2006/relationships/image" Target="../media/image170.png"/><Relationship Id="rId172" Type="http://schemas.openxmlformats.org/officeDocument/2006/relationships/image" Target="../media/image72.png"/><Relationship Id="rId228" Type="http://schemas.openxmlformats.org/officeDocument/2006/relationships/image" Target="../media/image100.png"/><Relationship Id="rId43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1" Type="http://schemas.openxmlformats.org/officeDocument/2006/relationships/hyperlink" Target="&#49884;&#54200;81&#54200;.pptx" TargetMode="External"/><Relationship Id="rId337" Type="http://schemas.openxmlformats.org/officeDocument/2006/relationships/hyperlink" Target="../03&#47112;&#50948;&#44592;/&#47112;&#50948;&#44592;.pptx" TargetMode="External"/><Relationship Id="rId34" Type="http://schemas.openxmlformats.org/officeDocument/2006/relationships/image" Target="../media/image3.png"/><Relationship Id="rId76" Type="http://schemas.openxmlformats.org/officeDocument/2006/relationships/image" Target="../media/image24.png"/><Relationship Id="rId141" Type="http://schemas.openxmlformats.org/officeDocument/2006/relationships/hyperlink" Target="&#49884;&#54200;68&#54200;.pptx" TargetMode="External"/><Relationship Id="rId379" Type="http://schemas.openxmlformats.org/officeDocument/2006/relationships/hyperlink" Target="../24&#50696;&#47112;&#48120;&#50556;/&#50696;&#47112;&#48120;&#50556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45&#54200;.pptx" TargetMode="External"/><Relationship Id="rId239" Type="http://schemas.openxmlformats.org/officeDocument/2006/relationships/hyperlink" Target="&#49884;&#54200;115&#54200;.pptx" TargetMode="External"/><Relationship Id="rId390" Type="http://schemas.openxmlformats.org/officeDocument/2006/relationships/image" Target="../media/image181.png"/><Relationship Id="rId404" Type="http://schemas.openxmlformats.org/officeDocument/2006/relationships/image" Target="../media/image188.png"/><Relationship Id="rId446" Type="http://schemas.openxmlformats.org/officeDocument/2006/relationships/image" Target="../media/image209.png"/><Relationship Id="rId250" Type="http://schemas.openxmlformats.org/officeDocument/2006/relationships/image" Target="../media/image111.png"/><Relationship Id="rId292" Type="http://schemas.openxmlformats.org/officeDocument/2006/relationships/image" Target="../media/image132.png"/><Relationship Id="rId306" Type="http://schemas.openxmlformats.org/officeDocument/2006/relationships/image" Target="../media/image139.png"/><Relationship Id="rId45" Type="http://schemas.openxmlformats.org/officeDocument/2006/relationships/hyperlink" Target="&#49884;&#54200;31&#54200;.pptx" TargetMode="External"/><Relationship Id="rId87" Type="http://schemas.openxmlformats.org/officeDocument/2006/relationships/hyperlink" Target="&#49884;&#54200;45&#54200;.pptx" TargetMode="External"/><Relationship Id="rId110" Type="http://schemas.openxmlformats.org/officeDocument/2006/relationships/image" Target="../media/image41.png"/><Relationship Id="rId348" Type="http://schemas.openxmlformats.org/officeDocument/2006/relationships/image" Target="../media/image160.png"/><Relationship Id="rId152" Type="http://schemas.openxmlformats.org/officeDocument/2006/relationships/image" Target="../media/image62.png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415" Type="http://schemas.openxmlformats.org/officeDocument/2006/relationships/hyperlink" Target="../../&#49888;&#50557;PPT/42%20&#45572;&#44032;&#48373;&#51020;/&#45572;&#44032;&#48373;&#51020;.pptx" TargetMode="External"/><Relationship Id="rId457" Type="http://schemas.openxmlformats.org/officeDocument/2006/relationships/hyperlink" Target="../../&#49888;&#50557;PPT/63%20&#50836;&#54620;&#51060;&#49436;/&#50836;&#54620;&#51060;&#49436;1&#51109;.pptx" TargetMode="External"/><Relationship Id="rId261" Type="http://schemas.openxmlformats.org/officeDocument/2006/relationships/hyperlink" Target="&#49884;&#54200;77&#54200;.pptx" TargetMode="External"/><Relationship Id="rId14" Type="http://schemas.openxmlformats.org/officeDocument/2006/relationships/slide" Target="slide7.xml"/><Relationship Id="rId56" Type="http://schemas.openxmlformats.org/officeDocument/2006/relationships/image" Target="../media/image14.png"/><Relationship Id="rId317" Type="http://schemas.openxmlformats.org/officeDocument/2006/relationships/hyperlink" Target="&#49884;&#54200;96&#54200;.pptx" TargetMode="External"/><Relationship Id="rId359" Type="http://schemas.openxmlformats.org/officeDocument/2006/relationships/hyperlink" Target="../14&#50669;&#45824;&#54616;/&#50669;&#45824;&#54616;.pptx" TargetMode="External"/><Relationship Id="rId98" Type="http://schemas.openxmlformats.org/officeDocument/2006/relationships/image" Target="../media/image35.png"/><Relationship Id="rId121" Type="http://schemas.openxmlformats.org/officeDocument/2006/relationships/hyperlink" Target="&#49884;&#54200;37&#54200;.pptx" TargetMode="External"/><Relationship Id="rId163" Type="http://schemas.openxmlformats.org/officeDocument/2006/relationships/hyperlink" Target="&#49884;&#54200;132&#54200;.pptx" TargetMode="External"/><Relationship Id="rId219" Type="http://schemas.openxmlformats.org/officeDocument/2006/relationships/hyperlink" Target="&#49884;&#54200;104&#54200;.pptx" TargetMode="External"/><Relationship Id="rId370" Type="http://schemas.openxmlformats.org/officeDocument/2006/relationships/image" Target="../media/image171.png"/><Relationship Id="rId426" Type="http://schemas.openxmlformats.org/officeDocument/2006/relationships/image" Target="../media/image199.png"/><Relationship Id="rId230" Type="http://schemas.openxmlformats.org/officeDocument/2006/relationships/image" Target="../media/image101.png"/><Relationship Id="rId25" Type="http://schemas.openxmlformats.org/officeDocument/2006/relationships/slide" Target="slide16.xml"/><Relationship Id="rId67" Type="http://schemas.openxmlformats.org/officeDocument/2006/relationships/hyperlink" Target="&#49884;&#54200;14&#54200;.pptx" TargetMode="External"/><Relationship Id="rId272" Type="http://schemas.openxmlformats.org/officeDocument/2006/relationships/image" Target="../media/image122.png"/><Relationship Id="rId328" Type="http://schemas.openxmlformats.org/officeDocument/2006/relationships/image" Target="../media/image150.png"/><Relationship Id="rId132" Type="http://schemas.openxmlformats.org/officeDocument/2006/relationships/image" Target="../media/image52.png"/><Relationship Id="rId174" Type="http://schemas.openxmlformats.org/officeDocument/2006/relationships/image" Target="../media/image73.png"/><Relationship Id="rId381" Type="http://schemas.openxmlformats.org/officeDocument/2006/relationships/hyperlink" Target="../25&#50696;&#47112;&#48120;&#50556;&#50528;&#44032;/&#50696;&#47112;&#48120;&#50556;&#50528;&#44032;.pptx" TargetMode="External"/><Relationship Id="rId241" Type="http://schemas.openxmlformats.org/officeDocument/2006/relationships/hyperlink" Target="&#49884;&#54200;120&#54200;.pptx" TargetMode="External"/><Relationship Id="rId43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36" Type="http://schemas.openxmlformats.org/officeDocument/2006/relationships/image" Target="../media/image4.png"/><Relationship Id="rId283" Type="http://schemas.openxmlformats.org/officeDocument/2006/relationships/hyperlink" Target="&#49884;&#54200;82&#54200;.pptx" TargetMode="External"/><Relationship Id="rId339" Type="http://schemas.openxmlformats.org/officeDocument/2006/relationships/hyperlink" Target="../04&#48124;&#49688;&#44592;/&#48124;&#49688;&#44592;.pptx" TargetMode="External"/><Relationship Id="rId78" Type="http://schemas.openxmlformats.org/officeDocument/2006/relationships/image" Target="../media/image25.png"/><Relationship Id="rId101" Type="http://schemas.openxmlformats.org/officeDocument/2006/relationships/hyperlink" Target="&#49884;&#54200;06&#54200;.pptx" TargetMode="External"/><Relationship Id="rId143" Type="http://schemas.openxmlformats.org/officeDocument/2006/relationships/hyperlink" Target="&#49884;&#54200;58&#54200;.pptx" TargetMode="External"/><Relationship Id="rId185" Type="http://schemas.openxmlformats.org/officeDocument/2006/relationships/hyperlink" Target="&#49884;&#54200;130&#54200;.pptx" TargetMode="External"/><Relationship Id="rId350" Type="http://schemas.openxmlformats.org/officeDocument/2006/relationships/image" Target="../media/image161.png"/><Relationship Id="rId406" Type="http://schemas.openxmlformats.org/officeDocument/2006/relationships/image" Target="../media/image189.png"/><Relationship Id="rId9" Type="http://schemas.openxmlformats.org/officeDocument/2006/relationships/slide" Target="slide24.xml"/><Relationship Id="rId210" Type="http://schemas.openxmlformats.org/officeDocument/2006/relationships/image" Target="../media/image91.png"/><Relationship Id="rId392" Type="http://schemas.openxmlformats.org/officeDocument/2006/relationships/image" Target="../media/image182.png"/><Relationship Id="rId448" Type="http://schemas.openxmlformats.org/officeDocument/2006/relationships/image" Target="../media/image210.png"/><Relationship Id="rId252" Type="http://schemas.openxmlformats.org/officeDocument/2006/relationships/image" Target="../media/image112.png"/><Relationship Id="rId294" Type="http://schemas.openxmlformats.org/officeDocument/2006/relationships/image" Target="../media/image133.png"/><Relationship Id="rId308" Type="http://schemas.openxmlformats.org/officeDocument/2006/relationships/image" Target="../media/image140.png"/><Relationship Id="rId47" Type="http://schemas.openxmlformats.org/officeDocument/2006/relationships/hyperlink" Target="&#49884;&#54200;32&#54200;.pptx" TargetMode="External"/><Relationship Id="rId89" Type="http://schemas.openxmlformats.org/officeDocument/2006/relationships/hyperlink" Target="&#49884;&#54200;10&#54200;.pptx" TargetMode="External"/><Relationship Id="rId112" Type="http://schemas.openxmlformats.org/officeDocument/2006/relationships/image" Target="../media/image42.png"/><Relationship Id="rId154" Type="http://schemas.openxmlformats.org/officeDocument/2006/relationships/image" Target="../media/image63.png"/><Relationship Id="rId361" Type="http://schemas.openxmlformats.org/officeDocument/2006/relationships/hyperlink" Target="../15&#50640;&#49828;&#46972;/&#50640;&#49828;&#46972;.pptx" TargetMode="External"/><Relationship Id="rId196" Type="http://schemas.openxmlformats.org/officeDocument/2006/relationships/image" Target="../media/image84.png"/><Relationship Id="rId417" Type="http://schemas.openxmlformats.org/officeDocument/2006/relationships/hyperlink" Target="../../&#49888;&#50557;PPT/43%20&#50836;&#54620;&#48373;&#51020;/&#50836;&#54620;&#48373;&#51020;.pptx" TargetMode="External"/><Relationship Id="rId459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28.xml"/><Relationship Id="rId221" Type="http://schemas.openxmlformats.org/officeDocument/2006/relationships/hyperlink" Target="&#49884;&#54200;105&#54200;.pptx" TargetMode="External"/><Relationship Id="rId263" Type="http://schemas.openxmlformats.org/officeDocument/2006/relationships/hyperlink" Target="&#49884;&#54200;71&#54200;.pptx" TargetMode="External"/><Relationship Id="rId319" Type="http://schemas.openxmlformats.org/officeDocument/2006/relationships/hyperlink" Target="&#49884;&#54200;95&#54200;.pptx" TargetMode="External"/><Relationship Id="rId58" Type="http://schemas.openxmlformats.org/officeDocument/2006/relationships/image" Target="../media/image15.png"/><Relationship Id="rId123" Type="http://schemas.openxmlformats.org/officeDocument/2006/relationships/hyperlink" Target="&#49884;&#54200;27&#54200;.pptx" TargetMode="External"/><Relationship Id="rId330" Type="http://schemas.openxmlformats.org/officeDocument/2006/relationships/image" Target="../media/image151.png"/><Relationship Id="rId165" Type="http://schemas.openxmlformats.org/officeDocument/2006/relationships/hyperlink" Target="&#49884;&#54200;131&#54200;.pptx" TargetMode="External"/><Relationship Id="rId372" Type="http://schemas.openxmlformats.org/officeDocument/2006/relationships/image" Target="../media/image172.png"/><Relationship Id="rId428" Type="http://schemas.openxmlformats.org/officeDocument/2006/relationships/image" Target="../media/image200.png"/><Relationship Id="rId232" Type="http://schemas.openxmlformats.org/officeDocument/2006/relationships/image" Target="../media/image102.png"/><Relationship Id="rId274" Type="http://schemas.openxmlformats.org/officeDocument/2006/relationships/image" Target="../media/image123.png"/><Relationship Id="rId27" Type="http://schemas.openxmlformats.org/officeDocument/2006/relationships/slide" Target="slide18.xml"/><Relationship Id="rId69" Type="http://schemas.openxmlformats.org/officeDocument/2006/relationships/hyperlink" Target="&#49884;&#54200;24&#54200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76" Type="http://schemas.openxmlformats.org/officeDocument/2006/relationships/image" Target="../media/image74.png"/><Relationship Id="rId341" Type="http://schemas.openxmlformats.org/officeDocument/2006/relationships/hyperlink" Target="../05&#49888;&#47749;&#44592;/&#49888;&#47749;&#44592;.pptx" TargetMode="External"/><Relationship Id="rId383" Type="http://schemas.openxmlformats.org/officeDocument/2006/relationships/hyperlink" Target="../26&#50640;&#49828;&#44180;/&#50640;&#49828;&#44180;.pptx" TargetMode="External"/><Relationship Id="rId439" Type="http://schemas.openxmlformats.org/officeDocument/2006/relationships/hyperlink" Target="../../&#49888;&#50557;PPT/54%20&#46356;&#47784;&#45936;&#51204;&#49436;/&#46356;&#47784;&#45936;&#51204;&#49436;.pptx" TargetMode="External"/><Relationship Id="rId201" Type="http://schemas.openxmlformats.org/officeDocument/2006/relationships/hyperlink" Target="&#49884;&#54200;127&#54200;.pptx" TargetMode="External"/><Relationship Id="rId243" Type="http://schemas.openxmlformats.org/officeDocument/2006/relationships/hyperlink" Target="&#49884;&#54200;116&#54200;.pptx" TargetMode="External"/><Relationship Id="rId285" Type="http://schemas.openxmlformats.org/officeDocument/2006/relationships/hyperlink" Target="&#49884;&#54200;83&#54200;.pptx" TargetMode="External"/><Relationship Id="rId450" Type="http://schemas.openxmlformats.org/officeDocument/2006/relationships/image" Target="../media/image211.png"/><Relationship Id="rId38" Type="http://schemas.openxmlformats.org/officeDocument/2006/relationships/image" Target="../media/image5.png"/><Relationship Id="rId103" Type="http://schemas.openxmlformats.org/officeDocument/2006/relationships/hyperlink" Target="&#49884;&#54200;16&#54200;.pptx" TargetMode="External"/><Relationship Id="rId310" Type="http://schemas.openxmlformats.org/officeDocument/2006/relationships/image" Target="../media/image141.png"/><Relationship Id="rId91" Type="http://schemas.openxmlformats.org/officeDocument/2006/relationships/hyperlink" Target="&#49884;&#54200;20&#54200;.pptx" TargetMode="External"/><Relationship Id="rId145" Type="http://schemas.openxmlformats.org/officeDocument/2006/relationships/hyperlink" Target="&#49884;&#54200;48&#54200;.pptx" TargetMode="External"/><Relationship Id="rId187" Type="http://schemas.openxmlformats.org/officeDocument/2006/relationships/hyperlink" Target="&#49884;&#54200;140&#54200;.pptx" TargetMode="External"/><Relationship Id="rId352" Type="http://schemas.openxmlformats.org/officeDocument/2006/relationships/image" Target="../media/image162.png"/><Relationship Id="rId394" Type="http://schemas.openxmlformats.org/officeDocument/2006/relationships/image" Target="../media/image183.png"/><Relationship Id="rId408" Type="http://schemas.openxmlformats.org/officeDocument/2006/relationships/image" Target="../media/image190.png"/><Relationship Id="rId212" Type="http://schemas.openxmlformats.org/officeDocument/2006/relationships/image" Target="../media/image92.png"/><Relationship Id="rId254" Type="http://schemas.openxmlformats.org/officeDocument/2006/relationships/image" Target="../media/image113.png"/><Relationship Id="rId49" Type="http://schemas.openxmlformats.org/officeDocument/2006/relationships/hyperlink" Target="&#49884;&#54200;03&#54200;.pptx" TargetMode="External"/><Relationship Id="rId114" Type="http://schemas.openxmlformats.org/officeDocument/2006/relationships/image" Target="../media/image43.png"/><Relationship Id="rId296" Type="http://schemas.openxmlformats.org/officeDocument/2006/relationships/image" Target="../media/image134.png"/><Relationship Id="rId461" Type="http://schemas.openxmlformats.org/officeDocument/2006/relationships/hyperlink" Target="../../&#49888;&#50557;PPT/65%20&#50976;&#45796;&#49436;/&#50976;&#45796;&#49436;1&#51109;.pptx" TargetMode="External"/><Relationship Id="rId60" Type="http://schemas.openxmlformats.org/officeDocument/2006/relationships/image" Target="../media/image16.png"/><Relationship Id="rId156" Type="http://schemas.openxmlformats.org/officeDocument/2006/relationships/image" Target="../media/image64.png"/><Relationship Id="rId198" Type="http://schemas.openxmlformats.org/officeDocument/2006/relationships/image" Target="../media/image85.png"/><Relationship Id="rId321" Type="http://schemas.openxmlformats.org/officeDocument/2006/relationships/hyperlink" Target="&#49884;&#54200;94&#54200;.pptx" TargetMode="External"/><Relationship Id="rId363" Type="http://schemas.openxmlformats.org/officeDocument/2006/relationships/hyperlink" Target="../16&#45712;&#54756;&#48120;&#50556;/&#45712;&#54756;&#48120;&#50556;.pptx" TargetMode="External"/><Relationship Id="rId419" Type="http://schemas.openxmlformats.org/officeDocument/2006/relationships/hyperlink" Target="../../&#49888;&#50557;PPT/44%20&#49324;&#46020;&#54665;&#51204;/&#49324;&#46020;&#54665;&#51204;.pptx" TargetMode="External"/><Relationship Id="rId223" Type="http://schemas.openxmlformats.org/officeDocument/2006/relationships/hyperlink" Target="&#49884;&#54200;110&#54200;.pptx" TargetMode="External"/><Relationship Id="rId430" Type="http://schemas.openxmlformats.org/officeDocument/2006/relationships/image" Target="../media/image201.png"/><Relationship Id="rId18" Type="http://schemas.openxmlformats.org/officeDocument/2006/relationships/slide" Target="slide29.xml"/><Relationship Id="rId265" Type="http://schemas.openxmlformats.org/officeDocument/2006/relationships/hyperlink" Target="&#49884;&#54200;72&#54200;.pptx" TargetMode="External"/><Relationship Id="rId125" Type="http://schemas.openxmlformats.org/officeDocument/2006/relationships/hyperlink" Target="&#49884;&#54200;17&#54200;.pptx" TargetMode="External"/><Relationship Id="rId167" Type="http://schemas.openxmlformats.org/officeDocument/2006/relationships/hyperlink" Target="&#49884;&#54200;134&#54200;.pptx" TargetMode="External"/><Relationship Id="rId332" Type="http://schemas.openxmlformats.org/officeDocument/2006/relationships/image" Target="../media/image152.png"/><Relationship Id="rId374" Type="http://schemas.openxmlformats.org/officeDocument/2006/relationships/image" Target="../media/image173.png"/><Relationship Id="rId71" Type="http://schemas.openxmlformats.org/officeDocument/2006/relationships/hyperlink" Target="&#49884;&#54200;54&#54200;.pptx" TargetMode="External"/><Relationship Id="rId234" Type="http://schemas.openxmlformats.org/officeDocument/2006/relationships/image" Target="../media/image10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276" Type="http://schemas.openxmlformats.org/officeDocument/2006/relationships/image" Target="../media/image124.png"/><Relationship Id="rId441" Type="http://schemas.openxmlformats.org/officeDocument/2006/relationships/hyperlink" Target="../../&#49888;&#50557;PPT/55%20&#46356;&#47784;&#45936;&#54980;&#49436;/&#46356;&#47784;&#45936;&#54980;&#49436;.pptx" TargetMode="External"/><Relationship Id="rId40" Type="http://schemas.openxmlformats.org/officeDocument/2006/relationships/image" Target="../media/image6.png"/><Relationship Id="rId136" Type="http://schemas.openxmlformats.org/officeDocument/2006/relationships/image" Target="../media/image54.png"/><Relationship Id="rId178" Type="http://schemas.openxmlformats.org/officeDocument/2006/relationships/image" Target="../media/image75.png"/><Relationship Id="rId301" Type="http://schemas.openxmlformats.org/officeDocument/2006/relationships/hyperlink" Target="&#49884;&#54200;90&#54200;.pptx" TargetMode="External"/><Relationship Id="rId343" Type="http://schemas.openxmlformats.org/officeDocument/2006/relationships/hyperlink" Target="../06&#50668;&#54840;&#49688;&#50500;/&#50668;&#54840;&#49688;&#50500;.pptx" TargetMode="External"/><Relationship Id="rId61" Type="http://schemas.openxmlformats.org/officeDocument/2006/relationships/hyperlink" Target="&#49884;&#54200;42&#54200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&#49884;&#54200;137&#54200;.pptx" TargetMode="External"/><Relationship Id="rId203" Type="http://schemas.openxmlformats.org/officeDocument/2006/relationships/hyperlink" Target="&#49884;&#54200;128&#54200;.pptx" TargetMode="External"/><Relationship Id="rId385" Type="http://schemas.openxmlformats.org/officeDocument/2006/relationships/hyperlink" Target="../27&#45796;&#45768;&#50648;/&#45796;&#45768;&#50648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8.png"/><Relationship Id="rId245" Type="http://schemas.openxmlformats.org/officeDocument/2006/relationships/hyperlink" Target="&#49884;&#54200;117&#54200;.pptx" TargetMode="External"/><Relationship Id="rId266" Type="http://schemas.openxmlformats.org/officeDocument/2006/relationships/image" Target="../media/image119.png"/><Relationship Id="rId287" Type="http://schemas.openxmlformats.org/officeDocument/2006/relationships/hyperlink" Target="&#49884;&#54200;84&#54200;.pptx" TargetMode="External"/><Relationship Id="rId410" Type="http://schemas.openxmlformats.org/officeDocument/2006/relationships/image" Target="../media/image191.png"/><Relationship Id="rId431" Type="http://schemas.openxmlformats.org/officeDocument/2006/relationships/hyperlink" Target="../../&#49888;&#50557;PPT/50%20&#48716;&#47549;&#48372;&#49436;/&#48716;&#47549;&#48372;&#49436;.pptx" TargetMode="External"/><Relationship Id="rId452" Type="http://schemas.openxmlformats.org/officeDocument/2006/relationships/image" Target="../media/image212.png"/><Relationship Id="rId30" Type="http://schemas.openxmlformats.org/officeDocument/2006/relationships/slide" Target="slide8.xml"/><Relationship Id="rId105" Type="http://schemas.openxmlformats.org/officeDocument/2006/relationships/hyperlink" Target="&#49884;&#54200;26&#54200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&#49884;&#54200;38&#54200;.pptx" TargetMode="External"/><Relationship Id="rId168" Type="http://schemas.openxmlformats.org/officeDocument/2006/relationships/image" Target="../media/image70.png"/><Relationship Id="rId312" Type="http://schemas.openxmlformats.org/officeDocument/2006/relationships/image" Target="../media/image142.png"/><Relationship Id="rId333" Type="http://schemas.openxmlformats.org/officeDocument/2006/relationships/hyperlink" Target="../02&#52636;&#50528;&#44413;&#44592;/&#52636;&#50528;&#44413;&#44592;.pptx" TargetMode="External"/><Relationship Id="rId354" Type="http://schemas.openxmlformats.org/officeDocument/2006/relationships/image" Target="../media/image163.png"/><Relationship Id="rId51" Type="http://schemas.openxmlformats.org/officeDocument/2006/relationships/hyperlink" Target="&#49884;&#54200;13&#54200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49884;&#54200;30&#54200;.pptx" TargetMode="External"/><Relationship Id="rId189" Type="http://schemas.openxmlformats.org/officeDocument/2006/relationships/hyperlink" Target="&#49884;&#54200;150&#54200;.pptx" TargetMode="External"/><Relationship Id="rId375" Type="http://schemas.openxmlformats.org/officeDocument/2006/relationships/hyperlink" Target="../22&#50500;&#44032;/&#50500;&#44032;.pptx" TargetMode="External"/><Relationship Id="rId396" Type="http://schemas.openxmlformats.org/officeDocument/2006/relationships/image" Target="../media/image184.png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35" Type="http://schemas.openxmlformats.org/officeDocument/2006/relationships/hyperlink" Target="&#49884;&#54200;113&#54200;.pptx" TargetMode="External"/><Relationship Id="rId256" Type="http://schemas.openxmlformats.org/officeDocument/2006/relationships/image" Target="../media/image114.png"/><Relationship Id="rId277" Type="http://schemas.openxmlformats.org/officeDocument/2006/relationships/hyperlink" Target="&#49884;&#54200;78&#54200;.pptx" TargetMode="External"/><Relationship Id="rId298" Type="http://schemas.openxmlformats.org/officeDocument/2006/relationships/image" Target="../media/image135.png"/><Relationship Id="rId400" Type="http://schemas.openxmlformats.org/officeDocument/2006/relationships/image" Target="../media/image186.png"/><Relationship Id="rId421" Type="http://schemas.openxmlformats.org/officeDocument/2006/relationships/hyperlink" Target="../../&#49888;&#50557;PPT/45%20&#47196;&#47560;&#49436;/&#47196;&#47560;&#49436;.pptx" TargetMode="External"/><Relationship Id="rId442" Type="http://schemas.openxmlformats.org/officeDocument/2006/relationships/image" Target="../media/image207.png"/><Relationship Id="rId463" Type="http://schemas.openxmlformats.org/officeDocument/2006/relationships/hyperlink" Target="../../&#49888;&#50557;PPT/66%20&#50836;&#54620;&#44228;&#49884;&#47197;/&#50836;&#54620;&#44228;&#49884;&#47197;.pptx" TargetMode="External"/><Relationship Id="rId116" Type="http://schemas.openxmlformats.org/officeDocument/2006/relationships/image" Target="../media/image44.png"/><Relationship Id="rId137" Type="http://schemas.openxmlformats.org/officeDocument/2006/relationships/hyperlink" Target="&#49884;&#54200;62&#54200;.pptx" TargetMode="External"/><Relationship Id="rId158" Type="http://schemas.openxmlformats.org/officeDocument/2006/relationships/image" Target="../media/image65.png"/><Relationship Id="rId302" Type="http://schemas.openxmlformats.org/officeDocument/2006/relationships/image" Target="../media/image137.png"/><Relationship Id="rId323" Type="http://schemas.openxmlformats.org/officeDocument/2006/relationships/hyperlink" Target="&#49884;&#54200;93&#54200;.pptx" TargetMode="External"/><Relationship Id="rId344" Type="http://schemas.openxmlformats.org/officeDocument/2006/relationships/image" Target="../media/image158.png"/><Relationship Id="rId20" Type="http://schemas.openxmlformats.org/officeDocument/2006/relationships/slide" Target="slide11.xml"/><Relationship Id="rId41" Type="http://schemas.openxmlformats.org/officeDocument/2006/relationships/hyperlink" Target="&#49884;&#54200;02&#54200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49884;&#54200;15&#54200;.pptx" TargetMode="External"/><Relationship Id="rId179" Type="http://schemas.openxmlformats.org/officeDocument/2006/relationships/hyperlink" Target="&#49884;&#54200;125&#54200;.pptx" TargetMode="External"/><Relationship Id="rId365" Type="http://schemas.openxmlformats.org/officeDocument/2006/relationships/hyperlink" Target="../17&#50640;&#49828;&#45908;/&#50640;&#49828;&#45908;.pptx" TargetMode="External"/><Relationship Id="rId386" Type="http://schemas.openxmlformats.org/officeDocument/2006/relationships/image" Target="../media/image179.png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5" Type="http://schemas.openxmlformats.org/officeDocument/2006/relationships/hyperlink" Target="&#49884;&#54200;107&#54200;.pptx" TargetMode="External"/><Relationship Id="rId246" Type="http://schemas.openxmlformats.org/officeDocument/2006/relationships/image" Target="../media/image109.png"/><Relationship Id="rId267" Type="http://schemas.openxmlformats.org/officeDocument/2006/relationships/hyperlink" Target="&#49884;&#54200;73&#54200;.pptx" TargetMode="External"/><Relationship Id="rId288" Type="http://schemas.openxmlformats.org/officeDocument/2006/relationships/image" Target="../media/image130.png"/><Relationship Id="rId411" Type="http://schemas.openxmlformats.org/officeDocument/2006/relationships/hyperlink" Target="../../&#49888;&#50557;PPT/40%20&#47560;&#53468;&#48373;&#51020;/&#47560;&#53468;&#48373;&#51020;.pptx" TargetMode="External"/><Relationship Id="rId432" Type="http://schemas.openxmlformats.org/officeDocument/2006/relationships/image" Target="../media/image202.png"/><Relationship Id="rId453" Type="http://schemas.openxmlformats.org/officeDocument/2006/relationships/hyperlink" Target="../../&#49888;&#50557;PPT/61%20&#48288;&#46300;&#47196;&#54980;&#49436;/&#48288;&#46300;&#47196;&#54980;&#49436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&#49884;&#54200;66&#54200;.pptx" TargetMode="External"/><Relationship Id="rId313" Type="http://schemas.openxmlformats.org/officeDocument/2006/relationships/hyperlink" Target="&#49884;&#54200;98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12&#54200;.pptx" TargetMode="External"/><Relationship Id="rId52" Type="http://schemas.openxmlformats.org/officeDocument/2006/relationships/image" Target="../media/image12.png"/><Relationship Id="rId73" Type="http://schemas.openxmlformats.org/officeDocument/2006/relationships/hyperlink" Target="&#49884;&#54200;55&#54200;.pptx" TargetMode="External"/><Relationship Id="rId94" Type="http://schemas.openxmlformats.org/officeDocument/2006/relationships/image" Target="../media/image33.png"/><Relationship Id="rId148" Type="http://schemas.openxmlformats.org/officeDocument/2006/relationships/image" Target="../media/image60.png"/><Relationship Id="rId169" Type="http://schemas.openxmlformats.org/officeDocument/2006/relationships/hyperlink" Target="&#49884;&#54200;144&#54200;.pptx" TargetMode="External"/><Relationship Id="rId334" Type="http://schemas.openxmlformats.org/officeDocument/2006/relationships/image" Target="../media/image153.png"/><Relationship Id="rId355" Type="http://schemas.openxmlformats.org/officeDocument/2006/relationships/hyperlink" Target="../11&#50676;&#50773;&#44592;&#49345;/&#50676;&#50773;&#44592;&#49345;.pptx" TargetMode="External"/><Relationship Id="rId376" Type="http://schemas.openxmlformats.org/officeDocument/2006/relationships/image" Target="../media/image174.png"/><Relationship Id="rId397" Type="http://schemas.openxmlformats.org/officeDocument/2006/relationships/hyperlink" Target="../33&#48120;&#44032;/&#48120;&#44032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6.png"/><Relationship Id="rId215" Type="http://schemas.openxmlformats.org/officeDocument/2006/relationships/hyperlink" Target="&#49884;&#54200;111&#54200;.pptx" TargetMode="External"/><Relationship Id="rId236" Type="http://schemas.openxmlformats.org/officeDocument/2006/relationships/image" Target="../media/image104.png"/><Relationship Id="rId257" Type="http://schemas.openxmlformats.org/officeDocument/2006/relationships/hyperlink" Target="&#49884;&#54200;49&#54200;.pptx" TargetMode="External"/><Relationship Id="rId278" Type="http://schemas.openxmlformats.org/officeDocument/2006/relationships/image" Target="../media/image125.png"/><Relationship Id="rId401" Type="http://schemas.openxmlformats.org/officeDocument/2006/relationships/hyperlink" Target="../35&#54616;&#48149;&#44397;/&#54616;&#48149;&#44397;.pptx" TargetMode="External"/><Relationship Id="rId422" Type="http://schemas.openxmlformats.org/officeDocument/2006/relationships/image" Target="../media/image197.png"/><Relationship Id="rId443" Type="http://schemas.openxmlformats.org/officeDocument/2006/relationships/hyperlink" Target="../../&#49888;&#50557;PPT/56%20&#46356;&#46020;&#49436;/&#46356;&#46020;&#49436;.pptx" TargetMode="External"/><Relationship Id="rId464" Type="http://schemas.openxmlformats.org/officeDocument/2006/relationships/image" Target="../media/image218.png"/><Relationship Id="rId303" Type="http://schemas.openxmlformats.org/officeDocument/2006/relationships/hyperlink" Target="&#49884;&#54200;89&#54200;.pptx" TargetMode="External"/><Relationship Id="rId42" Type="http://schemas.openxmlformats.org/officeDocument/2006/relationships/image" Target="../media/image7.png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345" Type="http://schemas.openxmlformats.org/officeDocument/2006/relationships/hyperlink" Target="../07&#49324;&#49324;&#44592;/&#49324;&#49324;&#44592;.pptx" TargetMode="External"/><Relationship Id="rId387" Type="http://schemas.openxmlformats.org/officeDocument/2006/relationships/hyperlink" Target="../28&#54840;&#49464;&#50500;/&#54840;&#49464;&#50500;.pptx" TargetMode="External"/><Relationship Id="rId191" Type="http://schemas.openxmlformats.org/officeDocument/2006/relationships/hyperlink" Target="&#49884;&#54200;126&#54200;.pptx" TargetMode="External"/><Relationship Id="rId205" Type="http://schemas.openxmlformats.org/officeDocument/2006/relationships/hyperlink" Target="&#49884;&#54200;138&#54200;.pptx" TargetMode="External"/><Relationship Id="rId247" Type="http://schemas.openxmlformats.org/officeDocument/2006/relationships/hyperlink" Target="&#49884;&#54200;118&#54200;.pptx" TargetMode="External"/><Relationship Id="rId412" Type="http://schemas.openxmlformats.org/officeDocument/2006/relationships/image" Target="../media/image192.png"/><Relationship Id="rId107" Type="http://schemas.openxmlformats.org/officeDocument/2006/relationships/hyperlink" Target="&#49884;&#54200;35&#54200;.pptx" TargetMode="External"/><Relationship Id="rId289" Type="http://schemas.openxmlformats.org/officeDocument/2006/relationships/hyperlink" Target="&#49884;&#54200;85&#54200;.pptx" TargetMode="External"/><Relationship Id="rId454" Type="http://schemas.openxmlformats.org/officeDocument/2006/relationships/image" Target="../media/image213.png"/><Relationship Id="rId11" Type="http://schemas.openxmlformats.org/officeDocument/2006/relationships/slide" Target="slide25.xml"/><Relationship Id="rId53" Type="http://schemas.openxmlformats.org/officeDocument/2006/relationships/hyperlink" Target="&#49884;&#54200;23&#54200;.pptx" TargetMode="External"/><Relationship Id="rId149" Type="http://schemas.openxmlformats.org/officeDocument/2006/relationships/hyperlink" Target="&#49884;&#54200;28&#54200;.pptx" TargetMode="External"/><Relationship Id="rId314" Type="http://schemas.openxmlformats.org/officeDocument/2006/relationships/image" Target="../media/image143.png"/><Relationship Id="rId356" Type="http://schemas.openxmlformats.org/officeDocument/2006/relationships/image" Target="../media/image164.png"/><Relationship Id="rId398" Type="http://schemas.openxmlformats.org/officeDocument/2006/relationships/image" Target="../media/image185.png"/><Relationship Id="rId95" Type="http://schemas.openxmlformats.org/officeDocument/2006/relationships/hyperlink" Target="&#49884;&#54200;40&#54200;.pptx" TargetMode="External"/><Relationship Id="rId160" Type="http://schemas.openxmlformats.org/officeDocument/2006/relationships/image" Target="../media/image66.png"/><Relationship Id="rId216" Type="http://schemas.openxmlformats.org/officeDocument/2006/relationships/image" Target="../media/image94.png"/><Relationship Id="rId423" Type="http://schemas.openxmlformats.org/officeDocument/2006/relationships/hyperlink" Target="../../&#49888;&#50557;PPT/46%20&#44256;&#47536;&#46020;&#51204;&#49436;/&#44256;&#47536;&#46020;&#51204;&#49436;.pptx" TargetMode="External"/><Relationship Id="rId258" Type="http://schemas.openxmlformats.org/officeDocument/2006/relationships/image" Target="../media/image115.png"/><Relationship Id="rId465" Type="http://schemas.openxmlformats.org/officeDocument/2006/relationships/image" Target="../media/image219.png"/><Relationship Id="rId22" Type="http://schemas.openxmlformats.org/officeDocument/2006/relationships/slide" Target="slide13.xm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325" Type="http://schemas.openxmlformats.org/officeDocument/2006/relationships/hyperlink" Target="&#49884;&#54200;92&#54200;.pptx" TargetMode="External"/><Relationship Id="rId367" Type="http://schemas.openxmlformats.org/officeDocument/2006/relationships/hyperlink" Target="../18&#50853;&#44592;/&#50853;&#44592;.pptx" TargetMode="External"/><Relationship Id="rId171" Type="http://schemas.openxmlformats.org/officeDocument/2006/relationships/hyperlink" Target="&#49884;&#54200;124&#54200;.pptx" TargetMode="External"/><Relationship Id="rId227" Type="http://schemas.openxmlformats.org/officeDocument/2006/relationships/hyperlink" Target="&#49884;&#54200;106&#54200;.pptx" TargetMode="External"/><Relationship Id="rId269" Type="http://schemas.openxmlformats.org/officeDocument/2006/relationships/hyperlink" Target="&#49884;&#54200;74&#54200;.pptx" TargetMode="External"/><Relationship Id="rId434" Type="http://schemas.openxmlformats.org/officeDocument/2006/relationships/image" Target="../media/image203.png"/><Relationship Id="rId33" Type="http://schemas.openxmlformats.org/officeDocument/2006/relationships/hyperlink" Target="&#49884;&#54200;22&#54200;.pptx" TargetMode="External"/><Relationship Id="rId129" Type="http://schemas.openxmlformats.org/officeDocument/2006/relationships/hyperlink" Target="&#49884;&#54200;61&#54200;.pptx" TargetMode="External"/><Relationship Id="rId280" Type="http://schemas.openxmlformats.org/officeDocument/2006/relationships/image" Target="../media/image126.png"/><Relationship Id="rId336" Type="http://schemas.openxmlformats.org/officeDocument/2006/relationships/image" Target="../media/image154.png"/><Relationship Id="rId75" Type="http://schemas.openxmlformats.org/officeDocument/2006/relationships/hyperlink" Target="&#49884;&#54200;51&#54200;.pptx" TargetMode="External"/><Relationship Id="rId140" Type="http://schemas.openxmlformats.org/officeDocument/2006/relationships/image" Target="../media/image56.png"/><Relationship Id="rId182" Type="http://schemas.openxmlformats.org/officeDocument/2006/relationships/image" Target="../media/image77.png"/><Relationship Id="rId378" Type="http://schemas.openxmlformats.org/officeDocument/2006/relationships/image" Target="../media/image175.png"/><Relationship Id="rId403" Type="http://schemas.openxmlformats.org/officeDocument/2006/relationships/hyperlink" Target="../36&#49828;&#48148;&#45264;/&#49828;&#48148;&#45264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5.png"/><Relationship Id="rId445" Type="http://schemas.openxmlformats.org/officeDocument/2006/relationships/hyperlink" Target="../../&#49888;&#50557;PPT/57%20&#48716;&#47112;&#47788;&#49436;/&#48716;&#47112;&#47788;&#49436;1&#51109;.pptx" TargetMode="External"/><Relationship Id="rId291" Type="http://schemas.openxmlformats.org/officeDocument/2006/relationships/hyperlink" Target="&#49884;&#54200;86&#54200;.pptx" TargetMode="External"/><Relationship Id="rId305" Type="http://schemas.openxmlformats.org/officeDocument/2006/relationships/hyperlink" Target="&#49884;&#54200;100&#54200;.pptx" TargetMode="External"/><Relationship Id="rId347" Type="http://schemas.openxmlformats.org/officeDocument/2006/relationships/hyperlink" Target="../08&#47355;&#44592;/&#47355;&#44592;.pptx" TargetMode="External"/><Relationship Id="rId44" Type="http://schemas.openxmlformats.org/officeDocument/2006/relationships/image" Target="../media/image8.png"/><Relationship Id="rId86" Type="http://schemas.openxmlformats.org/officeDocument/2006/relationships/image" Target="../media/image29.png"/><Relationship Id="rId151" Type="http://schemas.openxmlformats.org/officeDocument/2006/relationships/hyperlink" Target="&#49884;&#54200;18&#54200;.pptx" TargetMode="External"/><Relationship Id="rId389" Type="http://schemas.openxmlformats.org/officeDocument/2006/relationships/hyperlink" Target="../29&#50836;&#50648;/&#50836;&#50648;.pptx" TargetMode="External"/><Relationship Id="rId193" Type="http://schemas.openxmlformats.org/officeDocument/2006/relationships/hyperlink" Target="&#49884;&#54200;136&#54200;.pptx" TargetMode="External"/><Relationship Id="rId207" Type="http://schemas.openxmlformats.org/officeDocument/2006/relationships/hyperlink" Target="&#49884;&#54200;148&#54200;.pptx" TargetMode="External"/><Relationship Id="rId249" Type="http://schemas.openxmlformats.org/officeDocument/2006/relationships/hyperlink" Target="&#49884;&#54200;119&#54200;.pptx" TargetMode="External"/><Relationship Id="rId414" Type="http://schemas.openxmlformats.org/officeDocument/2006/relationships/image" Target="../media/image193.png"/><Relationship Id="rId456" Type="http://schemas.openxmlformats.org/officeDocument/2006/relationships/image" Target="../media/image214.png"/><Relationship Id="rId13" Type="http://schemas.openxmlformats.org/officeDocument/2006/relationships/slide" Target="slide26.xml"/><Relationship Id="rId109" Type="http://schemas.openxmlformats.org/officeDocument/2006/relationships/hyperlink" Target="&#49884;&#54200;36&#54200;.pptx" TargetMode="External"/><Relationship Id="rId260" Type="http://schemas.openxmlformats.org/officeDocument/2006/relationships/image" Target="../media/image116.png"/><Relationship Id="rId316" Type="http://schemas.openxmlformats.org/officeDocument/2006/relationships/image" Target="../media/image144.png"/><Relationship Id="rId55" Type="http://schemas.openxmlformats.org/officeDocument/2006/relationships/hyperlink" Target="&#49884;&#54200;44&#54200;.pptx" TargetMode="External"/><Relationship Id="rId97" Type="http://schemas.openxmlformats.org/officeDocument/2006/relationships/hyperlink" Target="&#49884;&#54200;50&#54200;.pptx" TargetMode="External"/><Relationship Id="rId120" Type="http://schemas.openxmlformats.org/officeDocument/2006/relationships/image" Target="../media/image46.png"/><Relationship Id="rId358" Type="http://schemas.openxmlformats.org/officeDocument/2006/relationships/image" Target="../media/image165.png"/><Relationship Id="rId162" Type="http://schemas.openxmlformats.org/officeDocument/2006/relationships/image" Target="../media/image67.png"/><Relationship Id="rId218" Type="http://schemas.openxmlformats.org/officeDocument/2006/relationships/image" Target="../media/image95.png"/><Relationship Id="rId425" Type="http://schemas.openxmlformats.org/officeDocument/2006/relationships/hyperlink" Target="../../&#49888;&#50557;PPT/47%20&#44256;&#47536;&#46020;&#54980;&#49436;/&#44256;&#47536;&#46020;&#54980;&#49436;.pptx" TargetMode="External"/><Relationship Id="rId271" Type="http://schemas.openxmlformats.org/officeDocument/2006/relationships/hyperlink" Target="&#49884;&#54200;75&#54200;.pptx" TargetMode="External"/><Relationship Id="rId24" Type="http://schemas.openxmlformats.org/officeDocument/2006/relationships/slide" Target="slide15.xml"/><Relationship Id="rId66" Type="http://schemas.openxmlformats.org/officeDocument/2006/relationships/image" Target="../media/image19.png"/><Relationship Id="rId131" Type="http://schemas.openxmlformats.org/officeDocument/2006/relationships/hyperlink" Target="&#49884;&#54200;65&#54200;.pptx" TargetMode="External"/><Relationship Id="rId327" Type="http://schemas.openxmlformats.org/officeDocument/2006/relationships/hyperlink" Target="&#49884;&#54200;91&#54200;.pptx" TargetMode="External"/><Relationship Id="rId369" Type="http://schemas.openxmlformats.org/officeDocument/2006/relationships/hyperlink" Target="../19&#49884;&#54200;/&#49884;&#54200;.pptx" TargetMode="External"/><Relationship Id="rId173" Type="http://schemas.openxmlformats.org/officeDocument/2006/relationships/hyperlink" Target="&#49884;&#54200;143&#54200;.pptx" TargetMode="External"/><Relationship Id="rId229" Type="http://schemas.openxmlformats.org/officeDocument/2006/relationships/hyperlink" Target="&#49884;&#54200;108&#54200;.pptx" TargetMode="External"/><Relationship Id="rId380" Type="http://schemas.openxmlformats.org/officeDocument/2006/relationships/image" Target="../media/image176.png"/><Relationship Id="rId436" Type="http://schemas.openxmlformats.org/officeDocument/2006/relationships/image" Target="../media/image204.png"/><Relationship Id="rId240" Type="http://schemas.openxmlformats.org/officeDocument/2006/relationships/image" Target="../media/image106.png"/><Relationship Id="rId35" Type="http://schemas.openxmlformats.org/officeDocument/2006/relationships/hyperlink" Target="&#49884;&#54200;21&#54200;.pptx" TargetMode="External"/><Relationship Id="rId77" Type="http://schemas.openxmlformats.org/officeDocument/2006/relationships/hyperlink" Target="&#49884;&#54200;52&#54200;.pptx" TargetMode="External"/><Relationship Id="rId100" Type="http://schemas.openxmlformats.org/officeDocument/2006/relationships/image" Target="../media/image36.png"/><Relationship Id="rId282" Type="http://schemas.openxmlformats.org/officeDocument/2006/relationships/image" Target="../media/image127.png"/><Relationship Id="rId338" Type="http://schemas.openxmlformats.org/officeDocument/2006/relationships/image" Target="../media/image155.png"/><Relationship Id="rId8" Type="http://schemas.openxmlformats.org/officeDocument/2006/relationships/slide" Target="slide4.xml"/><Relationship Id="rId142" Type="http://schemas.openxmlformats.org/officeDocument/2006/relationships/image" Target="../media/image57.png"/><Relationship Id="rId184" Type="http://schemas.openxmlformats.org/officeDocument/2006/relationships/image" Target="../media/image78.png"/><Relationship Id="rId391" Type="http://schemas.openxmlformats.org/officeDocument/2006/relationships/hyperlink" Target="../30&#50500;&#47784;&#49828;/&#50500;&#47784;&#49828;.pptx" TargetMode="External"/><Relationship Id="rId405" Type="http://schemas.openxmlformats.org/officeDocument/2006/relationships/hyperlink" Target="../37&#54617;&#44060;/&#54617;&#44060;.pptx" TargetMode="External"/><Relationship Id="rId447" Type="http://schemas.openxmlformats.org/officeDocument/2006/relationships/hyperlink" Target="../../&#49888;&#50557;PPT/58%20&#55176;&#48652;&#47532;&#49436;/&#55176;&#48652;&#47532;&#49436;.pptx" TargetMode="External"/><Relationship Id="rId251" Type="http://schemas.openxmlformats.org/officeDocument/2006/relationships/hyperlink" Target="&#49884;&#54200;19&#54200;.pptx" TargetMode="External"/><Relationship Id="rId46" Type="http://schemas.openxmlformats.org/officeDocument/2006/relationships/image" Target="../media/image9.png"/><Relationship Id="rId293" Type="http://schemas.openxmlformats.org/officeDocument/2006/relationships/hyperlink" Target="&#49884;&#54200;87&#54200;.pptx" TargetMode="External"/><Relationship Id="rId307" Type="http://schemas.openxmlformats.org/officeDocument/2006/relationships/hyperlink" Target="&#49884;&#54200;101&#54200;.pptx" TargetMode="External"/><Relationship Id="rId349" Type="http://schemas.openxmlformats.org/officeDocument/2006/relationships/hyperlink" Target="../09&#49324;&#47924;&#50648;&#49345;/&#49324;&#47924;&#50648;&#49345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&#49884;&#54200;46&#54200;.pptx" TargetMode="External"/><Relationship Id="rId153" Type="http://schemas.openxmlformats.org/officeDocument/2006/relationships/hyperlink" Target="&#49884;&#54200;08&#54200;.pptx" TargetMode="External"/><Relationship Id="rId195" Type="http://schemas.openxmlformats.org/officeDocument/2006/relationships/hyperlink" Target="&#49884;&#54200;146&#54200;.pptx" TargetMode="External"/><Relationship Id="rId209" Type="http://schemas.openxmlformats.org/officeDocument/2006/relationships/hyperlink" Target="&#49884;&#54200;149&#54200;.pptx" TargetMode="External"/><Relationship Id="rId360" Type="http://schemas.openxmlformats.org/officeDocument/2006/relationships/image" Target="../media/image166.png"/><Relationship Id="rId416" Type="http://schemas.openxmlformats.org/officeDocument/2006/relationships/image" Target="../media/image194.png"/><Relationship Id="rId220" Type="http://schemas.openxmlformats.org/officeDocument/2006/relationships/image" Target="../media/image96.png"/><Relationship Id="rId458" Type="http://schemas.openxmlformats.org/officeDocument/2006/relationships/image" Target="../media/image215.png"/><Relationship Id="rId15" Type="http://schemas.openxmlformats.org/officeDocument/2006/relationships/slide" Target="slide27.xml"/><Relationship Id="rId57" Type="http://schemas.openxmlformats.org/officeDocument/2006/relationships/hyperlink" Target="&#49884;&#54200;04&#54200;.pptx" TargetMode="External"/><Relationship Id="rId262" Type="http://schemas.openxmlformats.org/officeDocument/2006/relationships/image" Target="../media/image117.png"/><Relationship Id="rId318" Type="http://schemas.openxmlformats.org/officeDocument/2006/relationships/image" Target="../media/image145.png"/><Relationship Id="rId99" Type="http://schemas.openxmlformats.org/officeDocument/2006/relationships/hyperlink" Target="&#49884;&#54200;56&#54200;.pptx" TargetMode="External"/><Relationship Id="rId122" Type="http://schemas.openxmlformats.org/officeDocument/2006/relationships/image" Target="../media/image47.png"/><Relationship Id="rId164" Type="http://schemas.openxmlformats.org/officeDocument/2006/relationships/image" Target="../media/image68.png"/><Relationship Id="rId371" Type="http://schemas.openxmlformats.org/officeDocument/2006/relationships/hyperlink" Target="../20&#51104;&#50616;/&#51104;&#50616;.pptx" TargetMode="External"/><Relationship Id="rId427" Type="http://schemas.openxmlformats.org/officeDocument/2006/relationships/hyperlink" Target="../../&#49888;&#50557;PPT/48%20&#44040;&#46972;&#46356;&#50500;&#49436;/&#44040;&#46972;&#46356;&#50500;&#49436;.pptx" TargetMode="External"/><Relationship Id="rId26" Type="http://schemas.openxmlformats.org/officeDocument/2006/relationships/slide" Target="slide17.xml"/><Relationship Id="rId231" Type="http://schemas.openxmlformats.org/officeDocument/2006/relationships/hyperlink" Target="&#49884;&#54200;109&#54200;.pptx" TargetMode="External"/><Relationship Id="rId273" Type="http://schemas.openxmlformats.org/officeDocument/2006/relationships/hyperlink" Target="&#49884;&#54200;76&#54200;.pptx" TargetMode="External"/><Relationship Id="rId329" Type="http://schemas.openxmlformats.org/officeDocument/2006/relationships/hyperlink" Target="&#49884;&#54200;09&#54200;.pptx" TargetMode="External"/><Relationship Id="rId68" Type="http://schemas.openxmlformats.org/officeDocument/2006/relationships/image" Target="../media/image20.png"/><Relationship Id="rId133" Type="http://schemas.openxmlformats.org/officeDocument/2006/relationships/hyperlink" Target="&#49884;&#54200;64&#54200;.pptx" TargetMode="External"/><Relationship Id="rId175" Type="http://schemas.openxmlformats.org/officeDocument/2006/relationships/hyperlink" Target="&#49884;&#54200;142&#54200;.pptx" TargetMode="External"/><Relationship Id="rId340" Type="http://schemas.openxmlformats.org/officeDocument/2006/relationships/image" Target="../media/image156.png"/><Relationship Id="rId200" Type="http://schemas.openxmlformats.org/officeDocument/2006/relationships/image" Target="../media/image86.png"/><Relationship Id="rId382" Type="http://schemas.openxmlformats.org/officeDocument/2006/relationships/image" Target="../media/image177.png"/><Relationship Id="rId438" Type="http://schemas.openxmlformats.org/officeDocument/2006/relationships/image" Target="../media/image205.png"/><Relationship Id="rId242" Type="http://schemas.openxmlformats.org/officeDocument/2006/relationships/image" Target="../media/image107.png"/><Relationship Id="rId284" Type="http://schemas.openxmlformats.org/officeDocument/2006/relationships/image" Target="../media/image128.png"/><Relationship Id="rId37" Type="http://schemas.openxmlformats.org/officeDocument/2006/relationships/hyperlink" Target="&#49884;&#54200;11&#54200;.pptx" TargetMode="External"/><Relationship Id="rId79" Type="http://schemas.openxmlformats.org/officeDocument/2006/relationships/hyperlink" Target="&#49884;&#54200;53&#54200;.pptx" TargetMode="External"/><Relationship Id="rId102" Type="http://schemas.openxmlformats.org/officeDocument/2006/relationships/image" Target="../media/image37.png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86" Type="http://schemas.openxmlformats.org/officeDocument/2006/relationships/image" Target="../media/image79.png"/><Relationship Id="rId351" Type="http://schemas.openxmlformats.org/officeDocument/2006/relationships/hyperlink" Target="../10&#49324;&#47924;&#50648;&#54616;/&#49324;&#47924;&#50648;&#54616;.pptx" TargetMode="External"/><Relationship Id="rId393" Type="http://schemas.openxmlformats.org/officeDocument/2006/relationships/hyperlink" Target="../31&#50724;&#48148;&#45852;/&#50724;&#48148;&#45852;1&#51109;.pptx" TargetMode="External"/><Relationship Id="rId407" Type="http://schemas.openxmlformats.org/officeDocument/2006/relationships/hyperlink" Target="../38&#49828;&#44032;&#47028;/&#49828;&#44032;&#47028;.pptx" TargetMode="External"/><Relationship Id="rId449" Type="http://schemas.openxmlformats.org/officeDocument/2006/relationships/hyperlink" Target="../../&#49888;&#50557;PPT/59%20&#50556;&#44256;&#48372;&#49436;/&#50556;&#44256;&#48372;&#49436;.pptx" TargetMode="External"/><Relationship Id="rId211" Type="http://schemas.openxmlformats.org/officeDocument/2006/relationships/hyperlink" Target="&#49884;&#54200;139&#54200;.pptx" TargetMode="External"/><Relationship Id="rId253" Type="http://schemas.openxmlformats.org/officeDocument/2006/relationships/hyperlink" Target="&#49884;&#54200;29&#54200;.pptx" TargetMode="External"/><Relationship Id="rId295" Type="http://schemas.openxmlformats.org/officeDocument/2006/relationships/hyperlink" Target="&#49884;&#54200;69&#54200;.pptx" TargetMode="External"/><Relationship Id="rId309" Type="http://schemas.openxmlformats.org/officeDocument/2006/relationships/hyperlink" Target="&#49884;&#54200;102&#54200;.pptx" TargetMode="External"/><Relationship Id="rId460" Type="http://schemas.openxmlformats.org/officeDocument/2006/relationships/image" Target="../media/image216.png"/><Relationship Id="rId48" Type="http://schemas.openxmlformats.org/officeDocument/2006/relationships/image" Target="../media/image10.png"/><Relationship Id="rId113" Type="http://schemas.openxmlformats.org/officeDocument/2006/relationships/hyperlink" Target="&#49884;&#54200;60&#54200;.pptx" TargetMode="External"/><Relationship Id="rId320" Type="http://schemas.openxmlformats.org/officeDocument/2006/relationships/image" Target="../media/image146.png"/><Relationship Id="rId155" Type="http://schemas.openxmlformats.org/officeDocument/2006/relationships/hyperlink" Target="&#49884;&#54200;122&#54200;.pptx" TargetMode="External"/><Relationship Id="rId197" Type="http://schemas.openxmlformats.org/officeDocument/2006/relationships/hyperlink" Target="&#49884;&#54200;147&#54200;.pptx" TargetMode="External"/><Relationship Id="rId362" Type="http://schemas.openxmlformats.org/officeDocument/2006/relationships/image" Target="../media/image167.png"/><Relationship Id="rId418" Type="http://schemas.openxmlformats.org/officeDocument/2006/relationships/image" Target="../media/image195.png"/><Relationship Id="rId222" Type="http://schemas.openxmlformats.org/officeDocument/2006/relationships/image" Target="../media/image97.png"/><Relationship Id="rId264" Type="http://schemas.openxmlformats.org/officeDocument/2006/relationships/image" Target="../media/image118.png"/><Relationship Id="rId17" Type="http://schemas.openxmlformats.org/officeDocument/2006/relationships/slide" Target="slide9.xml"/><Relationship Id="rId59" Type="http://schemas.openxmlformats.org/officeDocument/2006/relationships/hyperlink" Target="&#49884;&#54200;41&#54200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166" Type="http://schemas.openxmlformats.org/officeDocument/2006/relationships/image" Target="../media/image69.png"/><Relationship Id="rId331" Type="http://schemas.openxmlformats.org/officeDocument/2006/relationships/hyperlink" Target="../../&#44396;-&#49888;&#50557;%20&#49457;&#44221;&#47785;&#47197;.pptx" TargetMode="External"/><Relationship Id="rId373" Type="http://schemas.openxmlformats.org/officeDocument/2006/relationships/hyperlink" Target="../21&#51204;&#46020;&#49436;/&#51204;&#46020;&#49436;.pptx" TargetMode="External"/><Relationship Id="rId429" Type="http://schemas.openxmlformats.org/officeDocument/2006/relationships/hyperlink" Target="../../&#49888;&#50557;PPT/49%20&#50640;&#48288;&#49548;&#49436;/&#50640;&#48288;&#49548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2&#54200;.pptx" TargetMode="External"/><Relationship Id="rId440" Type="http://schemas.openxmlformats.org/officeDocument/2006/relationships/image" Target="../media/image206.png"/><Relationship Id="rId28" Type="http://schemas.openxmlformats.org/officeDocument/2006/relationships/slide" Target="slide19.xml"/><Relationship Id="rId275" Type="http://schemas.openxmlformats.org/officeDocument/2006/relationships/hyperlink" Target="&#49884;&#54200;70&#54200;.pptx" TargetMode="External"/><Relationship Id="rId300" Type="http://schemas.openxmlformats.org/officeDocument/2006/relationships/image" Target="../media/image136.png"/><Relationship Id="rId81" Type="http://schemas.openxmlformats.org/officeDocument/2006/relationships/hyperlink" Target="&#49884;&#54200;05&#54200;.pptx" TargetMode="External"/><Relationship Id="rId135" Type="http://schemas.openxmlformats.org/officeDocument/2006/relationships/hyperlink" Target="&#49884;&#54200;63&#54200;.pptx" TargetMode="External"/><Relationship Id="rId177" Type="http://schemas.openxmlformats.org/officeDocument/2006/relationships/hyperlink" Target="&#49884;&#54200;141&#54200;.pptx" TargetMode="External"/><Relationship Id="rId342" Type="http://schemas.openxmlformats.org/officeDocument/2006/relationships/image" Target="../media/image157.png"/><Relationship Id="rId384" Type="http://schemas.openxmlformats.org/officeDocument/2006/relationships/image" Target="../media/image178.png"/><Relationship Id="rId202" Type="http://schemas.openxmlformats.org/officeDocument/2006/relationships/image" Target="../media/image87.png"/><Relationship Id="rId244" Type="http://schemas.openxmlformats.org/officeDocument/2006/relationships/image" Target="../media/image108.png"/><Relationship Id="rId39" Type="http://schemas.openxmlformats.org/officeDocument/2006/relationships/hyperlink" Target="&#49884;&#54200;01&#54200;.pptx" TargetMode="External"/><Relationship Id="rId286" Type="http://schemas.openxmlformats.org/officeDocument/2006/relationships/image" Target="../media/image129.png"/><Relationship Id="rId451" Type="http://schemas.openxmlformats.org/officeDocument/2006/relationships/hyperlink" Target="../../&#49888;&#50557;PPT/60%20&#48288;&#46300;&#47196;&#51204;&#49436;/&#48288;&#46300;&#47196;&#51204;&#49436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46" Type="http://schemas.openxmlformats.org/officeDocument/2006/relationships/image" Target="../media/image59.png"/><Relationship Id="rId188" Type="http://schemas.openxmlformats.org/officeDocument/2006/relationships/image" Target="../media/image80.png"/><Relationship Id="rId311" Type="http://schemas.openxmlformats.org/officeDocument/2006/relationships/hyperlink" Target="&#49884;&#54200;99&#54200;.pptx" TargetMode="External"/><Relationship Id="rId353" Type="http://schemas.openxmlformats.org/officeDocument/2006/relationships/hyperlink" Target="../12&#50676;&#50773;&#44592;&#54616;/&#50676;&#50773;&#44592;&#54616;.pptx" TargetMode="External"/><Relationship Id="rId395" Type="http://schemas.openxmlformats.org/officeDocument/2006/relationships/hyperlink" Target="../32&#50836;&#45208;/&#50836;&#45208;.pptx" TargetMode="External"/><Relationship Id="rId409" Type="http://schemas.openxmlformats.org/officeDocument/2006/relationships/hyperlink" Target="../39&#47568;&#46972;&#44592;/&#47568;&#46972;&#44592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&#49884;&#54200;129&#54200;.pptx" TargetMode="External"/><Relationship Id="rId420" Type="http://schemas.openxmlformats.org/officeDocument/2006/relationships/image" Target="../media/image196.png"/><Relationship Id="rId255" Type="http://schemas.openxmlformats.org/officeDocument/2006/relationships/hyperlink" Target="&#49884;&#54200;39&#54200;.pptx" TargetMode="External"/><Relationship Id="rId297" Type="http://schemas.openxmlformats.org/officeDocument/2006/relationships/hyperlink" Target="&#49884;&#54200;79&#54200;.pptx" TargetMode="External"/><Relationship Id="rId462" Type="http://schemas.openxmlformats.org/officeDocument/2006/relationships/image" Target="../media/image217.png"/><Relationship Id="rId115" Type="http://schemas.openxmlformats.org/officeDocument/2006/relationships/hyperlink" Target="&#49884;&#54200;07&#54200;.pptx" TargetMode="External"/><Relationship Id="rId157" Type="http://schemas.openxmlformats.org/officeDocument/2006/relationships/hyperlink" Target="&#49884;&#54200;121&#54200;.pptx" TargetMode="External"/><Relationship Id="rId322" Type="http://schemas.openxmlformats.org/officeDocument/2006/relationships/image" Target="../media/image147.png"/><Relationship Id="rId364" Type="http://schemas.openxmlformats.org/officeDocument/2006/relationships/image" Target="../media/image168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57&#54200;.pptx" TargetMode="External"/><Relationship Id="rId299" Type="http://schemas.openxmlformats.org/officeDocument/2006/relationships/hyperlink" Target="&#49884;&#54200;80&#54200;.pptx" TargetMode="External"/><Relationship Id="rId21" Type="http://schemas.openxmlformats.org/officeDocument/2006/relationships/slide" Target="slide12.xml"/><Relationship Id="rId63" Type="http://schemas.openxmlformats.org/officeDocument/2006/relationships/hyperlink" Target="&#49884;&#54200;43&#54200;.pptx" TargetMode="External"/><Relationship Id="rId159" Type="http://schemas.openxmlformats.org/officeDocument/2006/relationships/hyperlink" Target="&#49884;&#54200;123&#54200;.pptx" TargetMode="External"/><Relationship Id="rId324" Type="http://schemas.openxmlformats.org/officeDocument/2006/relationships/image" Target="../media/image148.png"/><Relationship Id="rId366" Type="http://schemas.openxmlformats.org/officeDocument/2006/relationships/image" Target="../media/image169.png"/><Relationship Id="rId170" Type="http://schemas.openxmlformats.org/officeDocument/2006/relationships/image" Target="../media/image71.png"/><Relationship Id="rId226" Type="http://schemas.openxmlformats.org/officeDocument/2006/relationships/image" Target="../media/image99.png"/><Relationship Id="rId433" Type="http://schemas.openxmlformats.org/officeDocument/2006/relationships/hyperlink" Target="../../&#49888;&#50557;PPT/51%20&#44264;&#47196;&#49352;&#49436;/&#44264;&#47196;&#49352;&#49436;.pptx" TargetMode="External"/><Relationship Id="rId268" Type="http://schemas.openxmlformats.org/officeDocument/2006/relationships/image" Target="../media/image120.png"/><Relationship Id="rId32" Type="http://schemas.openxmlformats.org/officeDocument/2006/relationships/image" Target="../media/image2.png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335" Type="http://schemas.openxmlformats.org/officeDocument/2006/relationships/hyperlink" Target="&#52285;&#49464;&#44592;.pptx" TargetMode="External"/><Relationship Id="rId377" Type="http://schemas.openxmlformats.org/officeDocument/2006/relationships/hyperlink" Target="../23&#51060;&#49324;&#50556;/&#51060;&#49324;&#50556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35&#54200;.pptx" TargetMode="External"/><Relationship Id="rId237" Type="http://schemas.openxmlformats.org/officeDocument/2006/relationships/hyperlink" Target="&#49884;&#54200;114&#54200;.pptx" TargetMode="External"/><Relationship Id="rId402" Type="http://schemas.openxmlformats.org/officeDocument/2006/relationships/image" Target="../media/image187.png"/><Relationship Id="rId279" Type="http://schemas.openxmlformats.org/officeDocument/2006/relationships/hyperlink" Target="&#49884;&#54200;88&#54200;.pptx" TargetMode="External"/><Relationship Id="rId444" Type="http://schemas.openxmlformats.org/officeDocument/2006/relationships/image" Target="../media/image208.png"/><Relationship Id="rId43" Type="http://schemas.openxmlformats.org/officeDocument/2006/relationships/hyperlink" Target="&#49884;&#54200;33&#54200;.pptx" TargetMode="External"/><Relationship Id="rId139" Type="http://schemas.openxmlformats.org/officeDocument/2006/relationships/hyperlink" Target="&#49884;&#54200;67&#54200;.pptx" TargetMode="External"/><Relationship Id="rId290" Type="http://schemas.openxmlformats.org/officeDocument/2006/relationships/image" Target="../media/image131.png"/><Relationship Id="rId304" Type="http://schemas.openxmlformats.org/officeDocument/2006/relationships/image" Target="../media/image138.png"/><Relationship Id="rId346" Type="http://schemas.openxmlformats.org/officeDocument/2006/relationships/image" Target="../media/image159.png"/><Relationship Id="rId388" Type="http://schemas.openxmlformats.org/officeDocument/2006/relationships/image" Target="../media/image180.png"/><Relationship Id="rId85" Type="http://schemas.openxmlformats.org/officeDocument/2006/relationships/hyperlink" Target="&#49884;&#54200;25&#54200;.pptx" TargetMode="External"/><Relationship Id="rId150" Type="http://schemas.openxmlformats.org/officeDocument/2006/relationships/image" Target="../media/image61.png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413" Type="http://schemas.openxmlformats.org/officeDocument/2006/relationships/hyperlink" Target="../../&#49888;&#50557;PPT/41%20&#47560;&#44032;&#48373;&#51020;/&#47560;&#44032;&#48373;&#51020;.pptx" TargetMode="External"/><Relationship Id="rId248" Type="http://schemas.openxmlformats.org/officeDocument/2006/relationships/image" Target="../media/image110.png"/><Relationship Id="rId455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6.xml"/><Relationship Id="rId108" Type="http://schemas.openxmlformats.org/officeDocument/2006/relationships/image" Target="../media/image40.png"/><Relationship Id="rId315" Type="http://schemas.openxmlformats.org/officeDocument/2006/relationships/hyperlink" Target="&#49884;&#54200;97&#54200;.pptx" TargetMode="External"/><Relationship Id="rId357" Type="http://schemas.openxmlformats.org/officeDocument/2006/relationships/hyperlink" Target="../13&#50669;&#45824;&#49345;/&#50669;&#45824;&#49345;.pptx" TargetMode="External"/><Relationship Id="rId54" Type="http://schemas.openxmlformats.org/officeDocument/2006/relationships/image" Target="../media/image13.png"/><Relationship Id="rId96" Type="http://schemas.openxmlformats.org/officeDocument/2006/relationships/image" Target="../media/image34.png"/><Relationship Id="rId161" Type="http://schemas.openxmlformats.org/officeDocument/2006/relationships/hyperlink" Target="&#49884;&#54200;133&#54200;.pptx" TargetMode="External"/><Relationship Id="rId217" Type="http://schemas.openxmlformats.org/officeDocument/2006/relationships/hyperlink" Target="&#49884;&#54200;103&#54200;.pptx" TargetMode="External"/><Relationship Id="rId399" Type="http://schemas.openxmlformats.org/officeDocument/2006/relationships/hyperlink" Target="../34&#45208;&#54996;/&#45208;&#54996;.pptx" TargetMode="External"/><Relationship Id="rId259" Type="http://schemas.openxmlformats.org/officeDocument/2006/relationships/hyperlink" Target="&#49884;&#54200;59&#54200;.pptx" TargetMode="External"/><Relationship Id="rId424" Type="http://schemas.openxmlformats.org/officeDocument/2006/relationships/image" Target="../media/image198.png"/><Relationship Id="rId466" Type="http://schemas.openxmlformats.org/officeDocument/2006/relationships/image" Target="../media/image231.png"/><Relationship Id="rId23" Type="http://schemas.openxmlformats.org/officeDocument/2006/relationships/slide" Target="slide14.xml"/><Relationship Id="rId119" Type="http://schemas.openxmlformats.org/officeDocument/2006/relationships/hyperlink" Target="&#49884;&#54200;47&#54200;.pptx" TargetMode="External"/><Relationship Id="rId270" Type="http://schemas.openxmlformats.org/officeDocument/2006/relationships/image" Target="../media/image121.png"/><Relationship Id="rId326" Type="http://schemas.openxmlformats.org/officeDocument/2006/relationships/image" Target="../media/image149.png"/><Relationship Id="rId65" Type="http://schemas.openxmlformats.org/officeDocument/2006/relationships/hyperlink" Target="&#49884;&#54200;34&#54200;.pptx" TargetMode="External"/><Relationship Id="rId130" Type="http://schemas.openxmlformats.org/officeDocument/2006/relationships/image" Target="../media/image51.png"/><Relationship Id="rId368" Type="http://schemas.openxmlformats.org/officeDocument/2006/relationships/image" Target="../media/image170.png"/><Relationship Id="rId172" Type="http://schemas.openxmlformats.org/officeDocument/2006/relationships/image" Target="../media/image72.png"/><Relationship Id="rId228" Type="http://schemas.openxmlformats.org/officeDocument/2006/relationships/image" Target="../media/image100.png"/><Relationship Id="rId43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1" Type="http://schemas.openxmlformats.org/officeDocument/2006/relationships/hyperlink" Target="&#49884;&#54200;81&#54200;.pptx" TargetMode="External"/><Relationship Id="rId337" Type="http://schemas.openxmlformats.org/officeDocument/2006/relationships/hyperlink" Target="../03&#47112;&#50948;&#44592;/&#47112;&#50948;&#44592;.pptx" TargetMode="External"/><Relationship Id="rId34" Type="http://schemas.openxmlformats.org/officeDocument/2006/relationships/image" Target="../media/image3.png"/><Relationship Id="rId76" Type="http://schemas.openxmlformats.org/officeDocument/2006/relationships/image" Target="../media/image24.png"/><Relationship Id="rId141" Type="http://schemas.openxmlformats.org/officeDocument/2006/relationships/hyperlink" Target="&#49884;&#54200;68&#54200;.pptx" TargetMode="External"/><Relationship Id="rId379" Type="http://schemas.openxmlformats.org/officeDocument/2006/relationships/hyperlink" Target="../24&#50696;&#47112;&#48120;&#50556;/&#50696;&#47112;&#48120;&#50556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45&#54200;.pptx" TargetMode="External"/><Relationship Id="rId239" Type="http://schemas.openxmlformats.org/officeDocument/2006/relationships/hyperlink" Target="&#49884;&#54200;115&#54200;.pptx" TargetMode="External"/><Relationship Id="rId390" Type="http://schemas.openxmlformats.org/officeDocument/2006/relationships/image" Target="../media/image181.png"/><Relationship Id="rId404" Type="http://schemas.openxmlformats.org/officeDocument/2006/relationships/image" Target="../media/image188.png"/><Relationship Id="rId446" Type="http://schemas.openxmlformats.org/officeDocument/2006/relationships/image" Target="../media/image209.png"/><Relationship Id="rId250" Type="http://schemas.openxmlformats.org/officeDocument/2006/relationships/image" Target="../media/image111.png"/><Relationship Id="rId292" Type="http://schemas.openxmlformats.org/officeDocument/2006/relationships/image" Target="../media/image132.png"/><Relationship Id="rId306" Type="http://schemas.openxmlformats.org/officeDocument/2006/relationships/image" Target="../media/image139.png"/><Relationship Id="rId45" Type="http://schemas.openxmlformats.org/officeDocument/2006/relationships/hyperlink" Target="&#49884;&#54200;31&#54200;.pptx" TargetMode="External"/><Relationship Id="rId87" Type="http://schemas.openxmlformats.org/officeDocument/2006/relationships/hyperlink" Target="&#49884;&#54200;45&#54200;.pptx" TargetMode="External"/><Relationship Id="rId110" Type="http://schemas.openxmlformats.org/officeDocument/2006/relationships/image" Target="../media/image41.png"/><Relationship Id="rId348" Type="http://schemas.openxmlformats.org/officeDocument/2006/relationships/image" Target="../media/image160.png"/><Relationship Id="rId152" Type="http://schemas.openxmlformats.org/officeDocument/2006/relationships/image" Target="../media/image62.png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415" Type="http://schemas.openxmlformats.org/officeDocument/2006/relationships/hyperlink" Target="../../&#49888;&#50557;PPT/42%20&#45572;&#44032;&#48373;&#51020;/&#45572;&#44032;&#48373;&#51020;.pptx" TargetMode="External"/><Relationship Id="rId457" Type="http://schemas.openxmlformats.org/officeDocument/2006/relationships/hyperlink" Target="../../&#49888;&#50557;PPT/63%20&#50836;&#54620;&#51060;&#49436;/&#50836;&#54620;&#51060;&#49436;1&#51109;.pptx" TargetMode="External"/><Relationship Id="rId261" Type="http://schemas.openxmlformats.org/officeDocument/2006/relationships/hyperlink" Target="&#49884;&#54200;77&#54200;.pptx" TargetMode="External"/><Relationship Id="rId14" Type="http://schemas.openxmlformats.org/officeDocument/2006/relationships/slide" Target="slide7.xml"/><Relationship Id="rId56" Type="http://schemas.openxmlformats.org/officeDocument/2006/relationships/image" Target="../media/image14.png"/><Relationship Id="rId317" Type="http://schemas.openxmlformats.org/officeDocument/2006/relationships/hyperlink" Target="&#49884;&#54200;96&#54200;.pptx" TargetMode="External"/><Relationship Id="rId359" Type="http://schemas.openxmlformats.org/officeDocument/2006/relationships/hyperlink" Target="../14&#50669;&#45824;&#54616;/&#50669;&#45824;&#54616;.pptx" TargetMode="External"/><Relationship Id="rId98" Type="http://schemas.openxmlformats.org/officeDocument/2006/relationships/image" Target="../media/image35.png"/><Relationship Id="rId121" Type="http://schemas.openxmlformats.org/officeDocument/2006/relationships/hyperlink" Target="&#49884;&#54200;37&#54200;.pptx" TargetMode="External"/><Relationship Id="rId163" Type="http://schemas.openxmlformats.org/officeDocument/2006/relationships/hyperlink" Target="&#49884;&#54200;132&#54200;.pptx" TargetMode="External"/><Relationship Id="rId219" Type="http://schemas.openxmlformats.org/officeDocument/2006/relationships/hyperlink" Target="&#49884;&#54200;104&#54200;.pptx" TargetMode="External"/><Relationship Id="rId370" Type="http://schemas.openxmlformats.org/officeDocument/2006/relationships/image" Target="../media/image171.png"/><Relationship Id="rId426" Type="http://schemas.openxmlformats.org/officeDocument/2006/relationships/image" Target="../media/image199.png"/><Relationship Id="rId230" Type="http://schemas.openxmlformats.org/officeDocument/2006/relationships/image" Target="../media/image101.png"/><Relationship Id="rId25" Type="http://schemas.openxmlformats.org/officeDocument/2006/relationships/slide" Target="slide16.xml"/><Relationship Id="rId67" Type="http://schemas.openxmlformats.org/officeDocument/2006/relationships/hyperlink" Target="&#49884;&#54200;14&#54200;.pptx" TargetMode="External"/><Relationship Id="rId272" Type="http://schemas.openxmlformats.org/officeDocument/2006/relationships/image" Target="../media/image122.png"/><Relationship Id="rId328" Type="http://schemas.openxmlformats.org/officeDocument/2006/relationships/image" Target="../media/image150.png"/><Relationship Id="rId132" Type="http://schemas.openxmlformats.org/officeDocument/2006/relationships/image" Target="../media/image52.png"/><Relationship Id="rId174" Type="http://schemas.openxmlformats.org/officeDocument/2006/relationships/image" Target="../media/image73.png"/><Relationship Id="rId381" Type="http://schemas.openxmlformats.org/officeDocument/2006/relationships/hyperlink" Target="../25&#50696;&#47112;&#48120;&#50556;&#50528;&#44032;/&#50696;&#47112;&#48120;&#50556;&#50528;&#44032;.pptx" TargetMode="External"/><Relationship Id="rId241" Type="http://schemas.openxmlformats.org/officeDocument/2006/relationships/hyperlink" Target="&#49884;&#54200;120&#54200;.pptx" TargetMode="External"/><Relationship Id="rId43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36" Type="http://schemas.openxmlformats.org/officeDocument/2006/relationships/image" Target="../media/image4.png"/><Relationship Id="rId283" Type="http://schemas.openxmlformats.org/officeDocument/2006/relationships/hyperlink" Target="&#49884;&#54200;82&#54200;.pptx" TargetMode="External"/><Relationship Id="rId339" Type="http://schemas.openxmlformats.org/officeDocument/2006/relationships/hyperlink" Target="../04&#48124;&#49688;&#44592;/&#48124;&#49688;&#44592;.pptx" TargetMode="External"/><Relationship Id="rId78" Type="http://schemas.openxmlformats.org/officeDocument/2006/relationships/image" Target="../media/image25.png"/><Relationship Id="rId101" Type="http://schemas.openxmlformats.org/officeDocument/2006/relationships/hyperlink" Target="&#49884;&#54200;06&#54200;.pptx" TargetMode="External"/><Relationship Id="rId143" Type="http://schemas.openxmlformats.org/officeDocument/2006/relationships/hyperlink" Target="&#49884;&#54200;58&#54200;.pptx" TargetMode="External"/><Relationship Id="rId185" Type="http://schemas.openxmlformats.org/officeDocument/2006/relationships/hyperlink" Target="&#49884;&#54200;130&#54200;.pptx" TargetMode="External"/><Relationship Id="rId350" Type="http://schemas.openxmlformats.org/officeDocument/2006/relationships/image" Target="../media/image161.png"/><Relationship Id="rId406" Type="http://schemas.openxmlformats.org/officeDocument/2006/relationships/image" Target="../media/image189.png"/><Relationship Id="rId9" Type="http://schemas.openxmlformats.org/officeDocument/2006/relationships/slide" Target="slide24.xml"/><Relationship Id="rId210" Type="http://schemas.openxmlformats.org/officeDocument/2006/relationships/image" Target="../media/image91.png"/><Relationship Id="rId392" Type="http://schemas.openxmlformats.org/officeDocument/2006/relationships/image" Target="../media/image182.png"/><Relationship Id="rId448" Type="http://schemas.openxmlformats.org/officeDocument/2006/relationships/image" Target="../media/image210.png"/><Relationship Id="rId252" Type="http://schemas.openxmlformats.org/officeDocument/2006/relationships/image" Target="../media/image112.png"/><Relationship Id="rId294" Type="http://schemas.openxmlformats.org/officeDocument/2006/relationships/image" Target="../media/image133.png"/><Relationship Id="rId308" Type="http://schemas.openxmlformats.org/officeDocument/2006/relationships/image" Target="../media/image140.png"/><Relationship Id="rId47" Type="http://schemas.openxmlformats.org/officeDocument/2006/relationships/hyperlink" Target="&#49884;&#54200;32&#54200;.pptx" TargetMode="External"/><Relationship Id="rId89" Type="http://schemas.openxmlformats.org/officeDocument/2006/relationships/hyperlink" Target="&#49884;&#54200;10&#54200;.pptx" TargetMode="External"/><Relationship Id="rId112" Type="http://schemas.openxmlformats.org/officeDocument/2006/relationships/image" Target="../media/image42.png"/><Relationship Id="rId154" Type="http://schemas.openxmlformats.org/officeDocument/2006/relationships/image" Target="../media/image63.png"/><Relationship Id="rId361" Type="http://schemas.openxmlformats.org/officeDocument/2006/relationships/hyperlink" Target="../15&#50640;&#49828;&#46972;/&#50640;&#49828;&#46972;.pptx" TargetMode="External"/><Relationship Id="rId196" Type="http://schemas.openxmlformats.org/officeDocument/2006/relationships/image" Target="../media/image84.png"/><Relationship Id="rId417" Type="http://schemas.openxmlformats.org/officeDocument/2006/relationships/hyperlink" Target="../../&#49888;&#50557;PPT/43%20&#50836;&#54620;&#48373;&#51020;/&#50836;&#54620;&#48373;&#51020;.pptx" TargetMode="External"/><Relationship Id="rId459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28.xml"/><Relationship Id="rId221" Type="http://schemas.openxmlformats.org/officeDocument/2006/relationships/hyperlink" Target="&#49884;&#54200;105&#54200;.pptx" TargetMode="External"/><Relationship Id="rId263" Type="http://schemas.openxmlformats.org/officeDocument/2006/relationships/hyperlink" Target="&#49884;&#54200;71&#54200;.pptx" TargetMode="External"/><Relationship Id="rId319" Type="http://schemas.openxmlformats.org/officeDocument/2006/relationships/hyperlink" Target="&#49884;&#54200;95&#54200;.pptx" TargetMode="External"/><Relationship Id="rId58" Type="http://schemas.openxmlformats.org/officeDocument/2006/relationships/image" Target="../media/image15.png"/><Relationship Id="rId123" Type="http://schemas.openxmlformats.org/officeDocument/2006/relationships/hyperlink" Target="&#49884;&#54200;27&#54200;.pptx" TargetMode="External"/><Relationship Id="rId330" Type="http://schemas.openxmlformats.org/officeDocument/2006/relationships/image" Target="../media/image151.png"/><Relationship Id="rId165" Type="http://schemas.openxmlformats.org/officeDocument/2006/relationships/hyperlink" Target="&#49884;&#54200;131&#54200;.pptx" TargetMode="External"/><Relationship Id="rId372" Type="http://schemas.openxmlformats.org/officeDocument/2006/relationships/image" Target="../media/image172.png"/><Relationship Id="rId428" Type="http://schemas.openxmlformats.org/officeDocument/2006/relationships/image" Target="../media/image200.png"/><Relationship Id="rId232" Type="http://schemas.openxmlformats.org/officeDocument/2006/relationships/image" Target="../media/image102.png"/><Relationship Id="rId274" Type="http://schemas.openxmlformats.org/officeDocument/2006/relationships/image" Target="../media/image123.png"/><Relationship Id="rId27" Type="http://schemas.openxmlformats.org/officeDocument/2006/relationships/slide" Target="slide18.xml"/><Relationship Id="rId69" Type="http://schemas.openxmlformats.org/officeDocument/2006/relationships/hyperlink" Target="&#49884;&#54200;24&#54200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76" Type="http://schemas.openxmlformats.org/officeDocument/2006/relationships/image" Target="../media/image74.png"/><Relationship Id="rId341" Type="http://schemas.openxmlformats.org/officeDocument/2006/relationships/hyperlink" Target="../05&#49888;&#47749;&#44592;/&#49888;&#47749;&#44592;.pptx" TargetMode="External"/><Relationship Id="rId383" Type="http://schemas.openxmlformats.org/officeDocument/2006/relationships/hyperlink" Target="../26&#50640;&#49828;&#44180;/&#50640;&#49828;&#44180;.pptx" TargetMode="External"/><Relationship Id="rId439" Type="http://schemas.openxmlformats.org/officeDocument/2006/relationships/hyperlink" Target="../../&#49888;&#50557;PPT/54%20&#46356;&#47784;&#45936;&#51204;&#49436;/&#46356;&#47784;&#45936;&#51204;&#49436;.pptx" TargetMode="External"/><Relationship Id="rId201" Type="http://schemas.openxmlformats.org/officeDocument/2006/relationships/hyperlink" Target="&#49884;&#54200;127&#54200;.pptx" TargetMode="External"/><Relationship Id="rId243" Type="http://schemas.openxmlformats.org/officeDocument/2006/relationships/hyperlink" Target="&#49884;&#54200;116&#54200;.pptx" TargetMode="External"/><Relationship Id="rId285" Type="http://schemas.openxmlformats.org/officeDocument/2006/relationships/hyperlink" Target="&#49884;&#54200;83&#54200;.pptx" TargetMode="External"/><Relationship Id="rId450" Type="http://schemas.openxmlformats.org/officeDocument/2006/relationships/image" Target="../media/image211.png"/><Relationship Id="rId38" Type="http://schemas.openxmlformats.org/officeDocument/2006/relationships/image" Target="../media/image5.png"/><Relationship Id="rId103" Type="http://schemas.openxmlformats.org/officeDocument/2006/relationships/hyperlink" Target="&#49884;&#54200;16&#54200;.pptx" TargetMode="External"/><Relationship Id="rId310" Type="http://schemas.openxmlformats.org/officeDocument/2006/relationships/image" Target="../media/image141.png"/><Relationship Id="rId91" Type="http://schemas.openxmlformats.org/officeDocument/2006/relationships/hyperlink" Target="&#49884;&#54200;20&#54200;.pptx" TargetMode="External"/><Relationship Id="rId145" Type="http://schemas.openxmlformats.org/officeDocument/2006/relationships/hyperlink" Target="&#49884;&#54200;48&#54200;.pptx" TargetMode="External"/><Relationship Id="rId187" Type="http://schemas.openxmlformats.org/officeDocument/2006/relationships/hyperlink" Target="&#49884;&#54200;140&#54200;.pptx" TargetMode="External"/><Relationship Id="rId352" Type="http://schemas.openxmlformats.org/officeDocument/2006/relationships/image" Target="../media/image162.png"/><Relationship Id="rId394" Type="http://schemas.openxmlformats.org/officeDocument/2006/relationships/image" Target="../media/image183.png"/><Relationship Id="rId408" Type="http://schemas.openxmlformats.org/officeDocument/2006/relationships/image" Target="../media/image190.png"/><Relationship Id="rId212" Type="http://schemas.openxmlformats.org/officeDocument/2006/relationships/image" Target="../media/image92.png"/><Relationship Id="rId254" Type="http://schemas.openxmlformats.org/officeDocument/2006/relationships/image" Target="../media/image113.png"/><Relationship Id="rId49" Type="http://schemas.openxmlformats.org/officeDocument/2006/relationships/hyperlink" Target="&#49884;&#54200;03&#54200;.pptx" TargetMode="External"/><Relationship Id="rId114" Type="http://schemas.openxmlformats.org/officeDocument/2006/relationships/image" Target="../media/image43.png"/><Relationship Id="rId296" Type="http://schemas.openxmlformats.org/officeDocument/2006/relationships/image" Target="../media/image134.png"/><Relationship Id="rId461" Type="http://schemas.openxmlformats.org/officeDocument/2006/relationships/hyperlink" Target="../../&#49888;&#50557;PPT/65%20&#50976;&#45796;&#49436;/&#50976;&#45796;&#49436;1&#51109;.pptx" TargetMode="External"/><Relationship Id="rId60" Type="http://schemas.openxmlformats.org/officeDocument/2006/relationships/image" Target="../media/image16.png"/><Relationship Id="rId156" Type="http://schemas.openxmlformats.org/officeDocument/2006/relationships/image" Target="../media/image64.png"/><Relationship Id="rId198" Type="http://schemas.openxmlformats.org/officeDocument/2006/relationships/image" Target="../media/image85.png"/><Relationship Id="rId321" Type="http://schemas.openxmlformats.org/officeDocument/2006/relationships/hyperlink" Target="&#49884;&#54200;94&#54200;.pptx" TargetMode="External"/><Relationship Id="rId363" Type="http://schemas.openxmlformats.org/officeDocument/2006/relationships/hyperlink" Target="../16&#45712;&#54756;&#48120;&#50556;/&#45712;&#54756;&#48120;&#50556;.pptx" TargetMode="External"/><Relationship Id="rId419" Type="http://schemas.openxmlformats.org/officeDocument/2006/relationships/hyperlink" Target="../../&#49888;&#50557;PPT/44%20&#49324;&#46020;&#54665;&#51204;/&#49324;&#46020;&#54665;&#51204;.pptx" TargetMode="External"/><Relationship Id="rId223" Type="http://schemas.openxmlformats.org/officeDocument/2006/relationships/hyperlink" Target="&#49884;&#54200;110&#54200;.pptx" TargetMode="External"/><Relationship Id="rId430" Type="http://schemas.openxmlformats.org/officeDocument/2006/relationships/image" Target="../media/image201.png"/><Relationship Id="rId18" Type="http://schemas.openxmlformats.org/officeDocument/2006/relationships/slide" Target="slide29.xml"/><Relationship Id="rId265" Type="http://schemas.openxmlformats.org/officeDocument/2006/relationships/hyperlink" Target="&#49884;&#54200;72&#54200;.pptx" TargetMode="External"/><Relationship Id="rId125" Type="http://schemas.openxmlformats.org/officeDocument/2006/relationships/hyperlink" Target="&#49884;&#54200;17&#54200;.pptx" TargetMode="External"/><Relationship Id="rId167" Type="http://schemas.openxmlformats.org/officeDocument/2006/relationships/hyperlink" Target="&#49884;&#54200;134&#54200;.pptx" TargetMode="External"/><Relationship Id="rId332" Type="http://schemas.openxmlformats.org/officeDocument/2006/relationships/image" Target="../media/image152.png"/><Relationship Id="rId374" Type="http://schemas.openxmlformats.org/officeDocument/2006/relationships/image" Target="../media/image173.png"/><Relationship Id="rId71" Type="http://schemas.openxmlformats.org/officeDocument/2006/relationships/hyperlink" Target="&#49884;&#54200;54&#54200;.pptx" TargetMode="External"/><Relationship Id="rId234" Type="http://schemas.openxmlformats.org/officeDocument/2006/relationships/image" Target="../media/image10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276" Type="http://schemas.openxmlformats.org/officeDocument/2006/relationships/image" Target="../media/image124.png"/><Relationship Id="rId441" Type="http://schemas.openxmlformats.org/officeDocument/2006/relationships/hyperlink" Target="../../&#49888;&#50557;PPT/55%20&#46356;&#47784;&#45936;&#54980;&#49436;/&#46356;&#47784;&#45936;&#54980;&#49436;.pptx" TargetMode="External"/><Relationship Id="rId40" Type="http://schemas.openxmlformats.org/officeDocument/2006/relationships/image" Target="../media/image6.png"/><Relationship Id="rId136" Type="http://schemas.openxmlformats.org/officeDocument/2006/relationships/image" Target="../media/image54.png"/><Relationship Id="rId178" Type="http://schemas.openxmlformats.org/officeDocument/2006/relationships/image" Target="../media/image75.png"/><Relationship Id="rId301" Type="http://schemas.openxmlformats.org/officeDocument/2006/relationships/hyperlink" Target="&#49884;&#54200;90&#54200;.pptx" TargetMode="External"/><Relationship Id="rId343" Type="http://schemas.openxmlformats.org/officeDocument/2006/relationships/hyperlink" Target="../06&#50668;&#54840;&#49688;&#50500;/&#50668;&#54840;&#49688;&#50500;.pptx" TargetMode="External"/><Relationship Id="rId61" Type="http://schemas.openxmlformats.org/officeDocument/2006/relationships/hyperlink" Target="&#49884;&#54200;42&#54200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&#49884;&#54200;137&#54200;.pptx" TargetMode="External"/><Relationship Id="rId203" Type="http://schemas.openxmlformats.org/officeDocument/2006/relationships/hyperlink" Target="&#49884;&#54200;128&#54200;.pptx" TargetMode="External"/><Relationship Id="rId385" Type="http://schemas.openxmlformats.org/officeDocument/2006/relationships/hyperlink" Target="../27&#45796;&#45768;&#50648;/&#45796;&#45768;&#50648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8.png"/><Relationship Id="rId245" Type="http://schemas.openxmlformats.org/officeDocument/2006/relationships/hyperlink" Target="&#49884;&#54200;117&#54200;.pptx" TargetMode="External"/><Relationship Id="rId266" Type="http://schemas.openxmlformats.org/officeDocument/2006/relationships/image" Target="../media/image119.png"/><Relationship Id="rId287" Type="http://schemas.openxmlformats.org/officeDocument/2006/relationships/hyperlink" Target="&#49884;&#54200;84&#54200;.pptx" TargetMode="External"/><Relationship Id="rId410" Type="http://schemas.openxmlformats.org/officeDocument/2006/relationships/image" Target="../media/image191.png"/><Relationship Id="rId431" Type="http://schemas.openxmlformats.org/officeDocument/2006/relationships/hyperlink" Target="../../&#49888;&#50557;PPT/50%20&#48716;&#47549;&#48372;&#49436;/&#48716;&#47549;&#48372;&#49436;.pptx" TargetMode="External"/><Relationship Id="rId452" Type="http://schemas.openxmlformats.org/officeDocument/2006/relationships/image" Target="../media/image212.png"/><Relationship Id="rId30" Type="http://schemas.openxmlformats.org/officeDocument/2006/relationships/slide" Target="slide8.xml"/><Relationship Id="rId105" Type="http://schemas.openxmlformats.org/officeDocument/2006/relationships/hyperlink" Target="&#49884;&#54200;26&#54200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&#49884;&#54200;38&#54200;.pptx" TargetMode="External"/><Relationship Id="rId168" Type="http://schemas.openxmlformats.org/officeDocument/2006/relationships/image" Target="../media/image70.png"/><Relationship Id="rId312" Type="http://schemas.openxmlformats.org/officeDocument/2006/relationships/image" Target="../media/image142.png"/><Relationship Id="rId333" Type="http://schemas.openxmlformats.org/officeDocument/2006/relationships/hyperlink" Target="../02&#52636;&#50528;&#44413;&#44592;/&#52636;&#50528;&#44413;&#44592;.pptx" TargetMode="External"/><Relationship Id="rId354" Type="http://schemas.openxmlformats.org/officeDocument/2006/relationships/image" Target="../media/image163.png"/><Relationship Id="rId51" Type="http://schemas.openxmlformats.org/officeDocument/2006/relationships/hyperlink" Target="&#49884;&#54200;13&#54200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49884;&#54200;30&#54200;.pptx" TargetMode="External"/><Relationship Id="rId189" Type="http://schemas.openxmlformats.org/officeDocument/2006/relationships/hyperlink" Target="&#49884;&#54200;150&#54200;.pptx" TargetMode="External"/><Relationship Id="rId375" Type="http://schemas.openxmlformats.org/officeDocument/2006/relationships/hyperlink" Target="../22&#50500;&#44032;/&#50500;&#44032;.pptx" TargetMode="External"/><Relationship Id="rId396" Type="http://schemas.openxmlformats.org/officeDocument/2006/relationships/image" Target="../media/image184.png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35" Type="http://schemas.openxmlformats.org/officeDocument/2006/relationships/hyperlink" Target="&#49884;&#54200;113&#54200;.pptx" TargetMode="External"/><Relationship Id="rId256" Type="http://schemas.openxmlformats.org/officeDocument/2006/relationships/image" Target="../media/image114.png"/><Relationship Id="rId277" Type="http://schemas.openxmlformats.org/officeDocument/2006/relationships/hyperlink" Target="&#49884;&#54200;78&#54200;.pptx" TargetMode="External"/><Relationship Id="rId298" Type="http://schemas.openxmlformats.org/officeDocument/2006/relationships/image" Target="../media/image135.png"/><Relationship Id="rId400" Type="http://schemas.openxmlformats.org/officeDocument/2006/relationships/image" Target="../media/image186.png"/><Relationship Id="rId421" Type="http://schemas.openxmlformats.org/officeDocument/2006/relationships/hyperlink" Target="../../&#49888;&#50557;PPT/45%20&#47196;&#47560;&#49436;/&#47196;&#47560;&#49436;.pptx" TargetMode="External"/><Relationship Id="rId442" Type="http://schemas.openxmlformats.org/officeDocument/2006/relationships/image" Target="../media/image207.png"/><Relationship Id="rId463" Type="http://schemas.openxmlformats.org/officeDocument/2006/relationships/hyperlink" Target="../../&#49888;&#50557;PPT/66%20&#50836;&#54620;&#44228;&#49884;&#47197;/&#50836;&#54620;&#44228;&#49884;&#47197;.pptx" TargetMode="External"/><Relationship Id="rId116" Type="http://schemas.openxmlformats.org/officeDocument/2006/relationships/image" Target="../media/image44.png"/><Relationship Id="rId137" Type="http://schemas.openxmlformats.org/officeDocument/2006/relationships/hyperlink" Target="&#49884;&#54200;62&#54200;.pptx" TargetMode="External"/><Relationship Id="rId158" Type="http://schemas.openxmlformats.org/officeDocument/2006/relationships/image" Target="../media/image65.png"/><Relationship Id="rId302" Type="http://schemas.openxmlformats.org/officeDocument/2006/relationships/image" Target="../media/image137.png"/><Relationship Id="rId323" Type="http://schemas.openxmlformats.org/officeDocument/2006/relationships/hyperlink" Target="&#49884;&#54200;93&#54200;.pptx" TargetMode="External"/><Relationship Id="rId344" Type="http://schemas.openxmlformats.org/officeDocument/2006/relationships/image" Target="../media/image158.png"/><Relationship Id="rId20" Type="http://schemas.openxmlformats.org/officeDocument/2006/relationships/slide" Target="slide11.xml"/><Relationship Id="rId41" Type="http://schemas.openxmlformats.org/officeDocument/2006/relationships/hyperlink" Target="&#49884;&#54200;02&#54200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49884;&#54200;15&#54200;.pptx" TargetMode="External"/><Relationship Id="rId179" Type="http://schemas.openxmlformats.org/officeDocument/2006/relationships/hyperlink" Target="&#49884;&#54200;125&#54200;.pptx" TargetMode="External"/><Relationship Id="rId365" Type="http://schemas.openxmlformats.org/officeDocument/2006/relationships/hyperlink" Target="../17&#50640;&#49828;&#45908;/&#50640;&#49828;&#45908;.pptx" TargetMode="External"/><Relationship Id="rId386" Type="http://schemas.openxmlformats.org/officeDocument/2006/relationships/image" Target="../media/image179.png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5" Type="http://schemas.openxmlformats.org/officeDocument/2006/relationships/hyperlink" Target="&#49884;&#54200;107&#54200;.pptx" TargetMode="External"/><Relationship Id="rId246" Type="http://schemas.openxmlformats.org/officeDocument/2006/relationships/image" Target="../media/image109.png"/><Relationship Id="rId267" Type="http://schemas.openxmlformats.org/officeDocument/2006/relationships/hyperlink" Target="&#49884;&#54200;73&#54200;.pptx" TargetMode="External"/><Relationship Id="rId288" Type="http://schemas.openxmlformats.org/officeDocument/2006/relationships/image" Target="../media/image130.png"/><Relationship Id="rId411" Type="http://schemas.openxmlformats.org/officeDocument/2006/relationships/hyperlink" Target="../../&#49888;&#50557;PPT/40%20&#47560;&#53468;&#48373;&#51020;/&#47560;&#53468;&#48373;&#51020;.pptx" TargetMode="External"/><Relationship Id="rId432" Type="http://schemas.openxmlformats.org/officeDocument/2006/relationships/image" Target="../media/image202.png"/><Relationship Id="rId453" Type="http://schemas.openxmlformats.org/officeDocument/2006/relationships/hyperlink" Target="../../&#49888;&#50557;PPT/61%20&#48288;&#46300;&#47196;&#54980;&#49436;/&#48288;&#46300;&#47196;&#54980;&#49436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&#49884;&#54200;66&#54200;.pptx" TargetMode="External"/><Relationship Id="rId313" Type="http://schemas.openxmlformats.org/officeDocument/2006/relationships/hyperlink" Target="&#49884;&#54200;98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12&#54200;.pptx" TargetMode="External"/><Relationship Id="rId52" Type="http://schemas.openxmlformats.org/officeDocument/2006/relationships/image" Target="../media/image12.png"/><Relationship Id="rId73" Type="http://schemas.openxmlformats.org/officeDocument/2006/relationships/hyperlink" Target="&#49884;&#54200;55&#54200;.pptx" TargetMode="External"/><Relationship Id="rId94" Type="http://schemas.openxmlformats.org/officeDocument/2006/relationships/image" Target="../media/image33.png"/><Relationship Id="rId148" Type="http://schemas.openxmlformats.org/officeDocument/2006/relationships/image" Target="../media/image60.png"/><Relationship Id="rId169" Type="http://schemas.openxmlformats.org/officeDocument/2006/relationships/hyperlink" Target="&#49884;&#54200;144&#54200;.pptx" TargetMode="External"/><Relationship Id="rId334" Type="http://schemas.openxmlformats.org/officeDocument/2006/relationships/image" Target="../media/image153.png"/><Relationship Id="rId355" Type="http://schemas.openxmlformats.org/officeDocument/2006/relationships/hyperlink" Target="../11&#50676;&#50773;&#44592;&#49345;/&#50676;&#50773;&#44592;&#49345;.pptx" TargetMode="External"/><Relationship Id="rId376" Type="http://schemas.openxmlformats.org/officeDocument/2006/relationships/image" Target="../media/image174.png"/><Relationship Id="rId397" Type="http://schemas.openxmlformats.org/officeDocument/2006/relationships/hyperlink" Target="../33&#48120;&#44032;/&#48120;&#44032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6.png"/><Relationship Id="rId215" Type="http://schemas.openxmlformats.org/officeDocument/2006/relationships/hyperlink" Target="&#49884;&#54200;111&#54200;.pptx" TargetMode="External"/><Relationship Id="rId236" Type="http://schemas.openxmlformats.org/officeDocument/2006/relationships/image" Target="../media/image104.png"/><Relationship Id="rId257" Type="http://schemas.openxmlformats.org/officeDocument/2006/relationships/hyperlink" Target="&#49884;&#54200;49&#54200;.pptx" TargetMode="External"/><Relationship Id="rId278" Type="http://schemas.openxmlformats.org/officeDocument/2006/relationships/image" Target="../media/image125.png"/><Relationship Id="rId401" Type="http://schemas.openxmlformats.org/officeDocument/2006/relationships/hyperlink" Target="../35&#54616;&#48149;&#44397;/&#54616;&#48149;&#44397;.pptx" TargetMode="External"/><Relationship Id="rId422" Type="http://schemas.openxmlformats.org/officeDocument/2006/relationships/image" Target="../media/image197.png"/><Relationship Id="rId443" Type="http://schemas.openxmlformats.org/officeDocument/2006/relationships/hyperlink" Target="../../&#49888;&#50557;PPT/56%20&#46356;&#46020;&#49436;/&#46356;&#46020;&#49436;.pptx" TargetMode="External"/><Relationship Id="rId464" Type="http://schemas.openxmlformats.org/officeDocument/2006/relationships/image" Target="../media/image218.png"/><Relationship Id="rId303" Type="http://schemas.openxmlformats.org/officeDocument/2006/relationships/hyperlink" Target="&#49884;&#54200;89&#54200;.pptx" TargetMode="External"/><Relationship Id="rId42" Type="http://schemas.openxmlformats.org/officeDocument/2006/relationships/image" Target="../media/image7.png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345" Type="http://schemas.openxmlformats.org/officeDocument/2006/relationships/hyperlink" Target="../07&#49324;&#49324;&#44592;/&#49324;&#49324;&#44592;.pptx" TargetMode="External"/><Relationship Id="rId387" Type="http://schemas.openxmlformats.org/officeDocument/2006/relationships/hyperlink" Target="../28&#54840;&#49464;&#50500;/&#54840;&#49464;&#50500;.pptx" TargetMode="External"/><Relationship Id="rId191" Type="http://schemas.openxmlformats.org/officeDocument/2006/relationships/hyperlink" Target="&#49884;&#54200;126&#54200;.pptx" TargetMode="External"/><Relationship Id="rId205" Type="http://schemas.openxmlformats.org/officeDocument/2006/relationships/hyperlink" Target="&#49884;&#54200;138&#54200;.pptx" TargetMode="External"/><Relationship Id="rId247" Type="http://schemas.openxmlformats.org/officeDocument/2006/relationships/hyperlink" Target="&#49884;&#54200;118&#54200;.pptx" TargetMode="External"/><Relationship Id="rId412" Type="http://schemas.openxmlformats.org/officeDocument/2006/relationships/image" Target="../media/image192.png"/><Relationship Id="rId107" Type="http://schemas.openxmlformats.org/officeDocument/2006/relationships/hyperlink" Target="&#49884;&#54200;35&#54200;.pptx" TargetMode="External"/><Relationship Id="rId289" Type="http://schemas.openxmlformats.org/officeDocument/2006/relationships/hyperlink" Target="&#49884;&#54200;85&#54200;.pptx" TargetMode="External"/><Relationship Id="rId454" Type="http://schemas.openxmlformats.org/officeDocument/2006/relationships/image" Target="../media/image213.png"/><Relationship Id="rId11" Type="http://schemas.openxmlformats.org/officeDocument/2006/relationships/slide" Target="slide25.xml"/><Relationship Id="rId53" Type="http://schemas.openxmlformats.org/officeDocument/2006/relationships/hyperlink" Target="&#49884;&#54200;23&#54200;.pptx" TargetMode="External"/><Relationship Id="rId149" Type="http://schemas.openxmlformats.org/officeDocument/2006/relationships/hyperlink" Target="&#49884;&#54200;28&#54200;.pptx" TargetMode="External"/><Relationship Id="rId314" Type="http://schemas.openxmlformats.org/officeDocument/2006/relationships/image" Target="../media/image143.png"/><Relationship Id="rId356" Type="http://schemas.openxmlformats.org/officeDocument/2006/relationships/image" Target="../media/image164.png"/><Relationship Id="rId398" Type="http://schemas.openxmlformats.org/officeDocument/2006/relationships/image" Target="../media/image185.png"/><Relationship Id="rId95" Type="http://schemas.openxmlformats.org/officeDocument/2006/relationships/hyperlink" Target="&#49884;&#54200;40&#54200;.pptx" TargetMode="External"/><Relationship Id="rId160" Type="http://schemas.openxmlformats.org/officeDocument/2006/relationships/image" Target="../media/image66.png"/><Relationship Id="rId216" Type="http://schemas.openxmlformats.org/officeDocument/2006/relationships/image" Target="../media/image94.png"/><Relationship Id="rId423" Type="http://schemas.openxmlformats.org/officeDocument/2006/relationships/hyperlink" Target="../../&#49888;&#50557;PPT/46%20&#44256;&#47536;&#46020;&#51204;&#49436;/&#44256;&#47536;&#46020;&#51204;&#49436;.pptx" TargetMode="External"/><Relationship Id="rId258" Type="http://schemas.openxmlformats.org/officeDocument/2006/relationships/image" Target="../media/image115.png"/><Relationship Id="rId465" Type="http://schemas.openxmlformats.org/officeDocument/2006/relationships/image" Target="../media/image219.png"/><Relationship Id="rId22" Type="http://schemas.openxmlformats.org/officeDocument/2006/relationships/slide" Target="slide13.xm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325" Type="http://schemas.openxmlformats.org/officeDocument/2006/relationships/hyperlink" Target="&#49884;&#54200;92&#54200;.pptx" TargetMode="External"/><Relationship Id="rId367" Type="http://schemas.openxmlformats.org/officeDocument/2006/relationships/hyperlink" Target="../18&#50853;&#44592;/&#50853;&#44592;.pptx" TargetMode="External"/><Relationship Id="rId171" Type="http://schemas.openxmlformats.org/officeDocument/2006/relationships/hyperlink" Target="&#49884;&#54200;124&#54200;.pptx" TargetMode="External"/><Relationship Id="rId227" Type="http://schemas.openxmlformats.org/officeDocument/2006/relationships/hyperlink" Target="&#49884;&#54200;106&#54200;.pptx" TargetMode="External"/><Relationship Id="rId269" Type="http://schemas.openxmlformats.org/officeDocument/2006/relationships/hyperlink" Target="&#49884;&#54200;74&#54200;.pptx" TargetMode="External"/><Relationship Id="rId434" Type="http://schemas.openxmlformats.org/officeDocument/2006/relationships/image" Target="../media/image203.png"/><Relationship Id="rId33" Type="http://schemas.openxmlformats.org/officeDocument/2006/relationships/hyperlink" Target="&#49884;&#54200;22&#54200;.pptx" TargetMode="External"/><Relationship Id="rId129" Type="http://schemas.openxmlformats.org/officeDocument/2006/relationships/hyperlink" Target="&#49884;&#54200;61&#54200;.pptx" TargetMode="External"/><Relationship Id="rId280" Type="http://schemas.openxmlformats.org/officeDocument/2006/relationships/image" Target="../media/image126.png"/><Relationship Id="rId336" Type="http://schemas.openxmlformats.org/officeDocument/2006/relationships/image" Target="../media/image154.png"/><Relationship Id="rId75" Type="http://schemas.openxmlformats.org/officeDocument/2006/relationships/hyperlink" Target="&#49884;&#54200;51&#54200;.pptx" TargetMode="External"/><Relationship Id="rId140" Type="http://schemas.openxmlformats.org/officeDocument/2006/relationships/image" Target="../media/image56.png"/><Relationship Id="rId182" Type="http://schemas.openxmlformats.org/officeDocument/2006/relationships/image" Target="../media/image77.png"/><Relationship Id="rId378" Type="http://schemas.openxmlformats.org/officeDocument/2006/relationships/image" Target="../media/image175.png"/><Relationship Id="rId403" Type="http://schemas.openxmlformats.org/officeDocument/2006/relationships/hyperlink" Target="../36&#49828;&#48148;&#45264;/&#49828;&#48148;&#45264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5.png"/><Relationship Id="rId445" Type="http://schemas.openxmlformats.org/officeDocument/2006/relationships/hyperlink" Target="../../&#49888;&#50557;PPT/57%20&#48716;&#47112;&#47788;&#49436;/&#48716;&#47112;&#47788;&#49436;1&#51109;.pptx" TargetMode="External"/><Relationship Id="rId291" Type="http://schemas.openxmlformats.org/officeDocument/2006/relationships/hyperlink" Target="&#49884;&#54200;86&#54200;.pptx" TargetMode="External"/><Relationship Id="rId305" Type="http://schemas.openxmlformats.org/officeDocument/2006/relationships/hyperlink" Target="&#49884;&#54200;100&#54200;.pptx" TargetMode="External"/><Relationship Id="rId347" Type="http://schemas.openxmlformats.org/officeDocument/2006/relationships/hyperlink" Target="../08&#47355;&#44592;/&#47355;&#44592;.pptx" TargetMode="External"/><Relationship Id="rId44" Type="http://schemas.openxmlformats.org/officeDocument/2006/relationships/image" Target="../media/image8.png"/><Relationship Id="rId86" Type="http://schemas.openxmlformats.org/officeDocument/2006/relationships/image" Target="../media/image29.png"/><Relationship Id="rId151" Type="http://schemas.openxmlformats.org/officeDocument/2006/relationships/hyperlink" Target="&#49884;&#54200;18&#54200;.pptx" TargetMode="External"/><Relationship Id="rId389" Type="http://schemas.openxmlformats.org/officeDocument/2006/relationships/hyperlink" Target="../29&#50836;&#50648;/&#50836;&#50648;.pptx" TargetMode="External"/><Relationship Id="rId193" Type="http://schemas.openxmlformats.org/officeDocument/2006/relationships/hyperlink" Target="&#49884;&#54200;136&#54200;.pptx" TargetMode="External"/><Relationship Id="rId207" Type="http://schemas.openxmlformats.org/officeDocument/2006/relationships/hyperlink" Target="&#49884;&#54200;148&#54200;.pptx" TargetMode="External"/><Relationship Id="rId249" Type="http://schemas.openxmlformats.org/officeDocument/2006/relationships/hyperlink" Target="&#49884;&#54200;119&#54200;.pptx" TargetMode="External"/><Relationship Id="rId414" Type="http://schemas.openxmlformats.org/officeDocument/2006/relationships/image" Target="../media/image193.png"/><Relationship Id="rId456" Type="http://schemas.openxmlformats.org/officeDocument/2006/relationships/image" Target="../media/image214.png"/><Relationship Id="rId13" Type="http://schemas.openxmlformats.org/officeDocument/2006/relationships/slide" Target="slide26.xml"/><Relationship Id="rId109" Type="http://schemas.openxmlformats.org/officeDocument/2006/relationships/hyperlink" Target="&#49884;&#54200;36&#54200;.pptx" TargetMode="External"/><Relationship Id="rId260" Type="http://schemas.openxmlformats.org/officeDocument/2006/relationships/image" Target="../media/image116.png"/><Relationship Id="rId316" Type="http://schemas.openxmlformats.org/officeDocument/2006/relationships/image" Target="../media/image144.png"/><Relationship Id="rId55" Type="http://schemas.openxmlformats.org/officeDocument/2006/relationships/hyperlink" Target="&#49884;&#54200;44&#54200;.pptx" TargetMode="External"/><Relationship Id="rId97" Type="http://schemas.openxmlformats.org/officeDocument/2006/relationships/hyperlink" Target="&#49884;&#54200;50&#54200;.pptx" TargetMode="External"/><Relationship Id="rId120" Type="http://schemas.openxmlformats.org/officeDocument/2006/relationships/image" Target="../media/image46.png"/><Relationship Id="rId358" Type="http://schemas.openxmlformats.org/officeDocument/2006/relationships/image" Target="../media/image165.png"/><Relationship Id="rId162" Type="http://schemas.openxmlformats.org/officeDocument/2006/relationships/image" Target="../media/image67.png"/><Relationship Id="rId218" Type="http://schemas.openxmlformats.org/officeDocument/2006/relationships/image" Target="../media/image95.png"/><Relationship Id="rId425" Type="http://schemas.openxmlformats.org/officeDocument/2006/relationships/hyperlink" Target="../../&#49888;&#50557;PPT/47%20&#44256;&#47536;&#46020;&#54980;&#49436;/&#44256;&#47536;&#46020;&#54980;&#49436;.pptx" TargetMode="External"/><Relationship Id="rId271" Type="http://schemas.openxmlformats.org/officeDocument/2006/relationships/hyperlink" Target="&#49884;&#54200;75&#54200;.pptx" TargetMode="External"/><Relationship Id="rId24" Type="http://schemas.openxmlformats.org/officeDocument/2006/relationships/slide" Target="slide15.xml"/><Relationship Id="rId66" Type="http://schemas.openxmlformats.org/officeDocument/2006/relationships/image" Target="../media/image19.png"/><Relationship Id="rId131" Type="http://schemas.openxmlformats.org/officeDocument/2006/relationships/hyperlink" Target="&#49884;&#54200;65&#54200;.pptx" TargetMode="External"/><Relationship Id="rId327" Type="http://schemas.openxmlformats.org/officeDocument/2006/relationships/hyperlink" Target="&#49884;&#54200;91&#54200;.pptx" TargetMode="External"/><Relationship Id="rId369" Type="http://schemas.openxmlformats.org/officeDocument/2006/relationships/hyperlink" Target="../19&#49884;&#54200;/&#49884;&#54200;.pptx" TargetMode="External"/><Relationship Id="rId173" Type="http://schemas.openxmlformats.org/officeDocument/2006/relationships/hyperlink" Target="&#49884;&#54200;143&#54200;.pptx" TargetMode="External"/><Relationship Id="rId229" Type="http://schemas.openxmlformats.org/officeDocument/2006/relationships/hyperlink" Target="&#49884;&#54200;108&#54200;.pptx" TargetMode="External"/><Relationship Id="rId380" Type="http://schemas.openxmlformats.org/officeDocument/2006/relationships/image" Target="../media/image176.png"/><Relationship Id="rId436" Type="http://schemas.openxmlformats.org/officeDocument/2006/relationships/image" Target="../media/image204.png"/><Relationship Id="rId240" Type="http://schemas.openxmlformats.org/officeDocument/2006/relationships/image" Target="../media/image106.png"/><Relationship Id="rId35" Type="http://schemas.openxmlformats.org/officeDocument/2006/relationships/hyperlink" Target="&#49884;&#54200;21&#54200;.pptx" TargetMode="External"/><Relationship Id="rId77" Type="http://schemas.openxmlformats.org/officeDocument/2006/relationships/hyperlink" Target="&#49884;&#54200;52&#54200;.pptx" TargetMode="External"/><Relationship Id="rId100" Type="http://schemas.openxmlformats.org/officeDocument/2006/relationships/image" Target="../media/image36.png"/><Relationship Id="rId282" Type="http://schemas.openxmlformats.org/officeDocument/2006/relationships/image" Target="../media/image127.png"/><Relationship Id="rId338" Type="http://schemas.openxmlformats.org/officeDocument/2006/relationships/image" Target="../media/image155.png"/><Relationship Id="rId8" Type="http://schemas.openxmlformats.org/officeDocument/2006/relationships/slide" Target="slide4.xml"/><Relationship Id="rId142" Type="http://schemas.openxmlformats.org/officeDocument/2006/relationships/image" Target="../media/image57.png"/><Relationship Id="rId184" Type="http://schemas.openxmlformats.org/officeDocument/2006/relationships/image" Target="../media/image78.png"/><Relationship Id="rId391" Type="http://schemas.openxmlformats.org/officeDocument/2006/relationships/hyperlink" Target="../30&#50500;&#47784;&#49828;/&#50500;&#47784;&#49828;.pptx" TargetMode="External"/><Relationship Id="rId405" Type="http://schemas.openxmlformats.org/officeDocument/2006/relationships/hyperlink" Target="../37&#54617;&#44060;/&#54617;&#44060;.pptx" TargetMode="External"/><Relationship Id="rId447" Type="http://schemas.openxmlformats.org/officeDocument/2006/relationships/hyperlink" Target="../../&#49888;&#50557;PPT/58%20&#55176;&#48652;&#47532;&#49436;/&#55176;&#48652;&#47532;&#49436;.pptx" TargetMode="External"/><Relationship Id="rId251" Type="http://schemas.openxmlformats.org/officeDocument/2006/relationships/hyperlink" Target="&#49884;&#54200;19&#54200;.pptx" TargetMode="External"/><Relationship Id="rId46" Type="http://schemas.openxmlformats.org/officeDocument/2006/relationships/image" Target="../media/image9.png"/><Relationship Id="rId293" Type="http://schemas.openxmlformats.org/officeDocument/2006/relationships/hyperlink" Target="&#49884;&#54200;87&#54200;.pptx" TargetMode="External"/><Relationship Id="rId307" Type="http://schemas.openxmlformats.org/officeDocument/2006/relationships/hyperlink" Target="&#49884;&#54200;101&#54200;.pptx" TargetMode="External"/><Relationship Id="rId349" Type="http://schemas.openxmlformats.org/officeDocument/2006/relationships/hyperlink" Target="../09&#49324;&#47924;&#50648;&#49345;/&#49324;&#47924;&#50648;&#49345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&#49884;&#54200;46&#54200;.pptx" TargetMode="External"/><Relationship Id="rId153" Type="http://schemas.openxmlformats.org/officeDocument/2006/relationships/hyperlink" Target="&#49884;&#54200;08&#54200;.pptx" TargetMode="External"/><Relationship Id="rId195" Type="http://schemas.openxmlformats.org/officeDocument/2006/relationships/hyperlink" Target="&#49884;&#54200;146&#54200;.pptx" TargetMode="External"/><Relationship Id="rId209" Type="http://schemas.openxmlformats.org/officeDocument/2006/relationships/hyperlink" Target="&#49884;&#54200;149&#54200;.pptx" TargetMode="External"/><Relationship Id="rId360" Type="http://schemas.openxmlformats.org/officeDocument/2006/relationships/image" Target="../media/image166.png"/><Relationship Id="rId416" Type="http://schemas.openxmlformats.org/officeDocument/2006/relationships/image" Target="../media/image194.png"/><Relationship Id="rId220" Type="http://schemas.openxmlformats.org/officeDocument/2006/relationships/image" Target="../media/image96.png"/><Relationship Id="rId458" Type="http://schemas.openxmlformats.org/officeDocument/2006/relationships/image" Target="../media/image215.png"/><Relationship Id="rId15" Type="http://schemas.openxmlformats.org/officeDocument/2006/relationships/slide" Target="slide27.xml"/><Relationship Id="rId57" Type="http://schemas.openxmlformats.org/officeDocument/2006/relationships/hyperlink" Target="&#49884;&#54200;04&#54200;.pptx" TargetMode="External"/><Relationship Id="rId262" Type="http://schemas.openxmlformats.org/officeDocument/2006/relationships/image" Target="../media/image117.png"/><Relationship Id="rId318" Type="http://schemas.openxmlformats.org/officeDocument/2006/relationships/image" Target="../media/image145.png"/><Relationship Id="rId99" Type="http://schemas.openxmlformats.org/officeDocument/2006/relationships/hyperlink" Target="&#49884;&#54200;56&#54200;.pptx" TargetMode="External"/><Relationship Id="rId122" Type="http://schemas.openxmlformats.org/officeDocument/2006/relationships/image" Target="../media/image47.png"/><Relationship Id="rId164" Type="http://schemas.openxmlformats.org/officeDocument/2006/relationships/image" Target="../media/image68.png"/><Relationship Id="rId371" Type="http://schemas.openxmlformats.org/officeDocument/2006/relationships/hyperlink" Target="../20&#51104;&#50616;/&#51104;&#50616;.pptx" TargetMode="External"/><Relationship Id="rId427" Type="http://schemas.openxmlformats.org/officeDocument/2006/relationships/hyperlink" Target="../../&#49888;&#50557;PPT/48%20&#44040;&#46972;&#46356;&#50500;&#49436;/&#44040;&#46972;&#46356;&#50500;&#49436;.pptx" TargetMode="External"/><Relationship Id="rId26" Type="http://schemas.openxmlformats.org/officeDocument/2006/relationships/slide" Target="slide17.xml"/><Relationship Id="rId231" Type="http://schemas.openxmlformats.org/officeDocument/2006/relationships/hyperlink" Target="&#49884;&#54200;109&#54200;.pptx" TargetMode="External"/><Relationship Id="rId273" Type="http://schemas.openxmlformats.org/officeDocument/2006/relationships/hyperlink" Target="&#49884;&#54200;76&#54200;.pptx" TargetMode="External"/><Relationship Id="rId329" Type="http://schemas.openxmlformats.org/officeDocument/2006/relationships/hyperlink" Target="&#49884;&#54200;09&#54200;.pptx" TargetMode="External"/><Relationship Id="rId68" Type="http://schemas.openxmlformats.org/officeDocument/2006/relationships/image" Target="../media/image20.png"/><Relationship Id="rId133" Type="http://schemas.openxmlformats.org/officeDocument/2006/relationships/hyperlink" Target="&#49884;&#54200;64&#54200;.pptx" TargetMode="External"/><Relationship Id="rId175" Type="http://schemas.openxmlformats.org/officeDocument/2006/relationships/hyperlink" Target="&#49884;&#54200;142&#54200;.pptx" TargetMode="External"/><Relationship Id="rId340" Type="http://schemas.openxmlformats.org/officeDocument/2006/relationships/image" Target="../media/image156.png"/><Relationship Id="rId200" Type="http://schemas.openxmlformats.org/officeDocument/2006/relationships/image" Target="../media/image86.png"/><Relationship Id="rId382" Type="http://schemas.openxmlformats.org/officeDocument/2006/relationships/image" Target="../media/image177.png"/><Relationship Id="rId438" Type="http://schemas.openxmlformats.org/officeDocument/2006/relationships/image" Target="../media/image205.png"/><Relationship Id="rId242" Type="http://schemas.openxmlformats.org/officeDocument/2006/relationships/image" Target="../media/image107.png"/><Relationship Id="rId284" Type="http://schemas.openxmlformats.org/officeDocument/2006/relationships/image" Target="../media/image128.png"/><Relationship Id="rId37" Type="http://schemas.openxmlformats.org/officeDocument/2006/relationships/hyperlink" Target="&#49884;&#54200;11&#54200;.pptx" TargetMode="External"/><Relationship Id="rId79" Type="http://schemas.openxmlformats.org/officeDocument/2006/relationships/hyperlink" Target="&#49884;&#54200;53&#54200;.pptx" TargetMode="External"/><Relationship Id="rId102" Type="http://schemas.openxmlformats.org/officeDocument/2006/relationships/image" Target="../media/image37.png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86" Type="http://schemas.openxmlformats.org/officeDocument/2006/relationships/image" Target="../media/image79.png"/><Relationship Id="rId351" Type="http://schemas.openxmlformats.org/officeDocument/2006/relationships/hyperlink" Target="../10&#49324;&#47924;&#50648;&#54616;/&#49324;&#47924;&#50648;&#54616;.pptx" TargetMode="External"/><Relationship Id="rId393" Type="http://schemas.openxmlformats.org/officeDocument/2006/relationships/hyperlink" Target="../31&#50724;&#48148;&#45852;/&#50724;&#48148;&#45852;1&#51109;.pptx" TargetMode="External"/><Relationship Id="rId407" Type="http://schemas.openxmlformats.org/officeDocument/2006/relationships/hyperlink" Target="../38&#49828;&#44032;&#47028;/&#49828;&#44032;&#47028;.pptx" TargetMode="External"/><Relationship Id="rId449" Type="http://schemas.openxmlformats.org/officeDocument/2006/relationships/hyperlink" Target="../../&#49888;&#50557;PPT/59%20&#50556;&#44256;&#48372;&#49436;/&#50556;&#44256;&#48372;&#49436;.pptx" TargetMode="External"/><Relationship Id="rId211" Type="http://schemas.openxmlformats.org/officeDocument/2006/relationships/hyperlink" Target="&#49884;&#54200;139&#54200;.pptx" TargetMode="External"/><Relationship Id="rId253" Type="http://schemas.openxmlformats.org/officeDocument/2006/relationships/hyperlink" Target="&#49884;&#54200;29&#54200;.pptx" TargetMode="External"/><Relationship Id="rId295" Type="http://schemas.openxmlformats.org/officeDocument/2006/relationships/hyperlink" Target="&#49884;&#54200;69&#54200;.pptx" TargetMode="External"/><Relationship Id="rId309" Type="http://schemas.openxmlformats.org/officeDocument/2006/relationships/hyperlink" Target="&#49884;&#54200;102&#54200;.pptx" TargetMode="External"/><Relationship Id="rId460" Type="http://schemas.openxmlformats.org/officeDocument/2006/relationships/image" Target="../media/image216.png"/><Relationship Id="rId48" Type="http://schemas.openxmlformats.org/officeDocument/2006/relationships/image" Target="../media/image10.png"/><Relationship Id="rId113" Type="http://schemas.openxmlformats.org/officeDocument/2006/relationships/hyperlink" Target="&#49884;&#54200;60&#54200;.pptx" TargetMode="External"/><Relationship Id="rId320" Type="http://schemas.openxmlformats.org/officeDocument/2006/relationships/image" Target="../media/image146.png"/><Relationship Id="rId155" Type="http://schemas.openxmlformats.org/officeDocument/2006/relationships/hyperlink" Target="&#49884;&#54200;122&#54200;.pptx" TargetMode="External"/><Relationship Id="rId197" Type="http://schemas.openxmlformats.org/officeDocument/2006/relationships/hyperlink" Target="&#49884;&#54200;147&#54200;.pptx" TargetMode="External"/><Relationship Id="rId362" Type="http://schemas.openxmlformats.org/officeDocument/2006/relationships/image" Target="../media/image167.png"/><Relationship Id="rId418" Type="http://schemas.openxmlformats.org/officeDocument/2006/relationships/image" Target="../media/image195.png"/><Relationship Id="rId222" Type="http://schemas.openxmlformats.org/officeDocument/2006/relationships/image" Target="../media/image97.png"/><Relationship Id="rId264" Type="http://schemas.openxmlformats.org/officeDocument/2006/relationships/image" Target="../media/image118.png"/><Relationship Id="rId17" Type="http://schemas.openxmlformats.org/officeDocument/2006/relationships/slide" Target="slide9.xml"/><Relationship Id="rId59" Type="http://schemas.openxmlformats.org/officeDocument/2006/relationships/hyperlink" Target="&#49884;&#54200;41&#54200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166" Type="http://schemas.openxmlformats.org/officeDocument/2006/relationships/image" Target="../media/image69.png"/><Relationship Id="rId331" Type="http://schemas.openxmlformats.org/officeDocument/2006/relationships/hyperlink" Target="../../&#44396;-&#49888;&#50557;%20&#49457;&#44221;&#47785;&#47197;.pptx" TargetMode="External"/><Relationship Id="rId373" Type="http://schemas.openxmlformats.org/officeDocument/2006/relationships/hyperlink" Target="../21&#51204;&#46020;&#49436;/&#51204;&#46020;&#49436;.pptx" TargetMode="External"/><Relationship Id="rId429" Type="http://schemas.openxmlformats.org/officeDocument/2006/relationships/hyperlink" Target="../../&#49888;&#50557;PPT/49%20&#50640;&#48288;&#49548;&#49436;/&#50640;&#48288;&#49548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2&#54200;.pptx" TargetMode="External"/><Relationship Id="rId440" Type="http://schemas.openxmlformats.org/officeDocument/2006/relationships/image" Target="../media/image206.png"/><Relationship Id="rId28" Type="http://schemas.openxmlformats.org/officeDocument/2006/relationships/slide" Target="slide19.xml"/><Relationship Id="rId275" Type="http://schemas.openxmlformats.org/officeDocument/2006/relationships/hyperlink" Target="&#49884;&#54200;70&#54200;.pptx" TargetMode="External"/><Relationship Id="rId300" Type="http://schemas.openxmlformats.org/officeDocument/2006/relationships/image" Target="../media/image136.png"/><Relationship Id="rId81" Type="http://schemas.openxmlformats.org/officeDocument/2006/relationships/hyperlink" Target="&#49884;&#54200;05&#54200;.pptx" TargetMode="External"/><Relationship Id="rId135" Type="http://schemas.openxmlformats.org/officeDocument/2006/relationships/hyperlink" Target="&#49884;&#54200;63&#54200;.pptx" TargetMode="External"/><Relationship Id="rId177" Type="http://schemas.openxmlformats.org/officeDocument/2006/relationships/hyperlink" Target="&#49884;&#54200;141&#54200;.pptx" TargetMode="External"/><Relationship Id="rId342" Type="http://schemas.openxmlformats.org/officeDocument/2006/relationships/image" Target="../media/image157.png"/><Relationship Id="rId384" Type="http://schemas.openxmlformats.org/officeDocument/2006/relationships/image" Target="../media/image178.png"/><Relationship Id="rId202" Type="http://schemas.openxmlformats.org/officeDocument/2006/relationships/image" Target="../media/image87.png"/><Relationship Id="rId244" Type="http://schemas.openxmlformats.org/officeDocument/2006/relationships/image" Target="../media/image108.png"/><Relationship Id="rId39" Type="http://schemas.openxmlformats.org/officeDocument/2006/relationships/hyperlink" Target="&#49884;&#54200;01&#54200;.pptx" TargetMode="External"/><Relationship Id="rId286" Type="http://schemas.openxmlformats.org/officeDocument/2006/relationships/image" Target="../media/image129.png"/><Relationship Id="rId451" Type="http://schemas.openxmlformats.org/officeDocument/2006/relationships/hyperlink" Target="../../&#49888;&#50557;PPT/60%20&#48288;&#46300;&#47196;&#51204;&#49436;/&#48288;&#46300;&#47196;&#51204;&#49436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46" Type="http://schemas.openxmlformats.org/officeDocument/2006/relationships/image" Target="../media/image59.png"/><Relationship Id="rId188" Type="http://schemas.openxmlformats.org/officeDocument/2006/relationships/image" Target="../media/image80.png"/><Relationship Id="rId311" Type="http://schemas.openxmlformats.org/officeDocument/2006/relationships/hyperlink" Target="&#49884;&#54200;99&#54200;.pptx" TargetMode="External"/><Relationship Id="rId353" Type="http://schemas.openxmlformats.org/officeDocument/2006/relationships/hyperlink" Target="../12&#50676;&#50773;&#44592;&#54616;/&#50676;&#50773;&#44592;&#54616;.pptx" TargetMode="External"/><Relationship Id="rId395" Type="http://schemas.openxmlformats.org/officeDocument/2006/relationships/hyperlink" Target="../32&#50836;&#45208;/&#50836;&#45208;.pptx" TargetMode="External"/><Relationship Id="rId409" Type="http://schemas.openxmlformats.org/officeDocument/2006/relationships/hyperlink" Target="../39&#47568;&#46972;&#44592;/&#47568;&#46972;&#44592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&#49884;&#54200;129&#54200;.pptx" TargetMode="External"/><Relationship Id="rId420" Type="http://schemas.openxmlformats.org/officeDocument/2006/relationships/image" Target="../media/image196.png"/><Relationship Id="rId255" Type="http://schemas.openxmlformats.org/officeDocument/2006/relationships/hyperlink" Target="&#49884;&#54200;39&#54200;.pptx" TargetMode="External"/><Relationship Id="rId297" Type="http://schemas.openxmlformats.org/officeDocument/2006/relationships/hyperlink" Target="&#49884;&#54200;79&#54200;.pptx" TargetMode="External"/><Relationship Id="rId462" Type="http://schemas.openxmlformats.org/officeDocument/2006/relationships/image" Target="../media/image217.png"/><Relationship Id="rId115" Type="http://schemas.openxmlformats.org/officeDocument/2006/relationships/hyperlink" Target="&#49884;&#54200;07&#54200;.pptx" TargetMode="External"/><Relationship Id="rId157" Type="http://schemas.openxmlformats.org/officeDocument/2006/relationships/hyperlink" Target="&#49884;&#54200;121&#54200;.pptx" TargetMode="External"/><Relationship Id="rId322" Type="http://schemas.openxmlformats.org/officeDocument/2006/relationships/image" Target="../media/image147.png"/><Relationship Id="rId364" Type="http://schemas.openxmlformats.org/officeDocument/2006/relationships/image" Target="../media/image168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57&#54200;.pptx" TargetMode="External"/><Relationship Id="rId299" Type="http://schemas.openxmlformats.org/officeDocument/2006/relationships/hyperlink" Target="&#49884;&#54200;80&#54200;.pptx" TargetMode="External"/><Relationship Id="rId21" Type="http://schemas.openxmlformats.org/officeDocument/2006/relationships/slide" Target="slide12.xml"/><Relationship Id="rId63" Type="http://schemas.openxmlformats.org/officeDocument/2006/relationships/hyperlink" Target="&#49884;&#54200;43&#54200;.pptx" TargetMode="External"/><Relationship Id="rId159" Type="http://schemas.openxmlformats.org/officeDocument/2006/relationships/hyperlink" Target="&#49884;&#54200;123&#54200;.pptx" TargetMode="External"/><Relationship Id="rId324" Type="http://schemas.openxmlformats.org/officeDocument/2006/relationships/image" Target="../media/image148.png"/><Relationship Id="rId366" Type="http://schemas.openxmlformats.org/officeDocument/2006/relationships/image" Target="../media/image169.png"/><Relationship Id="rId170" Type="http://schemas.openxmlformats.org/officeDocument/2006/relationships/image" Target="../media/image71.png"/><Relationship Id="rId226" Type="http://schemas.openxmlformats.org/officeDocument/2006/relationships/image" Target="../media/image99.png"/><Relationship Id="rId433" Type="http://schemas.openxmlformats.org/officeDocument/2006/relationships/hyperlink" Target="../../&#49888;&#50557;PPT/51%20&#44264;&#47196;&#49352;&#49436;/&#44264;&#47196;&#49352;&#49436;.pptx" TargetMode="External"/><Relationship Id="rId268" Type="http://schemas.openxmlformats.org/officeDocument/2006/relationships/image" Target="../media/image120.png"/><Relationship Id="rId32" Type="http://schemas.openxmlformats.org/officeDocument/2006/relationships/image" Target="../media/image2.png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335" Type="http://schemas.openxmlformats.org/officeDocument/2006/relationships/hyperlink" Target="&#52285;&#49464;&#44592;.pptx" TargetMode="External"/><Relationship Id="rId377" Type="http://schemas.openxmlformats.org/officeDocument/2006/relationships/hyperlink" Target="../23&#51060;&#49324;&#50556;/&#51060;&#49324;&#50556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35&#54200;.pptx" TargetMode="External"/><Relationship Id="rId237" Type="http://schemas.openxmlformats.org/officeDocument/2006/relationships/hyperlink" Target="&#49884;&#54200;114&#54200;.pptx" TargetMode="External"/><Relationship Id="rId402" Type="http://schemas.openxmlformats.org/officeDocument/2006/relationships/image" Target="../media/image187.png"/><Relationship Id="rId279" Type="http://schemas.openxmlformats.org/officeDocument/2006/relationships/hyperlink" Target="&#49884;&#54200;88&#54200;.pptx" TargetMode="External"/><Relationship Id="rId444" Type="http://schemas.openxmlformats.org/officeDocument/2006/relationships/image" Target="../media/image208.png"/><Relationship Id="rId43" Type="http://schemas.openxmlformats.org/officeDocument/2006/relationships/hyperlink" Target="&#49884;&#54200;33&#54200;.pptx" TargetMode="External"/><Relationship Id="rId139" Type="http://schemas.openxmlformats.org/officeDocument/2006/relationships/hyperlink" Target="&#49884;&#54200;67&#54200;.pptx" TargetMode="External"/><Relationship Id="rId290" Type="http://schemas.openxmlformats.org/officeDocument/2006/relationships/image" Target="../media/image131.png"/><Relationship Id="rId304" Type="http://schemas.openxmlformats.org/officeDocument/2006/relationships/image" Target="../media/image138.png"/><Relationship Id="rId346" Type="http://schemas.openxmlformats.org/officeDocument/2006/relationships/image" Target="../media/image159.png"/><Relationship Id="rId388" Type="http://schemas.openxmlformats.org/officeDocument/2006/relationships/image" Target="../media/image180.png"/><Relationship Id="rId85" Type="http://schemas.openxmlformats.org/officeDocument/2006/relationships/hyperlink" Target="&#49884;&#54200;25&#54200;.pptx" TargetMode="External"/><Relationship Id="rId150" Type="http://schemas.openxmlformats.org/officeDocument/2006/relationships/image" Target="../media/image61.png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413" Type="http://schemas.openxmlformats.org/officeDocument/2006/relationships/hyperlink" Target="../../&#49888;&#50557;PPT/41%20&#47560;&#44032;&#48373;&#51020;/&#47560;&#44032;&#48373;&#51020;.pptx" TargetMode="External"/><Relationship Id="rId248" Type="http://schemas.openxmlformats.org/officeDocument/2006/relationships/image" Target="../media/image110.png"/><Relationship Id="rId455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6.xml"/><Relationship Id="rId108" Type="http://schemas.openxmlformats.org/officeDocument/2006/relationships/image" Target="../media/image40.png"/><Relationship Id="rId315" Type="http://schemas.openxmlformats.org/officeDocument/2006/relationships/hyperlink" Target="&#49884;&#54200;97&#54200;.pptx" TargetMode="External"/><Relationship Id="rId357" Type="http://schemas.openxmlformats.org/officeDocument/2006/relationships/hyperlink" Target="../13&#50669;&#45824;&#49345;/&#50669;&#45824;&#49345;.pptx" TargetMode="External"/><Relationship Id="rId54" Type="http://schemas.openxmlformats.org/officeDocument/2006/relationships/image" Target="../media/image13.png"/><Relationship Id="rId96" Type="http://schemas.openxmlformats.org/officeDocument/2006/relationships/image" Target="../media/image34.png"/><Relationship Id="rId161" Type="http://schemas.openxmlformats.org/officeDocument/2006/relationships/hyperlink" Target="&#49884;&#54200;133&#54200;.pptx" TargetMode="External"/><Relationship Id="rId217" Type="http://schemas.openxmlformats.org/officeDocument/2006/relationships/hyperlink" Target="&#49884;&#54200;103&#54200;.pptx" TargetMode="External"/><Relationship Id="rId399" Type="http://schemas.openxmlformats.org/officeDocument/2006/relationships/hyperlink" Target="../34&#45208;&#54996;/&#45208;&#54996;.pptx" TargetMode="External"/><Relationship Id="rId259" Type="http://schemas.openxmlformats.org/officeDocument/2006/relationships/hyperlink" Target="&#49884;&#54200;59&#54200;.pptx" TargetMode="External"/><Relationship Id="rId424" Type="http://schemas.openxmlformats.org/officeDocument/2006/relationships/image" Target="../media/image198.png"/><Relationship Id="rId466" Type="http://schemas.openxmlformats.org/officeDocument/2006/relationships/image" Target="../media/image232.png"/><Relationship Id="rId23" Type="http://schemas.openxmlformats.org/officeDocument/2006/relationships/slide" Target="slide14.xml"/><Relationship Id="rId119" Type="http://schemas.openxmlformats.org/officeDocument/2006/relationships/hyperlink" Target="&#49884;&#54200;47&#54200;.pptx" TargetMode="External"/><Relationship Id="rId270" Type="http://schemas.openxmlformats.org/officeDocument/2006/relationships/image" Target="../media/image121.png"/><Relationship Id="rId326" Type="http://schemas.openxmlformats.org/officeDocument/2006/relationships/image" Target="../media/image149.png"/><Relationship Id="rId65" Type="http://schemas.openxmlformats.org/officeDocument/2006/relationships/hyperlink" Target="&#49884;&#54200;34&#54200;.pptx" TargetMode="External"/><Relationship Id="rId130" Type="http://schemas.openxmlformats.org/officeDocument/2006/relationships/image" Target="../media/image51.png"/><Relationship Id="rId368" Type="http://schemas.openxmlformats.org/officeDocument/2006/relationships/image" Target="../media/image170.png"/><Relationship Id="rId172" Type="http://schemas.openxmlformats.org/officeDocument/2006/relationships/image" Target="../media/image72.png"/><Relationship Id="rId228" Type="http://schemas.openxmlformats.org/officeDocument/2006/relationships/image" Target="../media/image100.png"/><Relationship Id="rId43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1" Type="http://schemas.openxmlformats.org/officeDocument/2006/relationships/hyperlink" Target="&#49884;&#54200;81&#54200;.pptx" TargetMode="External"/><Relationship Id="rId337" Type="http://schemas.openxmlformats.org/officeDocument/2006/relationships/hyperlink" Target="../03&#47112;&#50948;&#44592;/&#47112;&#50948;&#44592;.pptx" TargetMode="External"/><Relationship Id="rId34" Type="http://schemas.openxmlformats.org/officeDocument/2006/relationships/image" Target="../media/image3.png"/><Relationship Id="rId76" Type="http://schemas.openxmlformats.org/officeDocument/2006/relationships/image" Target="../media/image24.png"/><Relationship Id="rId141" Type="http://schemas.openxmlformats.org/officeDocument/2006/relationships/hyperlink" Target="&#49884;&#54200;68&#54200;.pptx" TargetMode="External"/><Relationship Id="rId379" Type="http://schemas.openxmlformats.org/officeDocument/2006/relationships/hyperlink" Target="../24&#50696;&#47112;&#48120;&#50556;/&#50696;&#47112;&#48120;&#50556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45&#54200;.pptx" TargetMode="External"/><Relationship Id="rId239" Type="http://schemas.openxmlformats.org/officeDocument/2006/relationships/hyperlink" Target="&#49884;&#54200;115&#54200;.pptx" TargetMode="External"/><Relationship Id="rId390" Type="http://schemas.openxmlformats.org/officeDocument/2006/relationships/image" Target="../media/image181.png"/><Relationship Id="rId404" Type="http://schemas.openxmlformats.org/officeDocument/2006/relationships/image" Target="../media/image188.png"/><Relationship Id="rId446" Type="http://schemas.openxmlformats.org/officeDocument/2006/relationships/image" Target="../media/image209.png"/><Relationship Id="rId250" Type="http://schemas.openxmlformats.org/officeDocument/2006/relationships/image" Target="../media/image111.png"/><Relationship Id="rId292" Type="http://schemas.openxmlformats.org/officeDocument/2006/relationships/image" Target="../media/image132.png"/><Relationship Id="rId306" Type="http://schemas.openxmlformats.org/officeDocument/2006/relationships/image" Target="../media/image139.png"/><Relationship Id="rId45" Type="http://schemas.openxmlformats.org/officeDocument/2006/relationships/hyperlink" Target="&#49884;&#54200;31&#54200;.pptx" TargetMode="External"/><Relationship Id="rId87" Type="http://schemas.openxmlformats.org/officeDocument/2006/relationships/hyperlink" Target="&#49884;&#54200;45&#54200;.pptx" TargetMode="External"/><Relationship Id="rId110" Type="http://schemas.openxmlformats.org/officeDocument/2006/relationships/image" Target="../media/image41.png"/><Relationship Id="rId348" Type="http://schemas.openxmlformats.org/officeDocument/2006/relationships/image" Target="../media/image160.png"/><Relationship Id="rId152" Type="http://schemas.openxmlformats.org/officeDocument/2006/relationships/image" Target="../media/image62.png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415" Type="http://schemas.openxmlformats.org/officeDocument/2006/relationships/hyperlink" Target="../../&#49888;&#50557;PPT/42%20&#45572;&#44032;&#48373;&#51020;/&#45572;&#44032;&#48373;&#51020;.pptx" TargetMode="External"/><Relationship Id="rId457" Type="http://schemas.openxmlformats.org/officeDocument/2006/relationships/hyperlink" Target="../../&#49888;&#50557;PPT/63%20&#50836;&#54620;&#51060;&#49436;/&#50836;&#54620;&#51060;&#49436;1&#51109;.pptx" TargetMode="External"/><Relationship Id="rId261" Type="http://schemas.openxmlformats.org/officeDocument/2006/relationships/hyperlink" Target="&#49884;&#54200;77&#54200;.pptx" TargetMode="External"/><Relationship Id="rId14" Type="http://schemas.openxmlformats.org/officeDocument/2006/relationships/slide" Target="slide7.xml"/><Relationship Id="rId56" Type="http://schemas.openxmlformats.org/officeDocument/2006/relationships/image" Target="../media/image14.png"/><Relationship Id="rId317" Type="http://schemas.openxmlformats.org/officeDocument/2006/relationships/hyperlink" Target="&#49884;&#54200;96&#54200;.pptx" TargetMode="External"/><Relationship Id="rId359" Type="http://schemas.openxmlformats.org/officeDocument/2006/relationships/hyperlink" Target="../14&#50669;&#45824;&#54616;/&#50669;&#45824;&#54616;.pptx" TargetMode="External"/><Relationship Id="rId98" Type="http://schemas.openxmlformats.org/officeDocument/2006/relationships/image" Target="../media/image35.png"/><Relationship Id="rId121" Type="http://schemas.openxmlformats.org/officeDocument/2006/relationships/hyperlink" Target="&#49884;&#54200;37&#54200;.pptx" TargetMode="External"/><Relationship Id="rId163" Type="http://schemas.openxmlformats.org/officeDocument/2006/relationships/hyperlink" Target="&#49884;&#54200;132&#54200;.pptx" TargetMode="External"/><Relationship Id="rId219" Type="http://schemas.openxmlformats.org/officeDocument/2006/relationships/hyperlink" Target="&#49884;&#54200;104&#54200;.pptx" TargetMode="External"/><Relationship Id="rId370" Type="http://schemas.openxmlformats.org/officeDocument/2006/relationships/image" Target="../media/image171.png"/><Relationship Id="rId426" Type="http://schemas.openxmlformats.org/officeDocument/2006/relationships/image" Target="../media/image199.png"/><Relationship Id="rId230" Type="http://schemas.openxmlformats.org/officeDocument/2006/relationships/image" Target="../media/image101.png"/><Relationship Id="rId25" Type="http://schemas.openxmlformats.org/officeDocument/2006/relationships/slide" Target="slide16.xml"/><Relationship Id="rId67" Type="http://schemas.openxmlformats.org/officeDocument/2006/relationships/hyperlink" Target="&#49884;&#54200;14&#54200;.pptx" TargetMode="External"/><Relationship Id="rId272" Type="http://schemas.openxmlformats.org/officeDocument/2006/relationships/image" Target="../media/image122.png"/><Relationship Id="rId328" Type="http://schemas.openxmlformats.org/officeDocument/2006/relationships/image" Target="../media/image150.png"/><Relationship Id="rId132" Type="http://schemas.openxmlformats.org/officeDocument/2006/relationships/image" Target="../media/image52.png"/><Relationship Id="rId174" Type="http://schemas.openxmlformats.org/officeDocument/2006/relationships/image" Target="../media/image73.png"/><Relationship Id="rId381" Type="http://schemas.openxmlformats.org/officeDocument/2006/relationships/hyperlink" Target="../25&#50696;&#47112;&#48120;&#50556;&#50528;&#44032;/&#50696;&#47112;&#48120;&#50556;&#50528;&#44032;.pptx" TargetMode="External"/><Relationship Id="rId241" Type="http://schemas.openxmlformats.org/officeDocument/2006/relationships/hyperlink" Target="&#49884;&#54200;120&#54200;.pptx" TargetMode="External"/><Relationship Id="rId43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36" Type="http://schemas.openxmlformats.org/officeDocument/2006/relationships/image" Target="../media/image4.png"/><Relationship Id="rId283" Type="http://schemas.openxmlformats.org/officeDocument/2006/relationships/hyperlink" Target="&#49884;&#54200;82&#54200;.pptx" TargetMode="External"/><Relationship Id="rId339" Type="http://schemas.openxmlformats.org/officeDocument/2006/relationships/hyperlink" Target="../04&#48124;&#49688;&#44592;/&#48124;&#49688;&#44592;.pptx" TargetMode="External"/><Relationship Id="rId78" Type="http://schemas.openxmlformats.org/officeDocument/2006/relationships/image" Target="../media/image25.png"/><Relationship Id="rId101" Type="http://schemas.openxmlformats.org/officeDocument/2006/relationships/hyperlink" Target="&#49884;&#54200;06&#54200;.pptx" TargetMode="External"/><Relationship Id="rId143" Type="http://schemas.openxmlformats.org/officeDocument/2006/relationships/hyperlink" Target="&#49884;&#54200;58&#54200;.pptx" TargetMode="External"/><Relationship Id="rId185" Type="http://schemas.openxmlformats.org/officeDocument/2006/relationships/hyperlink" Target="&#49884;&#54200;130&#54200;.pptx" TargetMode="External"/><Relationship Id="rId350" Type="http://schemas.openxmlformats.org/officeDocument/2006/relationships/image" Target="../media/image161.png"/><Relationship Id="rId406" Type="http://schemas.openxmlformats.org/officeDocument/2006/relationships/image" Target="../media/image189.png"/><Relationship Id="rId9" Type="http://schemas.openxmlformats.org/officeDocument/2006/relationships/slide" Target="slide24.xml"/><Relationship Id="rId210" Type="http://schemas.openxmlformats.org/officeDocument/2006/relationships/image" Target="../media/image91.png"/><Relationship Id="rId392" Type="http://schemas.openxmlformats.org/officeDocument/2006/relationships/image" Target="../media/image182.png"/><Relationship Id="rId448" Type="http://schemas.openxmlformats.org/officeDocument/2006/relationships/image" Target="../media/image210.png"/><Relationship Id="rId252" Type="http://schemas.openxmlformats.org/officeDocument/2006/relationships/image" Target="../media/image112.png"/><Relationship Id="rId294" Type="http://schemas.openxmlformats.org/officeDocument/2006/relationships/image" Target="../media/image133.png"/><Relationship Id="rId308" Type="http://schemas.openxmlformats.org/officeDocument/2006/relationships/image" Target="../media/image140.png"/><Relationship Id="rId47" Type="http://schemas.openxmlformats.org/officeDocument/2006/relationships/hyperlink" Target="&#49884;&#54200;32&#54200;.pptx" TargetMode="External"/><Relationship Id="rId89" Type="http://schemas.openxmlformats.org/officeDocument/2006/relationships/hyperlink" Target="&#49884;&#54200;10&#54200;.pptx" TargetMode="External"/><Relationship Id="rId112" Type="http://schemas.openxmlformats.org/officeDocument/2006/relationships/image" Target="../media/image42.png"/><Relationship Id="rId154" Type="http://schemas.openxmlformats.org/officeDocument/2006/relationships/image" Target="../media/image63.png"/><Relationship Id="rId361" Type="http://schemas.openxmlformats.org/officeDocument/2006/relationships/hyperlink" Target="../15&#50640;&#49828;&#46972;/&#50640;&#49828;&#46972;.pptx" TargetMode="External"/><Relationship Id="rId196" Type="http://schemas.openxmlformats.org/officeDocument/2006/relationships/image" Target="../media/image84.png"/><Relationship Id="rId417" Type="http://schemas.openxmlformats.org/officeDocument/2006/relationships/hyperlink" Target="../../&#49888;&#50557;PPT/43%20&#50836;&#54620;&#48373;&#51020;/&#50836;&#54620;&#48373;&#51020;.pptx" TargetMode="External"/><Relationship Id="rId459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28.xml"/><Relationship Id="rId221" Type="http://schemas.openxmlformats.org/officeDocument/2006/relationships/hyperlink" Target="&#49884;&#54200;105&#54200;.pptx" TargetMode="External"/><Relationship Id="rId263" Type="http://schemas.openxmlformats.org/officeDocument/2006/relationships/hyperlink" Target="&#49884;&#54200;71&#54200;.pptx" TargetMode="External"/><Relationship Id="rId319" Type="http://schemas.openxmlformats.org/officeDocument/2006/relationships/hyperlink" Target="&#49884;&#54200;95&#54200;.pptx" TargetMode="External"/><Relationship Id="rId58" Type="http://schemas.openxmlformats.org/officeDocument/2006/relationships/image" Target="../media/image15.png"/><Relationship Id="rId123" Type="http://schemas.openxmlformats.org/officeDocument/2006/relationships/hyperlink" Target="&#49884;&#54200;27&#54200;.pptx" TargetMode="External"/><Relationship Id="rId330" Type="http://schemas.openxmlformats.org/officeDocument/2006/relationships/image" Target="../media/image151.png"/><Relationship Id="rId165" Type="http://schemas.openxmlformats.org/officeDocument/2006/relationships/hyperlink" Target="&#49884;&#54200;131&#54200;.pptx" TargetMode="External"/><Relationship Id="rId372" Type="http://schemas.openxmlformats.org/officeDocument/2006/relationships/image" Target="../media/image172.png"/><Relationship Id="rId428" Type="http://schemas.openxmlformats.org/officeDocument/2006/relationships/image" Target="../media/image200.png"/><Relationship Id="rId232" Type="http://schemas.openxmlformats.org/officeDocument/2006/relationships/image" Target="../media/image102.png"/><Relationship Id="rId274" Type="http://schemas.openxmlformats.org/officeDocument/2006/relationships/image" Target="../media/image123.png"/><Relationship Id="rId27" Type="http://schemas.openxmlformats.org/officeDocument/2006/relationships/slide" Target="slide18.xml"/><Relationship Id="rId69" Type="http://schemas.openxmlformats.org/officeDocument/2006/relationships/hyperlink" Target="&#49884;&#54200;24&#54200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76" Type="http://schemas.openxmlformats.org/officeDocument/2006/relationships/image" Target="../media/image74.png"/><Relationship Id="rId341" Type="http://schemas.openxmlformats.org/officeDocument/2006/relationships/hyperlink" Target="../05&#49888;&#47749;&#44592;/&#49888;&#47749;&#44592;.pptx" TargetMode="External"/><Relationship Id="rId383" Type="http://schemas.openxmlformats.org/officeDocument/2006/relationships/hyperlink" Target="../26&#50640;&#49828;&#44180;/&#50640;&#49828;&#44180;.pptx" TargetMode="External"/><Relationship Id="rId439" Type="http://schemas.openxmlformats.org/officeDocument/2006/relationships/hyperlink" Target="../../&#49888;&#50557;PPT/54%20&#46356;&#47784;&#45936;&#51204;&#49436;/&#46356;&#47784;&#45936;&#51204;&#49436;.pptx" TargetMode="External"/><Relationship Id="rId201" Type="http://schemas.openxmlformats.org/officeDocument/2006/relationships/hyperlink" Target="&#49884;&#54200;127&#54200;.pptx" TargetMode="External"/><Relationship Id="rId243" Type="http://schemas.openxmlformats.org/officeDocument/2006/relationships/hyperlink" Target="&#49884;&#54200;116&#54200;.pptx" TargetMode="External"/><Relationship Id="rId285" Type="http://schemas.openxmlformats.org/officeDocument/2006/relationships/hyperlink" Target="&#49884;&#54200;83&#54200;.pptx" TargetMode="External"/><Relationship Id="rId450" Type="http://schemas.openxmlformats.org/officeDocument/2006/relationships/image" Target="../media/image211.png"/><Relationship Id="rId38" Type="http://schemas.openxmlformats.org/officeDocument/2006/relationships/image" Target="../media/image5.png"/><Relationship Id="rId103" Type="http://schemas.openxmlformats.org/officeDocument/2006/relationships/hyperlink" Target="&#49884;&#54200;16&#54200;.pptx" TargetMode="External"/><Relationship Id="rId310" Type="http://schemas.openxmlformats.org/officeDocument/2006/relationships/image" Target="../media/image141.png"/><Relationship Id="rId91" Type="http://schemas.openxmlformats.org/officeDocument/2006/relationships/hyperlink" Target="&#49884;&#54200;20&#54200;.pptx" TargetMode="External"/><Relationship Id="rId145" Type="http://schemas.openxmlformats.org/officeDocument/2006/relationships/hyperlink" Target="&#49884;&#54200;48&#54200;.pptx" TargetMode="External"/><Relationship Id="rId187" Type="http://schemas.openxmlformats.org/officeDocument/2006/relationships/hyperlink" Target="&#49884;&#54200;140&#54200;.pptx" TargetMode="External"/><Relationship Id="rId352" Type="http://schemas.openxmlformats.org/officeDocument/2006/relationships/image" Target="../media/image162.png"/><Relationship Id="rId394" Type="http://schemas.openxmlformats.org/officeDocument/2006/relationships/image" Target="../media/image183.png"/><Relationship Id="rId408" Type="http://schemas.openxmlformats.org/officeDocument/2006/relationships/image" Target="../media/image190.png"/><Relationship Id="rId212" Type="http://schemas.openxmlformats.org/officeDocument/2006/relationships/image" Target="../media/image92.png"/><Relationship Id="rId254" Type="http://schemas.openxmlformats.org/officeDocument/2006/relationships/image" Target="../media/image113.png"/><Relationship Id="rId49" Type="http://schemas.openxmlformats.org/officeDocument/2006/relationships/hyperlink" Target="&#49884;&#54200;03&#54200;.pptx" TargetMode="External"/><Relationship Id="rId114" Type="http://schemas.openxmlformats.org/officeDocument/2006/relationships/image" Target="../media/image43.png"/><Relationship Id="rId296" Type="http://schemas.openxmlformats.org/officeDocument/2006/relationships/image" Target="../media/image134.png"/><Relationship Id="rId461" Type="http://schemas.openxmlformats.org/officeDocument/2006/relationships/hyperlink" Target="../../&#49888;&#50557;PPT/65%20&#50976;&#45796;&#49436;/&#50976;&#45796;&#49436;1&#51109;.pptx" TargetMode="External"/><Relationship Id="rId60" Type="http://schemas.openxmlformats.org/officeDocument/2006/relationships/image" Target="../media/image16.png"/><Relationship Id="rId156" Type="http://schemas.openxmlformats.org/officeDocument/2006/relationships/image" Target="../media/image64.png"/><Relationship Id="rId198" Type="http://schemas.openxmlformats.org/officeDocument/2006/relationships/image" Target="../media/image85.png"/><Relationship Id="rId321" Type="http://schemas.openxmlformats.org/officeDocument/2006/relationships/hyperlink" Target="&#49884;&#54200;94&#54200;.pptx" TargetMode="External"/><Relationship Id="rId363" Type="http://schemas.openxmlformats.org/officeDocument/2006/relationships/hyperlink" Target="../16&#45712;&#54756;&#48120;&#50556;/&#45712;&#54756;&#48120;&#50556;.pptx" TargetMode="External"/><Relationship Id="rId419" Type="http://schemas.openxmlformats.org/officeDocument/2006/relationships/hyperlink" Target="../../&#49888;&#50557;PPT/44%20&#49324;&#46020;&#54665;&#51204;/&#49324;&#46020;&#54665;&#51204;.pptx" TargetMode="External"/><Relationship Id="rId223" Type="http://schemas.openxmlformats.org/officeDocument/2006/relationships/hyperlink" Target="&#49884;&#54200;110&#54200;.pptx" TargetMode="External"/><Relationship Id="rId430" Type="http://schemas.openxmlformats.org/officeDocument/2006/relationships/image" Target="../media/image201.png"/><Relationship Id="rId18" Type="http://schemas.openxmlformats.org/officeDocument/2006/relationships/slide" Target="slide29.xml"/><Relationship Id="rId265" Type="http://schemas.openxmlformats.org/officeDocument/2006/relationships/hyperlink" Target="&#49884;&#54200;72&#54200;.pptx" TargetMode="External"/><Relationship Id="rId125" Type="http://schemas.openxmlformats.org/officeDocument/2006/relationships/hyperlink" Target="&#49884;&#54200;17&#54200;.pptx" TargetMode="External"/><Relationship Id="rId167" Type="http://schemas.openxmlformats.org/officeDocument/2006/relationships/hyperlink" Target="&#49884;&#54200;134&#54200;.pptx" TargetMode="External"/><Relationship Id="rId332" Type="http://schemas.openxmlformats.org/officeDocument/2006/relationships/image" Target="../media/image152.png"/><Relationship Id="rId374" Type="http://schemas.openxmlformats.org/officeDocument/2006/relationships/image" Target="../media/image173.png"/><Relationship Id="rId71" Type="http://schemas.openxmlformats.org/officeDocument/2006/relationships/hyperlink" Target="&#49884;&#54200;54&#54200;.pptx" TargetMode="External"/><Relationship Id="rId234" Type="http://schemas.openxmlformats.org/officeDocument/2006/relationships/image" Target="../media/image10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276" Type="http://schemas.openxmlformats.org/officeDocument/2006/relationships/image" Target="../media/image124.png"/><Relationship Id="rId441" Type="http://schemas.openxmlformats.org/officeDocument/2006/relationships/hyperlink" Target="../../&#49888;&#50557;PPT/55%20&#46356;&#47784;&#45936;&#54980;&#49436;/&#46356;&#47784;&#45936;&#54980;&#49436;.pptx" TargetMode="External"/><Relationship Id="rId40" Type="http://schemas.openxmlformats.org/officeDocument/2006/relationships/image" Target="../media/image6.png"/><Relationship Id="rId136" Type="http://schemas.openxmlformats.org/officeDocument/2006/relationships/image" Target="../media/image54.png"/><Relationship Id="rId178" Type="http://schemas.openxmlformats.org/officeDocument/2006/relationships/image" Target="../media/image75.png"/><Relationship Id="rId301" Type="http://schemas.openxmlformats.org/officeDocument/2006/relationships/hyperlink" Target="&#49884;&#54200;90&#54200;.pptx" TargetMode="External"/><Relationship Id="rId343" Type="http://schemas.openxmlformats.org/officeDocument/2006/relationships/hyperlink" Target="../06&#50668;&#54840;&#49688;&#50500;/&#50668;&#54840;&#49688;&#50500;.pptx" TargetMode="External"/><Relationship Id="rId61" Type="http://schemas.openxmlformats.org/officeDocument/2006/relationships/hyperlink" Target="&#49884;&#54200;42&#54200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&#49884;&#54200;137&#54200;.pptx" TargetMode="External"/><Relationship Id="rId203" Type="http://schemas.openxmlformats.org/officeDocument/2006/relationships/hyperlink" Target="&#49884;&#54200;128&#54200;.pptx" TargetMode="External"/><Relationship Id="rId385" Type="http://schemas.openxmlformats.org/officeDocument/2006/relationships/hyperlink" Target="../27&#45796;&#45768;&#50648;/&#45796;&#45768;&#50648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8.png"/><Relationship Id="rId245" Type="http://schemas.openxmlformats.org/officeDocument/2006/relationships/hyperlink" Target="&#49884;&#54200;117&#54200;.pptx" TargetMode="External"/><Relationship Id="rId266" Type="http://schemas.openxmlformats.org/officeDocument/2006/relationships/image" Target="../media/image119.png"/><Relationship Id="rId287" Type="http://schemas.openxmlformats.org/officeDocument/2006/relationships/hyperlink" Target="&#49884;&#54200;84&#54200;.pptx" TargetMode="External"/><Relationship Id="rId410" Type="http://schemas.openxmlformats.org/officeDocument/2006/relationships/image" Target="../media/image191.png"/><Relationship Id="rId431" Type="http://schemas.openxmlformats.org/officeDocument/2006/relationships/hyperlink" Target="../../&#49888;&#50557;PPT/50%20&#48716;&#47549;&#48372;&#49436;/&#48716;&#47549;&#48372;&#49436;.pptx" TargetMode="External"/><Relationship Id="rId452" Type="http://schemas.openxmlformats.org/officeDocument/2006/relationships/image" Target="../media/image212.png"/><Relationship Id="rId30" Type="http://schemas.openxmlformats.org/officeDocument/2006/relationships/slide" Target="slide8.xml"/><Relationship Id="rId105" Type="http://schemas.openxmlformats.org/officeDocument/2006/relationships/hyperlink" Target="&#49884;&#54200;26&#54200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&#49884;&#54200;38&#54200;.pptx" TargetMode="External"/><Relationship Id="rId168" Type="http://schemas.openxmlformats.org/officeDocument/2006/relationships/image" Target="../media/image70.png"/><Relationship Id="rId312" Type="http://schemas.openxmlformats.org/officeDocument/2006/relationships/image" Target="../media/image142.png"/><Relationship Id="rId333" Type="http://schemas.openxmlformats.org/officeDocument/2006/relationships/hyperlink" Target="../02&#52636;&#50528;&#44413;&#44592;/&#52636;&#50528;&#44413;&#44592;.pptx" TargetMode="External"/><Relationship Id="rId354" Type="http://schemas.openxmlformats.org/officeDocument/2006/relationships/image" Target="../media/image163.png"/><Relationship Id="rId51" Type="http://schemas.openxmlformats.org/officeDocument/2006/relationships/hyperlink" Target="&#49884;&#54200;13&#54200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49884;&#54200;30&#54200;.pptx" TargetMode="External"/><Relationship Id="rId189" Type="http://schemas.openxmlformats.org/officeDocument/2006/relationships/hyperlink" Target="&#49884;&#54200;150&#54200;.pptx" TargetMode="External"/><Relationship Id="rId375" Type="http://schemas.openxmlformats.org/officeDocument/2006/relationships/hyperlink" Target="../22&#50500;&#44032;/&#50500;&#44032;.pptx" TargetMode="External"/><Relationship Id="rId396" Type="http://schemas.openxmlformats.org/officeDocument/2006/relationships/image" Target="../media/image184.png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35" Type="http://schemas.openxmlformats.org/officeDocument/2006/relationships/hyperlink" Target="&#49884;&#54200;113&#54200;.pptx" TargetMode="External"/><Relationship Id="rId256" Type="http://schemas.openxmlformats.org/officeDocument/2006/relationships/image" Target="../media/image114.png"/><Relationship Id="rId277" Type="http://schemas.openxmlformats.org/officeDocument/2006/relationships/hyperlink" Target="&#49884;&#54200;78&#54200;.pptx" TargetMode="External"/><Relationship Id="rId298" Type="http://schemas.openxmlformats.org/officeDocument/2006/relationships/image" Target="../media/image135.png"/><Relationship Id="rId400" Type="http://schemas.openxmlformats.org/officeDocument/2006/relationships/image" Target="../media/image186.png"/><Relationship Id="rId421" Type="http://schemas.openxmlformats.org/officeDocument/2006/relationships/hyperlink" Target="../../&#49888;&#50557;PPT/45%20&#47196;&#47560;&#49436;/&#47196;&#47560;&#49436;.pptx" TargetMode="External"/><Relationship Id="rId442" Type="http://schemas.openxmlformats.org/officeDocument/2006/relationships/image" Target="../media/image207.png"/><Relationship Id="rId463" Type="http://schemas.openxmlformats.org/officeDocument/2006/relationships/hyperlink" Target="../../&#49888;&#50557;PPT/66%20&#50836;&#54620;&#44228;&#49884;&#47197;/&#50836;&#54620;&#44228;&#49884;&#47197;.pptx" TargetMode="External"/><Relationship Id="rId116" Type="http://schemas.openxmlformats.org/officeDocument/2006/relationships/image" Target="../media/image44.png"/><Relationship Id="rId137" Type="http://schemas.openxmlformats.org/officeDocument/2006/relationships/hyperlink" Target="&#49884;&#54200;62&#54200;.pptx" TargetMode="External"/><Relationship Id="rId158" Type="http://schemas.openxmlformats.org/officeDocument/2006/relationships/image" Target="../media/image65.png"/><Relationship Id="rId302" Type="http://schemas.openxmlformats.org/officeDocument/2006/relationships/image" Target="../media/image137.png"/><Relationship Id="rId323" Type="http://schemas.openxmlformats.org/officeDocument/2006/relationships/hyperlink" Target="&#49884;&#54200;93&#54200;.pptx" TargetMode="External"/><Relationship Id="rId344" Type="http://schemas.openxmlformats.org/officeDocument/2006/relationships/image" Target="../media/image158.png"/><Relationship Id="rId20" Type="http://schemas.openxmlformats.org/officeDocument/2006/relationships/slide" Target="slide11.xml"/><Relationship Id="rId41" Type="http://schemas.openxmlformats.org/officeDocument/2006/relationships/hyperlink" Target="&#49884;&#54200;02&#54200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49884;&#54200;15&#54200;.pptx" TargetMode="External"/><Relationship Id="rId179" Type="http://schemas.openxmlformats.org/officeDocument/2006/relationships/hyperlink" Target="&#49884;&#54200;125&#54200;.pptx" TargetMode="External"/><Relationship Id="rId365" Type="http://schemas.openxmlformats.org/officeDocument/2006/relationships/hyperlink" Target="../17&#50640;&#49828;&#45908;/&#50640;&#49828;&#45908;.pptx" TargetMode="External"/><Relationship Id="rId386" Type="http://schemas.openxmlformats.org/officeDocument/2006/relationships/image" Target="../media/image179.png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5" Type="http://schemas.openxmlformats.org/officeDocument/2006/relationships/hyperlink" Target="&#49884;&#54200;107&#54200;.pptx" TargetMode="External"/><Relationship Id="rId246" Type="http://schemas.openxmlformats.org/officeDocument/2006/relationships/image" Target="../media/image109.png"/><Relationship Id="rId267" Type="http://schemas.openxmlformats.org/officeDocument/2006/relationships/hyperlink" Target="&#49884;&#54200;73&#54200;.pptx" TargetMode="External"/><Relationship Id="rId288" Type="http://schemas.openxmlformats.org/officeDocument/2006/relationships/image" Target="../media/image130.png"/><Relationship Id="rId411" Type="http://schemas.openxmlformats.org/officeDocument/2006/relationships/hyperlink" Target="../../&#49888;&#50557;PPT/40%20&#47560;&#53468;&#48373;&#51020;/&#47560;&#53468;&#48373;&#51020;.pptx" TargetMode="External"/><Relationship Id="rId432" Type="http://schemas.openxmlformats.org/officeDocument/2006/relationships/image" Target="../media/image202.png"/><Relationship Id="rId453" Type="http://schemas.openxmlformats.org/officeDocument/2006/relationships/hyperlink" Target="../../&#49888;&#50557;PPT/61%20&#48288;&#46300;&#47196;&#54980;&#49436;/&#48288;&#46300;&#47196;&#54980;&#49436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&#49884;&#54200;66&#54200;.pptx" TargetMode="External"/><Relationship Id="rId313" Type="http://schemas.openxmlformats.org/officeDocument/2006/relationships/hyperlink" Target="&#49884;&#54200;98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12&#54200;.pptx" TargetMode="External"/><Relationship Id="rId52" Type="http://schemas.openxmlformats.org/officeDocument/2006/relationships/image" Target="../media/image12.png"/><Relationship Id="rId73" Type="http://schemas.openxmlformats.org/officeDocument/2006/relationships/hyperlink" Target="&#49884;&#54200;55&#54200;.pptx" TargetMode="External"/><Relationship Id="rId94" Type="http://schemas.openxmlformats.org/officeDocument/2006/relationships/image" Target="../media/image33.png"/><Relationship Id="rId148" Type="http://schemas.openxmlformats.org/officeDocument/2006/relationships/image" Target="../media/image60.png"/><Relationship Id="rId169" Type="http://schemas.openxmlformats.org/officeDocument/2006/relationships/hyperlink" Target="&#49884;&#54200;144&#54200;.pptx" TargetMode="External"/><Relationship Id="rId334" Type="http://schemas.openxmlformats.org/officeDocument/2006/relationships/image" Target="../media/image153.png"/><Relationship Id="rId355" Type="http://schemas.openxmlformats.org/officeDocument/2006/relationships/hyperlink" Target="../11&#50676;&#50773;&#44592;&#49345;/&#50676;&#50773;&#44592;&#49345;.pptx" TargetMode="External"/><Relationship Id="rId376" Type="http://schemas.openxmlformats.org/officeDocument/2006/relationships/image" Target="../media/image174.png"/><Relationship Id="rId397" Type="http://schemas.openxmlformats.org/officeDocument/2006/relationships/hyperlink" Target="../33&#48120;&#44032;/&#48120;&#44032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6.png"/><Relationship Id="rId215" Type="http://schemas.openxmlformats.org/officeDocument/2006/relationships/hyperlink" Target="&#49884;&#54200;111&#54200;.pptx" TargetMode="External"/><Relationship Id="rId236" Type="http://schemas.openxmlformats.org/officeDocument/2006/relationships/image" Target="../media/image104.png"/><Relationship Id="rId257" Type="http://schemas.openxmlformats.org/officeDocument/2006/relationships/hyperlink" Target="&#49884;&#54200;49&#54200;.pptx" TargetMode="External"/><Relationship Id="rId278" Type="http://schemas.openxmlformats.org/officeDocument/2006/relationships/image" Target="../media/image125.png"/><Relationship Id="rId401" Type="http://schemas.openxmlformats.org/officeDocument/2006/relationships/hyperlink" Target="../35&#54616;&#48149;&#44397;/&#54616;&#48149;&#44397;.pptx" TargetMode="External"/><Relationship Id="rId422" Type="http://schemas.openxmlformats.org/officeDocument/2006/relationships/image" Target="../media/image197.png"/><Relationship Id="rId443" Type="http://schemas.openxmlformats.org/officeDocument/2006/relationships/hyperlink" Target="../../&#49888;&#50557;PPT/56%20&#46356;&#46020;&#49436;/&#46356;&#46020;&#49436;.pptx" TargetMode="External"/><Relationship Id="rId464" Type="http://schemas.openxmlformats.org/officeDocument/2006/relationships/image" Target="../media/image218.png"/><Relationship Id="rId303" Type="http://schemas.openxmlformats.org/officeDocument/2006/relationships/hyperlink" Target="&#49884;&#54200;89&#54200;.pptx" TargetMode="External"/><Relationship Id="rId42" Type="http://schemas.openxmlformats.org/officeDocument/2006/relationships/image" Target="../media/image7.png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345" Type="http://schemas.openxmlformats.org/officeDocument/2006/relationships/hyperlink" Target="../07&#49324;&#49324;&#44592;/&#49324;&#49324;&#44592;.pptx" TargetMode="External"/><Relationship Id="rId387" Type="http://schemas.openxmlformats.org/officeDocument/2006/relationships/hyperlink" Target="../28&#54840;&#49464;&#50500;/&#54840;&#49464;&#50500;.pptx" TargetMode="External"/><Relationship Id="rId191" Type="http://schemas.openxmlformats.org/officeDocument/2006/relationships/hyperlink" Target="&#49884;&#54200;126&#54200;.pptx" TargetMode="External"/><Relationship Id="rId205" Type="http://schemas.openxmlformats.org/officeDocument/2006/relationships/hyperlink" Target="&#49884;&#54200;138&#54200;.pptx" TargetMode="External"/><Relationship Id="rId247" Type="http://schemas.openxmlformats.org/officeDocument/2006/relationships/hyperlink" Target="&#49884;&#54200;118&#54200;.pptx" TargetMode="External"/><Relationship Id="rId412" Type="http://schemas.openxmlformats.org/officeDocument/2006/relationships/image" Target="../media/image192.png"/><Relationship Id="rId107" Type="http://schemas.openxmlformats.org/officeDocument/2006/relationships/hyperlink" Target="&#49884;&#54200;35&#54200;.pptx" TargetMode="External"/><Relationship Id="rId289" Type="http://schemas.openxmlformats.org/officeDocument/2006/relationships/hyperlink" Target="&#49884;&#54200;85&#54200;.pptx" TargetMode="External"/><Relationship Id="rId454" Type="http://schemas.openxmlformats.org/officeDocument/2006/relationships/image" Target="../media/image213.png"/><Relationship Id="rId11" Type="http://schemas.openxmlformats.org/officeDocument/2006/relationships/slide" Target="slide25.xml"/><Relationship Id="rId53" Type="http://schemas.openxmlformats.org/officeDocument/2006/relationships/hyperlink" Target="&#49884;&#54200;23&#54200;.pptx" TargetMode="External"/><Relationship Id="rId149" Type="http://schemas.openxmlformats.org/officeDocument/2006/relationships/hyperlink" Target="&#49884;&#54200;28&#54200;.pptx" TargetMode="External"/><Relationship Id="rId314" Type="http://schemas.openxmlformats.org/officeDocument/2006/relationships/image" Target="../media/image143.png"/><Relationship Id="rId356" Type="http://schemas.openxmlformats.org/officeDocument/2006/relationships/image" Target="../media/image164.png"/><Relationship Id="rId398" Type="http://schemas.openxmlformats.org/officeDocument/2006/relationships/image" Target="../media/image185.png"/><Relationship Id="rId95" Type="http://schemas.openxmlformats.org/officeDocument/2006/relationships/hyperlink" Target="&#49884;&#54200;40&#54200;.pptx" TargetMode="External"/><Relationship Id="rId160" Type="http://schemas.openxmlformats.org/officeDocument/2006/relationships/image" Target="../media/image66.png"/><Relationship Id="rId216" Type="http://schemas.openxmlformats.org/officeDocument/2006/relationships/image" Target="../media/image94.png"/><Relationship Id="rId423" Type="http://schemas.openxmlformats.org/officeDocument/2006/relationships/hyperlink" Target="../../&#49888;&#50557;PPT/46%20&#44256;&#47536;&#46020;&#51204;&#49436;/&#44256;&#47536;&#46020;&#51204;&#49436;.pptx" TargetMode="External"/><Relationship Id="rId258" Type="http://schemas.openxmlformats.org/officeDocument/2006/relationships/image" Target="../media/image115.png"/><Relationship Id="rId465" Type="http://schemas.openxmlformats.org/officeDocument/2006/relationships/image" Target="../media/image219.png"/><Relationship Id="rId22" Type="http://schemas.openxmlformats.org/officeDocument/2006/relationships/slide" Target="slide13.xm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325" Type="http://schemas.openxmlformats.org/officeDocument/2006/relationships/hyperlink" Target="&#49884;&#54200;92&#54200;.pptx" TargetMode="External"/><Relationship Id="rId367" Type="http://schemas.openxmlformats.org/officeDocument/2006/relationships/hyperlink" Target="../18&#50853;&#44592;/&#50853;&#44592;.pptx" TargetMode="External"/><Relationship Id="rId171" Type="http://schemas.openxmlformats.org/officeDocument/2006/relationships/hyperlink" Target="&#49884;&#54200;124&#54200;.pptx" TargetMode="External"/><Relationship Id="rId227" Type="http://schemas.openxmlformats.org/officeDocument/2006/relationships/hyperlink" Target="&#49884;&#54200;106&#54200;.pptx" TargetMode="External"/><Relationship Id="rId269" Type="http://schemas.openxmlformats.org/officeDocument/2006/relationships/hyperlink" Target="&#49884;&#54200;74&#54200;.pptx" TargetMode="External"/><Relationship Id="rId434" Type="http://schemas.openxmlformats.org/officeDocument/2006/relationships/image" Target="../media/image203.png"/><Relationship Id="rId33" Type="http://schemas.openxmlformats.org/officeDocument/2006/relationships/hyperlink" Target="&#49884;&#54200;22&#54200;.pptx" TargetMode="External"/><Relationship Id="rId129" Type="http://schemas.openxmlformats.org/officeDocument/2006/relationships/hyperlink" Target="&#49884;&#54200;61&#54200;.pptx" TargetMode="External"/><Relationship Id="rId280" Type="http://schemas.openxmlformats.org/officeDocument/2006/relationships/image" Target="../media/image126.png"/><Relationship Id="rId336" Type="http://schemas.openxmlformats.org/officeDocument/2006/relationships/image" Target="../media/image154.png"/><Relationship Id="rId75" Type="http://schemas.openxmlformats.org/officeDocument/2006/relationships/hyperlink" Target="&#49884;&#54200;51&#54200;.pptx" TargetMode="External"/><Relationship Id="rId140" Type="http://schemas.openxmlformats.org/officeDocument/2006/relationships/image" Target="../media/image56.png"/><Relationship Id="rId182" Type="http://schemas.openxmlformats.org/officeDocument/2006/relationships/image" Target="../media/image77.png"/><Relationship Id="rId378" Type="http://schemas.openxmlformats.org/officeDocument/2006/relationships/image" Target="../media/image175.png"/><Relationship Id="rId403" Type="http://schemas.openxmlformats.org/officeDocument/2006/relationships/hyperlink" Target="../36&#49828;&#48148;&#45264;/&#49828;&#48148;&#45264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5.png"/><Relationship Id="rId445" Type="http://schemas.openxmlformats.org/officeDocument/2006/relationships/hyperlink" Target="../../&#49888;&#50557;PPT/57%20&#48716;&#47112;&#47788;&#49436;/&#48716;&#47112;&#47788;&#49436;1&#51109;.pptx" TargetMode="External"/><Relationship Id="rId291" Type="http://schemas.openxmlformats.org/officeDocument/2006/relationships/hyperlink" Target="&#49884;&#54200;86&#54200;.pptx" TargetMode="External"/><Relationship Id="rId305" Type="http://schemas.openxmlformats.org/officeDocument/2006/relationships/hyperlink" Target="&#49884;&#54200;100&#54200;.pptx" TargetMode="External"/><Relationship Id="rId347" Type="http://schemas.openxmlformats.org/officeDocument/2006/relationships/hyperlink" Target="../08&#47355;&#44592;/&#47355;&#44592;.pptx" TargetMode="External"/><Relationship Id="rId44" Type="http://schemas.openxmlformats.org/officeDocument/2006/relationships/image" Target="../media/image8.png"/><Relationship Id="rId86" Type="http://schemas.openxmlformats.org/officeDocument/2006/relationships/image" Target="../media/image29.png"/><Relationship Id="rId151" Type="http://schemas.openxmlformats.org/officeDocument/2006/relationships/hyperlink" Target="&#49884;&#54200;18&#54200;.pptx" TargetMode="External"/><Relationship Id="rId389" Type="http://schemas.openxmlformats.org/officeDocument/2006/relationships/hyperlink" Target="../29&#50836;&#50648;/&#50836;&#50648;.pptx" TargetMode="External"/><Relationship Id="rId193" Type="http://schemas.openxmlformats.org/officeDocument/2006/relationships/hyperlink" Target="&#49884;&#54200;136&#54200;.pptx" TargetMode="External"/><Relationship Id="rId207" Type="http://schemas.openxmlformats.org/officeDocument/2006/relationships/hyperlink" Target="&#49884;&#54200;148&#54200;.pptx" TargetMode="External"/><Relationship Id="rId249" Type="http://schemas.openxmlformats.org/officeDocument/2006/relationships/hyperlink" Target="&#49884;&#54200;119&#54200;.pptx" TargetMode="External"/><Relationship Id="rId414" Type="http://schemas.openxmlformats.org/officeDocument/2006/relationships/image" Target="../media/image193.png"/><Relationship Id="rId456" Type="http://schemas.openxmlformats.org/officeDocument/2006/relationships/image" Target="../media/image214.png"/><Relationship Id="rId13" Type="http://schemas.openxmlformats.org/officeDocument/2006/relationships/slide" Target="slide26.xml"/><Relationship Id="rId109" Type="http://schemas.openxmlformats.org/officeDocument/2006/relationships/hyperlink" Target="&#49884;&#54200;36&#54200;.pptx" TargetMode="External"/><Relationship Id="rId260" Type="http://schemas.openxmlformats.org/officeDocument/2006/relationships/image" Target="../media/image116.png"/><Relationship Id="rId316" Type="http://schemas.openxmlformats.org/officeDocument/2006/relationships/image" Target="../media/image144.png"/><Relationship Id="rId55" Type="http://schemas.openxmlformats.org/officeDocument/2006/relationships/hyperlink" Target="&#49884;&#54200;44&#54200;.pptx" TargetMode="External"/><Relationship Id="rId97" Type="http://schemas.openxmlformats.org/officeDocument/2006/relationships/hyperlink" Target="&#49884;&#54200;50&#54200;.pptx" TargetMode="External"/><Relationship Id="rId120" Type="http://schemas.openxmlformats.org/officeDocument/2006/relationships/image" Target="../media/image46.png"/><Relationship Id="rId358" Type="http://schemas.openxmlformats.org/officeDocument/2006/relationships/image" Target="../media/image165.png"/><Relationship Id="rId162" Type="http://schemas.openxmlformats.org/officeDocument/2006/relationships/image" Target="../media/image67.png"/><Relationship Id="rId218" Type="http://schemas.openxmlformats.org/officeDocument/2006/relationships/image" Target="../media/image95.png"/><Relationship Id="rId425" Type="http://schemas.openxmlformats.org/officeDocument/2006/relationships/hyperlink" Target="../../&#49888;&#50557;PPT/47%20&#44256;&#47536;&#46020;&#54980;&#49436;/&#44256;&#47536;&#46020;&#54980;&#49436;.pptx" TargetMode="External"/><Relationship Id="rId271" Type="http://schemas.openxmlformats.org/officeDocument/2006/relationships/hyperlink" Target="&#49884;&#54200;75&#54200;.pptx" TargetMode="External"/><Relationship Id="rId24" Type="http://schemas.openxmlformats.org/officeDocument/2006/relationships/slide" Target="slide15.xml"/><Relationship Id="rId66" Type="http://schemas.openxmlformats.org/officeDocument/2006/relationships/image" Target="../media/image19.png"/><Relationship Id="rId131" Type="http://schemas.openxmlformats.org/officeDocument/2006/relationships/hyperlink" Target="&#49884;&#54200;65&#54200;.pptx" TargetMode="External"/><Relationship Id="rId327" Type="http://schemas.openxmlformats.org/officeDocument/2006/relationships/hyperlink" Target="&#49884;&#54200;91&#54200;.pptx" TargetMode="External"/><Relationship Id="rId369" Type="http://schemas.openxmlformats.org/officeDocument/2006/relationships/hyperlink" Target="../19&#49884;&#54200;/&#49884;&#54200;.pptx" TargetMode="External"/><Relationship Id="rId173" Type="http://schemas.openxmlformats.org/officeDocument/2006/relationships/hyperlink" Target="&#49884;&#54200;143&#54200;.pptx" TargetMode="External"/><Relationship Id="rId229" Type="http://schemas.openxmlformats.org/officeDocument/2006/relationships/hyperlink" Target="&#49884;&#54200;108&#54200;.pptx" TargetMode="External"/><Relationship Id="rId380" Type="http://schemas.openxmlformats.org/officeDocument/2006/relationships/image" Target="../media/image176.png"/><Relationship Id="rId436" Type="http://schemas.openxmlformats.org/officeDocument/2006/relationships/image" Target="../media/image204.png"/><Relationship Id="rId240" Type="http://schemas.openxmlformats.org/officeDocument/2006/relationships/image" Target="../media/image106.png"/><Relationship Id="rId35" Type="http://schemas.openxmlformats.org/officeDocument/2006/relationships/hyperlink" Target="&#49884;&#54200;21&#54200;.pptx" TargetMode="External"/><Relationship Id="rId77" Type="http://schemas.openxmlformats.org/officeDocument/2006/relationships/hyperlink" Target="&#49884;&#54200;52&#54200;.pptx" TargetMode="External"/><Relationship Id="rId100" Type="http://schemas.openxmlformats.org/officeDocument/2006/relationships/image" Target="../media/image36.png"/><Relationship Id="rId282" Type="http://schemas.openxmlformats.org/officeDocument/2006/relationships/image" Target="../media/image127.png"/><Relationship Id="rId338" Type="http://schemas.openxmlformats.org/officeDocument/2006/relationships/image" Target="../media/image155.png"/><Relationship Id="rId8" Type="http://schemas.openxmlformats.org/officeDocument/2006/relationships/slide" Target="slide4.xml"/><Relationship Id="rId142" Type="http://schemas.openxmlformats.org/officeDocument/2006/relationships/image" Target="../media/image57.png"/><Relationship Id="rId184" Type="http://schemas.openxmlformats.org/officeDocument/2006/relationships/image" Target="../media/image78.png"/><Relationship Id="rId391" Type="http://schemas.openxmlformats.org/officeDocument/2006/relationships/hyperlink" Target="../30&#50500;&#47784;&#49828;/&#50500;&#47784;&#49828;.pptx" TargetMode="External"/><Relationship Id="rId405" Type="http://schemas.openxmlformats.org/officeDocument/2006/relationships/hyperlink" Target="../37&#54617;&#44060;/&#54617;&#44060;.pptx" TargetMode="External"/><Relationship Id="rId447" Type="http://schemas.openxmlformats.org/officeDocument/2006/relationships/hyperlink" Target="../../&#49888;&#50557;PPT/58%20&#55176;&#48652;&#47532;&#49436;/&#55176;&#48652;&#47532;&#49436;.pptx" TargetMode="External"/><Relationship Id="rId251" Type="http://schemas.openxmlformats.org/officeDocument/2006/relationships/hyperlink" Target="&#49884;&#54200;19&#54200;.pptx" TargetMode="External"/><Relationship Id="rId46" Type="http://schemas.openxmlformats.org/officeDocument/2006/relationships/image" Target="../media/image9.png"/><Relationship Id="rId293" Type="http://schemas.openxmlformats.org/officeDocument/2006/relationships/hyperlink" Target="&#49884;&#54200;87&#54200;.pptx" TargetMode="External"/><Relationship Id="rId307" Type="http://schemas.openxmlformats.org/officeDocument/2006/relationships/hyperlink" Target="&#49884;&#54200;101&#54200;.pptx" TargetMode="External"/><Relationship Id="rId349" Type="http://schemas.openxmlformats.org/officeDocument/2006/relationships/hyperlink" Target="../09&#49324;&#47924;&#50648;&#49345;/&#49324;&#47924;&#50648;&#49345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&#49884;&#54200;46&#54200;.pptx" TargetMode="External"/><Relationship Id="rId153" Type="http://schemas.openxmlformats.org/officeDocument/2006/relationships/hyperlink" Target="&#49884;&#54200;08&#54200;.pptx" TargetMode="External"/><Relationship Id="rId195" Type="http://schemas.openxmlformats.org/officeDocument/2006/relationships/hyperlink" Target="&#49884;&#54200;146&#54200;.pptx" TargetMode="External"/><Relationship Id="rId209" Type="http://schemas.openxmlformats.org/officeDocument/2006/relationships/hyperlink" Target="&#49884;&#54200;149&#54200;.pptx" TargetMode="External"/><Relationship Id="rId360" Type="http://schemas.openxmlformats.org/officeDocument/2006/relationships/image" Target="../media/image166.png"/><Relationship Id="rId416" Type="http://schemas.openxmlformats.org/officeDocument/2006/relationships/image" Target="../media/image194.png"/><Relationship Id="rId220" Type="http://schemas.openxmlformats.org/officeDocument/2006/relationships/image" Target="../media/image96.png"/><Relationship Id="rId458" Type="http://schemas.openxmlformats.org/officeDocument/2006/relationships/image" Target="../media/image215.png"/><Relationship Id="rId15" Type="http://schemas.openxmlformats.org/officeDocument/2006/relationships/slide" Target="slide27.xml"/><Relationship Id="rId57" Type="http://schemas.openxmlformats.org/officeDocument/2006/relationships/hyperlink" Target="&#49884;&#54200;04&#54200;.pptx" TargetMode="External"/><Relationship Id="rId262" Type="http://schemas.openxmlformats.org/officeDocument/2006/relationships/image" Target="../media/image117.png"/><Relationship Id="rId318" Type="http://schemas.openxmlformats.org/officeDocument/2006/relationships/image" Target="../media/image145.png"/><Relationship Id="rId99" Type="http://schemas.openxmlformats.org/officeDocument/2006/relationships/hyperlink" Target="&#49884;&#54200;56&#54200;.pptx" TargetMode="External"/><Relationship Id="rId122" Type="http://schemas.openxmlformats.org/officeDocument/2006/relationships/image" Target="../media/image47.png"/><Relationship Id="rId164" Type="http://schemas.openxmlformats.org/officeDocument/2006/relationships/image" Target="../media/image68.png"/><Relationship Id="rId371" Type="http://schemas.openxmlformats.org/officeDocument/2006/relationships/hyperlink" Target="../20&#51104;&#50616;/&#51104;&#50616;.pptx" TargetMode="External"/><Relationship Id="rId427" Type="http://schemas.openxmlformats.org/officeDocument/2006/relationships/hyperlink" Target="../../&#49888;&#50557;PPT/48%20&#44040;&#46972;&#46356;&#50500;&#49436;/&#44040;&#46972;&#46356;&#50500;&#49436;.pptx" TargetMode="External"/><Relationship Id="rId26" Type="http://schemas.openxmlformats.org/officeDocument/2006/relationships/slide" Target="slide17.xml"/><Relationship Id="rId231" Type="http://schemas.openxmlformats.org/officeDocument/2006/relationships/hyperlink" Target="&#49884;&#54200;109&#54200;.pptx" TargetMode="External"/><Relationship Id="rId273" Type="http://schemas.openxmlformats.org/officeDocument/2006/relationships/hyperlink" Target="&#49884;&#54200;76&#54200;.pptx" TargetMode="External"/><Relationship Id="rId329" Type="http://schemas.openxmlformats.org/officeDocument/2006/relationships/hyperlink" Target="&#49884;&#54200;09&#54200;.pptx" TargetMode="External"/><Relationship Id="rId68" Type="http://schemas.openxmlformats.org/officeDocument/2006/relationships/image" Target="../media/image20.png"/><Relationship Id="rId133" Type="http://schemas.openxmlformats.org/officeDocument/2006/relationships/hyperlink" Target="&#49884;&#54200;64&#54200;.pptx" TargetMode="External"/><Relationship Id="rId175" Type="http://schemas.openxmlformats.org/officeDocument/2006/relationships/hyperlink" Target="&#49884;&#54200;142&#54200;.pptx" TargetMode="External"/><Relationship Id="rId340" Type="http://schemas.openxmlformats.org/officeDocument/2006/relationships/image" Target="../media/image156.png"/><Relationship Id="rId200" Type="http://schemas.openxmlformats.org/officeDocument/2006/relationships/image" Target="../media/image86.png"/><Relationship Id="rId382" Type="http://schemas.openxmlformats.org/officeDocument/2006/relationships/image" Target="../media/image177.png"/><Relationship Id="rId438" Type="http://schemas.openxmlformats.org/officeDocument/2006/relationships/image" Target="../media/image205.png"/><Relationship Id="rId242" Type="http://schemas.openxmlformats.org/officeDocument/2006/relationships/image" Target="../media/image107.png"/><Relationship Id="rId284" Type="http://schemas.openxmlformats.org/officeDocument/2006/relationships/image" Target="../media/image128.png"/><Relationship Id="rId37" Type="http://schemas.openxmlformats.org/officeDocument/2006/relationships/hyperlink" Target="&#49884;&#54200;11&#54200;.pptx" TargetMode="External"/><Relationship Id="rId79" Type="http://schemas.openxmlformats.org/officeDocument/2006/relationships/hyperlink" Target="&#49884;&#54200;53&#54200;.pptx" TargetMode="External"/><Relationship Id="rId102" Type="http://schemas.openxmlformats.org/officeDocument/2006/relationships/image" Target="../media/image37.png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86" Type="http://schemas.openxmlformats.org/officeDocument/2006/relationships/image" Target="../media/image79.png"/><Relationship Id="rId351" Type="http://schemas.openxmlformats.org/officeDocument/2006/relationships/hyperlink" Target="../10&#49324;&#47924;&#50648;&#54616;/&#49324;&#47924;&#50648;&#54616;.pptx" TargetMode="External"/><Relationship Id="rId393" Type="http://schemas.openxmlformats.org/officeDocument/2006/relationships/hyperlink" Target="../31&#50724;&#48148;&#45852;/&#50724;&#48148;&#45852;1&#51109;.pptx" TargetMode="External"/><Relationship Id="rId407" Type="http://schemas.openxmlformats.org/officeDocument/2006/relationships/hyperlink" Target="../38&#49828;&#44032;&#47028;/&#49828;&#44032;&#47028;.pptx" TargetMode="External"/><Relationship Id="rId449" Type="http://schemas.openxmlformats.org/officeDocument/2006/relationships/hyperlink" Target="../../&#49888;&#50557;PPT/59%20&#50556;&#44256;&#48372;&#49436;/&#50556;&#44256;&#48372;&#49436;.pptx" TargetMode="External"/><Relationship Id="rId211" Type="http://schemas.openxmlformats.org/officeDocument/2006/relationships/hyperlink" Target="&#49884;&#54200;139&#54200;.pptx" TargetMode="External"/><Relationship Id="rId253" Type="http://schemas.openxmlformats.org/officeDocument/2006/relationships/hyperlink" Target="&#49884;&#54200;29&#54200;.pptx" TargetMode="External"/><Relationship Id="rId295" Type="http://schemas.openxmlformats.org/officeDocument/2006/relationships/hyperlink" Target="&#49884;&#54200;69&#54200;.pptx" TargetMode="External"/><Relationship Id="rId309" Type="http://schemas.openxmlformats.org/officeDocument/2006/relationships/hyperlink" Target="&#49884;&#54200;102&#54200;.pptx" TargetMode="External"/><Relationship Id="rId460" Type="http://schemas.openxmlformats.org/officeDocument/2006/relationships/image" Target="../media/image216.png"/><Relationship Id="rId48" Type="http://schemas.openxmlformats.org/officeDocument/2006/relationships/image" Target="../media/image10.png"/><Relationship Id="rId113" Type="http://schemas.openxmlformats.org/officeDocument/2006/relationships/hyperlink" Target="&#49884;&#54200;60&#54200;.pptx" TargetMode="External"/><Relationship Id="rId320" Type="http://schemas.openxmlformats.org/officeDocument/2006/relationships/image" Target="../media/image146.png"/><Relationship Id="rId155" Type="http://schemas.openxmlformats.org/officeDocument/2006/relationships/hyperlink" Target="&#49884;&#54200;122&#54200;.pptx" TargetMode="External"/><Relationship Id="rId197" Type="http://schemas.openxmlformats.org/officeDocument/2006/relationships/hyperlink" Target="&#49884;&#54200;147&#54200;.pptx" TargetMode="External"/><Relationship Id="rId362" Type="http://schemas.openxmlformats.org/officeDocument/2006/relationships/image" Target="../media/image167.png"/><Relationship Id="rId418" Type="http://schemas.openxmlformats.org/officeDocument/2006/relationships/image" Target="../media/image195.png"/><Relationship Id="rId222" Type="http://schemas.openxmlformats.org/officeDocument/2006/relationships/image" Target="../media/image97.png"/><Relationship Id="rId264" Type="http://schemas.openxmlformats.org/officeDocument/2006/relationships/image" Target="../media/image118.png"/><Relationship Id="rId17" Type="http://schemas.openxmlformats.org/officeDocument/2006/relationships/slide" Target="slide9.xml"/><Relationship Id="rId59" Type="http://schemas.openxmlformats.org/officeDocument/2006/relationships/hyperlink" Target="&#49884;&#54200;41&#54200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166" Type="http://schemas.openxmlformats.org/officeDocument/2006/relationships/image" Target="../media/image69.png"/><Relationship Id="rId331" Type="http://schemas.openxmlformats.org/officeDocument/2006/relationships/hyperlink" Target="../../&#44396;-&#49888;&#50557;%20&#49457;&#44221;&#47785;&#47197;.pptx" TargetMode="External"/><Relationship Id="rId373" Type="http://schemas.openxmlformats.org/officeDocument/2006/relationships/hyperlink" Target="../21&#51204;&#46020;&#49436;/&#51204;&#46020;&#49436;.pptx" TargetMode="External"/><Relationship Id="rId429" Type="http://schemas.openxmlformats.org/officeDocument/2006/relationships/hyperlink" Target="../../&#49888;&#50557;PPT/49%20&#50640;&#48288;&#49548;&#49436;/&#50640;&#48288;&#49548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2&#54200;.pptx" TargetMode="External"/><Relationship Id="rId440" Type="http://schemas.openxmlformats.org/officeDocument/2006/relationships/image" Target="../media/image206.png"/><Relationship Id="rId28" Type="http://schemas.openxmlformats.org/officeDocument/2006/relationships/slide" Target="slide19.xml"/><Relationship Id="rId275" Type="http://schemas.openxmlformats.org/officeDocument/2006/relationships/hyperlink" Target="&#49884;&#54200;70&#54200;.pptx" TargetMode="External"/><Relationship Id="rId300" Type="http://schemas.openxmlformats.org/officeDocument/2006/relationships/image" Target="../media/image136.png"/><Relationship Id="rId81" Type="http://schemas.openxmlformats.org/officeDocument/2006/relationships/hyperlink" Target="&#49884;&#54200;05&#54200;.pptx" TargetMode="External"/><Relationship Id="rId135" Type="http://schemas.openxmlformats.org/officeDocument/2006/relationships/hyperlink" Target="&#49884;&#54200;63&#54200;.pptx" TargetMode="External"/><Relationship Id="rId177" Type="http://schemas.openxmlformats.org/officeDocument/2006/relationships/hyperlink" Target="&#49884;&#54200;141&#54200;.pptx" TargetMode="External"/><Relationship Id="rId342" Type="http://schemas.openxmlformats.org/officeDocument/2006/relationships/image" Target="../media/image157.png"/><Relationship Id="rId384" Type="http://schemas.openxmlformats.org/officeDocument/2006/relationships/image" Target="../media/image178.png"/><Relationship Id="rId202" Type="http://schemas.openxmlformats.org/officeDocument/2006/relationships/image" Target="../media/image87.png"/><Relationship Id="rId244" Type="http://schemas.openxmlformats.org/officeDocument/2006/relationships/image" Target="../media/image108.png"/><Relationship Id="rId39" Type="http://schemas.openxmlformats.org/officeDocument/2006/relationships/hyperlink" Target="&#49884;&#54200;01&#54200;.pptx" TargetMode="External"/><Relationship Id="rId286" Type="http://schemas.openxmlformats.org/officeDocument/2006/relationships/image" Target="../media/image129.png"/><Relationship Id="rId451" Type="http://schemas.openxmlformats.org/officeDocument/2006/relationships/hyperlink" Target="../../&#49888;&#50557;PPT/60%20&#48288;&#46300;&#47196;&#51204;&#49436;/&#48288;&#46300;&#47196;&#51204;&#49436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46" Type="http://schemas.openxmlformats.org/officeDocument/2006/relationships/image" Target="../media/image59.png"/><Relationship Id="rId188" Type="http://schemas.openxmlformats.org/officeDocument/2006/relationships/image" Target="../media/image80.png"/><Relationship Id="rId311" Type="http://schemas.openxmlformats.org/officeDocument/2006/relationships/hyperlink" Target="&#49884;&#54200;99&#54200;.pptx" TargetMode="External"/><Relationship Id="rId353" Type="http://schemas.openxmlformats.org/officeDocument/2006/relationships/hyperlink" Target="../12&#50676;&#50773;&#44592;&#54616;/&#50676;&#50773;&#44592;&#54616;.pptx" TargetMode="External"/><Relationship Id="rId395" Type="http://schemas.openxmlformats.org/officeDocument/2006/relationships/hyperlink" Target="../32&#50836;&#45208;/&#50836;&#45208;.pptx" TargetMode="External"/><Relationship Id="rId409" Type="http://schemas.openxmlformats.org/officeDocument/2006/relationships/hyperlink" Target="../39&#47568;&#46972;&#44592;/&#47568;&#46972;&#44592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&#49884;&#54200;129&#54200;.pptx" TargetMode="External"/><Relationship Id="rId420" Type="http://schemas.openxmlformats.org/officeDocument/2006/relationships/image" Target="../media/image196.png"/><Relationship Id="rId255" Type="http://schemas.openxmlformats.org/officeDocument/2006/relationships/hyperlink" Target="&#49884;&#54200;39&#54200;.pptx" TargetMode="External"/><Relationship Id="rId297" Type="http://schemas.openxmlformats.org/officeDocument/2006/relationships/hyperlink" Target="&#49884;&#54200;79&#54200;.pptx" TargetMode="External"/><Relationship Id="rId462" Type="http://schemas.openxmlformats.org/officeDocument/2006/relationships/image" Target="../media/image217.png"/><Relationship Id="rId115" Type="http://schemas.openxmlformats.org/officeDocument/2006/relationships/hyperlink" Target="&#49884;&#54200;07&#54200;.pptx" TargetMode="External"/><Relationship Id="rId157" Type="http://schemas.openxmlformats.org/officeDocument/2006/relationships/hyperlink" Target="&#49884;&#54200;121&#54200;.pptx" TargetMode="External"/><Relationship Id="rId322" Type="http://schemas.openxmlformats.org/officeDocument/2006/relationships/image" Target="../media/image147.png"/><Relationship Id="rId364" Type="http://schemas.openxmlformats.org/officeDocument/2006/relationships/image" Target="../media/image168.png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57&#54200;.pptx" TargetMode="External"/><Relationship Id="rId299" Type="http://schemas.openxmlformats.org/officeDocument/2006/relationships/hyperlink" Target="&#49884;&#54200;80&#54200;.pptx" TargetMode="External"/><Relationship Id="rId21" Type="http://schemas.openxmlformats.org/officeDocument/2006/relationships/slide" Target="slide12.xml"/><Relationship Id="rId63" Type="http://schemas.openxmlformats.org/officeDocument/2006/relationships/hyperlink" Target="&#49884;&#54200;43&#54200;.pptx" TargetMode="External"/><Relationship Id="rId159" Type="http://schemas.openxmlformats.org/officeDocument/2006/relationships/hyperlink" Target="&#49884;&#54200;123&#54200;.pptx" TargetMode="External"/><Relationship Id="rId324" Type="http://schemas.openxmlformats.org/officeDocument/2006/relationships/image" Target="../media/image148.png"/><Relationship Id="rId366" Type="http://schemas.openxmlformats.org/officeDocument/2006/relationships/image" Target="../media/image169.png"/><Relationship Id="rId170" Type="http://schemas.openxmlformats.org/officeDocument/2006/relationships/image" Target="../media/image71.png"/><Relationship Id="rId226" Type="http://schemas.openxmlformats.org/officeDocument/2006/relationships/image" Target="../media/image99.png"/><Relationship Id="rId433" Type="http://schemas.openxmlformats.org/officeDocument/2006/relationships/hyperlink" Target="../../&#49888;&#50557;PPT/51%20&#44264;&#47196;&#49352;&#49436;/&#44264;&#47196;&#49352;&#49436;.pptx" TargetMode="External"/><Relationship Id="rId268" Type="http://schemas.openxmlformats.org/officeDocument/2006/relationships/image" Target="../media/image120.png"/><Relationship Id="rId32" Type="http://schemas.openxmlformats.org/officeDocument/2006/relationships/image" Target="../media/image2.png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335" Type="http://schemas.openxmlformats.org/officeDocument/2006/relationships/hyperlink" Target="&#52285;&#49464;&#44592;.pptx" TargetMode="External"/><Relationship Id="rId377" Type="http://schemas.openxmlformats.org/officeDocument/2006/relationships/hyperlink" Target="../23&#51060;&#49324;&#50556;/&#51060;&#49324;&#50556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35&#54200;.pptx" TargetMode="External"/><Relationship Id="rId237" Type="http://schemas.openxmlformats.org/officeDocument/2006/relationships/hyperlink" Target="&#49884;&#54200;114&#54200;.pptx" TargetMode="External"/><Relationship Id="rId402" Type="http://schemas.openxmlformats.org/officeDocument/2006/relationships/image" Target="../media/image187.png"/><Relationship Id="rId279" Type="http://schemas.openxmlformats.org/officeDocument/2006/relationships/hyperlink" Target="&#49884;&#54200;88&#54200;.pptx" TargetMode="External"/><Relationship Id="rId444" Type="http://schemas.openxmlformats.org/officeDocument/2006/relationships/image" Target="../media/image208.png"/><Relationship Id="rId43" Type="http://schemas.openxmlformats.org/officeDocument/2006/relationships/hyperlink" Target="&#49884;&#54200;33&#54200;.pptx" TargetMode="External"/><Relationship Id="rId139" Type="http://schemas.openxmlformats.org/officeDocument/2006/relationships/hyperlink" Target="&#49884;&#54200;67&#54200;.pptx" TargetMode="External"/><Relationship Id="rId290" Type="http://schemas.openxmlformats.org/officeDocument/2006/relationships/image" Target="../media/image131.png"/><Relationship Id="rId304" Type="http://schemas.openxmlformats.org/officeDocument/2006/relationships/image" Target="../media/image138.png"/><Relationship Id="rId346" Type="http://schemas.openxmlformats.org/officeDocument/2006/relationships/image" Target="../media/image159.png"/><Relationship Id="rId388" Type="http://schemas.openxmlformats.org/officeDocument/2006/relationships/image" Target="../media/image180.png"/><Relationship Id="rId85" Type="http://schemas.openxmlformats.org/officeDocument/2006/relationships/hyperlink" Target="&#49884;&#54200;25&#54200;.pptx" TargetMode="External"/><Relationship Id="rId150" Type="http://schemas.openxmlformats.org/officeDocument/2006/relationships/image" Target="../media/image61.png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413" Type="http://schemas.openxmlformats.org/officeDocument/2006/relationships/hyperlink" Target="../../&#49888;&#50557;PPT/41%20&#47560;&#44032;&#48373;&#51020;/&#47560;&#44032;&#48373;&#51020;.pptx" TargetMode="External"/><Relationship Id="rId248" Type="http://schemas.openxmlformats.org/officeDocument/2006/relationships/image" Target="../media/image110.png"/><Relationship Id="rId455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6.xml"/><Relationship Id="rId108" Type="http://schemas.openxmlformats.org/officeDocument/2006/relationships/image" Target="../media/image40.png"/><Relationship Id="rId315" Type="http://schemas.openxmlformats.org/officeDocument/2006/relationships/hyperlink" Target="&#49884;&#54200;97&#54200;.pptx" TargetMode="External"/><Relationship Id="rId357" Type="http://schemas.openxmlformats.org/officeDocument/2006/relationships/hyperlink" Target="../13&#50669;&#45824;&#49345;/&#50669;&#45824;&#49345;.pptx" TargetMode="External"/><Relationship Id="rId54" Type="http://schemas.openxmlformats.org/officeDocument/2006/relationships/image" Target="../media/image13.png"/><Relationship Id="rId96" Type="http://schemas.openxmlformats.org/officeDocument/2006/relationships/image" Target="../media/image34.png"/><Relationship Id="rId161" Type="http://schemas.openxmlformats.org/officeDocument/2006/relationships/hyperlink" Target="&#49884;&#54200;133&#54200;.pptx" TargetMode="External"/><Relationship Id="rId217" Type="http://schemas.openxmlformats.org/officeDocument/2006/relationships/hyperlink" Target="&#49884;&#54200;103&#54200;.pptx" TargetMode="External"/><Relationship Id="rId399" Type="http://schemas.openxmlformats.org/officeDocument/2006/relationships/hyperlink" Target="../34&#45208;&#54996;/&#45208;&#54996;.pptx" TargetMode="External"/><Relationship Id="rId259" Type="http://schemas.openxmlformats.org/officeDocument/2006/relationships/hyperlink" Target="&#49884;&#54200;59&#54200;.pptx" TargetMode="External"/><Relationship Id="rId424" Type="http://schemas.openxmlformats.org/officeDocument/2006/relationships/image" Target="../media/image198.png"/><Relationship Id="rId466" Type="http://schemas.openxmlformats.org/officeDocument/2006/relationships/image" Target="../media/image233.png"/><Relationship Id="rId23" Type="http://schemas.openxmlformats.org/officeDocument/2006/relationships/slide" Target="slide14.xml"/><Relationship Id="rId119" Type="http://schemas.openxmlformats.org/officeDocument/2006/relationships/hyperlink" Target="&#49884;&#54200;47&#54200;.pptx" TargetMode="External"/><Relationship Id="rId270" Type="http://schemas.openxmlformats.org/officeDocument/2006/relationships/image" Target="../media/image121.png"/><Relationship Id="rId326" Type="http://schemas.openxmlformats.org/officeDocument/2006/relationships/image" Target="../media/image149.png"/><Relationship Id="rId65" Type="http://schemas.openxmlformats.org/officeDocument/2006/relationships/hyperlink" Target="&#49884;&#54200;34&#54200;.pptx" TargetMode="External"/><Relationship Id="rId130" Type="http://schemas.openxmlformats.org/officeDocument/2006/relationships/image" Target="../media/image51.png"/><Relationship Id="rId368" Type="http://schemas.openxmlformats.org/officeDocument/2006/relationships/image" Target="../media/image170.png"/><Relationship Id="rId172" Type="http://schemas.openxmlformats.org/officeDocument/2006/relationships/image" Target="../media/image72.png"/><Relationship Id="rId228" Type="http://schemas.openxmlformats.org/officeDocument/2006/relationships/image" Target="../media/image100.png"/><Relationship Id="rId43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1" Type="http://schemas.openxmlformats.org/officeDocument/2006/relationships/hyperlink" Target="&#49884;&#54200;81&#54200;.pptx" TargetMode="External"/><Relationship Id="rId337" Type="http://schemas.openxmlformats.org/officeDocument/2006/relationships/hyperlink" Target="../03&#47112;&#50948;&#44592;/&#47112;&#50948;&#44592;.pptx" TargetMode="External"/><Relationship Id="rId34" Type="http://schemas.openxmlformats.org/officeDocument/2006/relationships/image" Target="../media/image3.png"/><Relationship Id="rId76" Type="http://schemas.openxmlformats.org/officeDocument/2006/relationships/image" Target="../media/image24.png"/><Relationship Id="rId141" Type="http://schemas.openxmlformats.org/officeDocument/2006/relationships/hyperlink" Target="&#49884;&#54200;68&#54200;.pptx" TargetMode="External"/><Relationship Id="rId379" Type="http://schemas.openxmlformats.org/officeDocument/2006/relationships/hyperlink" Target="../24&#50696;&#47112;&#48120;&#50556;/&#50696;&#47112;&#48120;&#50556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45&#54200;.pptx" TargetMode="External"/><Relationship Id="rId239" Type="http://schemas.openxmlformats.org/officeDocument/2006/relationships/hyperlink" Target="&#49884;&#54200;115&#54200;.pptx" TargetMode="External"/><Relationship Id="rId390" Type="http://schemas.openxmlformats.org/officeDocument/2006/relationships/image" Target="../media/image181.png"/><Relationship Id="rId404" Type="http://schemas.openxmlformats.org/officeDocument/2006/relationships/image" Target="../media/image188.png"/><Relationship Id="rId446" Type="http://schemas.openxmlformats.org/officeDocument/2006/relationships/image" Target="../media/image209.png"/><Relationship Id="rId250" Type="http://schemas.openxmlformats.org/officeDocument/2006/relationships/image" Target="../media/image111.png"/><Relationship Id="rId292" Type="http://schemas.openxmlformats.org/officeDocument/2006/relationships/image" Target="../media/image132.png"/><Relationship Id="rId306" Type="http://schemas.openxmlformats.org/officeDocument/2006/relationships/image" Target="../media/image139.png"/><Relationship Id="rId45" Type="http://schemas.openxmlformats.org/officeDocument/2006/relationships/hyperlink" Target="&#49884;&#54200;31&#54200;.pptx" TargetMode="External"/><Relationship Id="rId87" Type="http://schemas.openxmlformats.org/officeDocument/2006/relationships/hyperlink" Target="&#49884;&#54200;45&#54200;.pptx" TargetMode="External"/><Relationship Id="rId110" Type="http://schemas.openxmlformats.org/officeDocument/2006/relationships/image" Target="../media/image41.png"/><Relationship Id="rId348" Type="http://schemas.openxmlformats.org/officeDocument/2006/relationships/image" Target="../media/image160.png"/><Relationship Id="rId152" Type="http://schemas.openxmlformats.org/officeDocument/2006/relationships/image" Target="../media/image62.png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415" Type="http://schemas.openxmlformats.org/officeDocument/2006/relationships/hyperlink" Target="../../&#49888;&#50557;PPT/42%20&#45572;&#44032;&#48373;&#51020;/&#45572;&#44032;&#48373;&#51020;.pptx" TargetMode="External"/><Relationship Id="rId457" Type="http://schemas.openxmlformats.org/officeDocument/2006/relationships/hyperlink" Target="../../&#49888;&#50557;PPT/63%20&#50836;&#54620;&#51060;&#49436;/&#50836;&#54620;&#51060;&#49436;1&#51109;.pptx" TargetMode="External"/><Relationship Id="rId261" Type="http://schemas.openxmlformats.org/officeDocument/2006/relationships/hyperlink" Target="&#49884;&#54200;77&#54200;.pptx" TargetMode="External"/><Relationship Id="rId14" Type="http://schemas.openxmlformats.org/officeDocument/2006/relationships/slide" Target="slide7.xml"/><Relationship Id="rId56" Type="http://schemas.openxmlformats.org/officeDocument/2006/relationships/image" Target="../media/image14.png"/><Relationship Id="rId317" Type="http://schemas.openxmlformats.org/officeDocument/2006/relationships/hyperlink" Target="&#49884;&#54200;96&#54200;.pptx" TargetMode="External"/><Relationship Id="rId359" Type="http://schemas.openxmlformats.org/officeDocument/2006/relationships/hyperlink" Target="../14&#50669;&#45824;&#54616;/&#50669;&#45824;&#54616;.pptx" TargetMode="External"/><Relationship Id="rId98" Type="http://schemas.openxmlformats.org/officeDocument/2006/relationships/image" Target="../media/image35.png"/><Relationship Id="rId121" Type="http://schemas.openxmlformats.org/officeDocument/2006/relationships/hyperlink" Target="&#49884;&#54200;37&#54200;.pptx" TargetMode="External"/><Relationship Id="rId163" Type="http://schemas.openxmlformats.org/officeDocument/2006/relationships/hyperlink" Target="&#49884;&#54200;132&#54200;.pptx" TargetMode="External"/><Relationship Id="rId219" Type="http://schemas.openxmlformats.org/officeDocument/2006/relationships/hyperlink" Target="&#49884;&#54200;104&#54200;.pptx" TargetMode="External"/><Relationship Id="rId370" Type="http://schemas.openxmlformats.org/officeDocument/2006/relationships/image" Target="../media/image171.png"/><Relationship Id="rId426" Type="http://schemas.openxmlformats.org/officeDocument/2006/relationships/image" Target="../media/image199.png"/><Relationship Id="rId230" Type="http://schemas.openxmlformats.org/officeDocument/2006/relationships/image" Target="../media/image101.png"/><Relationship Id="rId25" Type="http://schemas.openxmlformats.org/officeDocument/2006/relationships/slide" Target="slide16.xml"/><Relationship Id="rId67" Type="http://schemas.openxmlformats.org/officeDocument/2006/relationships/hyperlink" Target="&#49884;&#54200;14&#54200;.pptx" TargetMode="External"/><Relationship Id="rId272" Type="http://schemas.openxmlformats.org/officeDocument/2006/relationships/image" Target="../media/image122.png"/><Relationship Id="rId328" Type="http://schemas.openxmlformats.org/officeDocument/2006/relationships/image" Target="../media/image150.png"/><Relationship Id="rId132" Type="http://schemas.openxmlformats.org/officeDocument/2006/relationships/image" Target="../media/image52.png"/><Relationship Id="rId174" Type="http://schemas.openxmlformats.org/officeDocument/2006/relationships/image" Target="../media/image73.png"/><Relationship Id="rId381" Type="http://schemas.openxmlformats.org/officeDocument/2006/relationships/hyperlink" Target="../25&#50696;&#47112;&#48120;&#50556;&#50528;&#44032;/&#50696;&#47112;&#48120;&#50556;&#50528;&#44032;.pptx" TargetMode="External"/><Relationship Id="rId241" Type="http://schemas.openxmlformats.org/officeDocument/2006/relationships/hyperlink" Target="&#49884;&#54200;120&#54200;.pptx" TargetMode="External"/><Relationship Id="rId43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36" Type="http://schemas.openxmlformats.org/officeDocument/2006/relationships/image" Target="../media/image4.png"/><Relationship Id="rId283" Type="http://schemas.openxmlformats.org/officeDocument/2006/relationships/hyperlink" Target="&#49884;&#54200;82&#54200;.pptx" TargetMode="External"/><Relationship Id="rId339" Type="http://schemas.openxmlformats.org/officeDocument/2006/relationships/hyperlink" Target="../04&#48124;&#49688;&#44592;/&#48124;&#49688;&#44592;.pptx" TargetMode="External"/><Relationship Id="rId78" Type="http://schemas.openxmlformats.org/officeDocument/2006/relationships/image" Target="../media/image25.png"/><Relationship Id="rId101" Type="http://schemas.openxmlformats.org/officeDocument/2006/relationships/hyperlink" Target="&#49884;&#54200;06&#54200;.pptx" TargetMode="External"/><Relationship Id="rId143" Type="http://schemas.openxmlformats.org/officeDocument/2006/relationships/hyperlink" Target="&#49884;&#54200;58&#54200;.pptx" TargetMode="External"/><Relationship Id="rId185" Type="http://schemas.openxmlformats.org/officeDocument/2006/relationships/hyperlink" Target="&#49884;&#54200;130&#54200;.pptx" TargetMode="External"/><Relationship Id="rId350" Type="http://schemas.openxmlformats.org/officeDocument/2006/relationships/image" Target="../media/image161.png"/><Relationship Id="rId406" Type="http://schemas.openxmlformats.org/officeDocument/2006/relationships/image" Target="../media/image189.png"/><Relationship Id="rId9" Type="http://schemas.openxmlformats.org/officeDocument/2006/relationships/slide" Target="slide24.xml"/><Relationship Id="rId210" Type="http://schemas.openxmlformats.org/officeDocument/2006/relationships/image" Target="../media/image91.png"/><Relationship Id="rId392" Type="http://schemas.openxmlformats.org/officeDocument/2006/relationships/image" Target="../media/image182.png"/><Relationship Id="rId448" Type="http://schemas.openxmlformats.org/officeDocument/2006/relationships/image" Target="../media/image210.png"/><Relationship Id="rId252" Type="http://schemas.openxmlformats.org/officeDocument/2006/relationships/image" Target="../media/image112.png"/><Relationship Id="rId294" Type="http://schemas.openxmlformats.org/officeDocument/2006/relationships/image" Target="../media/image133.png"/><Relationship Id="rId308" Type="http://schemas.openxmlformats.org/officeDocument/2006/relationships/image" Target="../media/image140.png"/><Relationship Id="rId47" Type="http://schemas.openxmlformats.org/officeDocument/2006/relationships/hyperlink" Target="&#49884;&#54200;32&#54200;.pptx" TargetMode="External"/><Relationship Id="rId89" Type="http://schemas.openxmlformats.org/officeDocument/2006/relationships/hyperlink" Target="&#49884;&#54200;10&#54200;.pptx" TargetMode="External"/><Relationship Id="rId112" Type="http://schemas.openxmlformats.org/officeDocument/2006/relationships/image" Target="../media/image42.png"/><Relationship Id="rId154" Type="http://schemas.openxmlformats.org/officeDocument/2006/relationships/image" Target="../media/image63.png"/><Relationship Id="rId361" Type="http://schemas.openxmlformats.org/officeDocument/2006/relationships/hyperlink" Target="../15&#50640;&#49828;&#46972;/&#50640;&#49828;&#46972;.pptx" TargetMode="External"/><Relationship Id="rId196" Type="http://schemas.openxmlformats.org/officeDocument/2006/relationships/image" Target="../media/image84.png"/><Relationship Id="rId417" Type="http://schemas.openxmlformats.org/officeDocument/2006/relationships/hyperlink" Target="../../&#49888;&#50557;PPT/43%20&#50836;&#54620;&#48373;&#51020;/&#50836;&#54620;&#48373;&#51020;.pptx" TargetMode="External"/><Relationship Id="rId459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28.xml"/><Relationship Id="rId221" Type="http://schemas.openxmlformats.org/officeDocument/2006/relationships/hyperlink" Target="&#49884;&#54200;105&#54200;.pptx" TargetMode="External"/><Relationship Id="rId263" Type="http://schemas.openxmlformats.org/officeDocument/2006/relationships/hyperlink" Target="&#49884;&#54200;71&#54200;.pptx" TargetMode="External"/><Relationship Id="rId319" Type="http://schemas.openxmlformats.org/officeDocument/2006/relationships/hyperlink" Target="&#49884;&#54200;95&#54200;.pptx" TargetMode="External"/><Relationship Id="rId58" Type="http://schemas.openxmlformats.org/officeDocument/2006/relationships/image" Target="../media/image15.png"/><Relationship Id="rId123" Type="http://schemas.openxmlformats.org/officeDocument/2006/relationships/hyperlink" Target="&#49884;&#54200;27&#54200;.pptx" TargetMode="External"/><Relationship Id="rId330" Type="http://schemas.openxmlformats.org/officeDocument/2006/relationships/image" Target="../media/image151.png"/><Relationship Id="rId165" Type="http://schemas.openxmlformats.org/officeDocument/2006/relationships/hyperlink" Target="&#49884;&#54200;131&#54200;.pptx" TargetMode="External"/><Relationship Id="rId372" Type="http://schemas.openxmlformats.org/officeDocument/2006/relationships/image" Target="../media/image172.png"/><Relationship Id="rId428" Type="http://schemas.openxmlformats.org/officeDocument/2006/relationships/image" Target="../media/image200.png"/><Relationship Id="rId232" Type="http://schemas.openxmlformats.org/officeDocument/2006/relationships/image" Target="../media/image102.png"/><Relationship Id="rId274" Type="http://schemas.openxmlformats.org/officeDocument/2006/relationships/image" Target="../media/image123.png"/><Relationship Id="rId27" Type="http://schemas.openxmlformats.org/officeDocument/2006/relationships/slide" Target="slide18.xml"/><Relationship Id="rId69" Type="http://schemas.openxmlformats.org/officeDocument/2006/relationships/hyperlink" Target="&#49884;&#54200;24&#54200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76" Type="http://schemas.openxmlformats.org/officeDocument/2006/relationships/image" Target="../media/image74.png"/><Relationship Id="rId341" Type="http://schemas.openxmlformats.org/officeDocument/2006/relationships/hyperlink" Target="../05&#49888;&#47749;&#44592;/&#49888;&#47749;&#44592;.pptx" TargetMode="External"/><Relationship Id="rId383" Type="http://schemas.openxmlformats.org/officeDocument/2006/relationships/hyperlink" Target="../26&#50640;&#49828;&#44180;/&#50640;&#49828;&#44180;.pptx" TargetMode="External"/><Relationship Id="rId439" Type="http://schemas.openxmlformats.org/officeDocument/2006/relationships/hyperlink" Target="../../&#49888;&#50557;PPT/54%20&#46356;&#47784;&#45936;&#51204;&#49436;/&#46356;&#47784;&#45936;&#51204;&#49436;.pptx" TargetMode="External"/><Relationship Id="rId201" Type="http://schemas.openxmlformats.org/officeDocument/2006/relationships/hyperlink" Target="&#49884;&#54200;127&#54200;.pptx" TargetMode="External"/><Relationship Id="rId243" Type="http://schemas.openxmlformats.org/officeDocument/2006/relationships/hyperlink" Target="&#49884;&#54200;116&#54200;.pptx" TargetMode="External"/><Relationship Id="rId285" Type="http://schemas.openxmlformats.org/officeDocument/2006/relationships/hyperlink" Target="&#49884;&#54200;83&#54200;.pptx" TargetMode="External"/><Relationship Id="rId450" Type="http://schemas.openxmlformats.org/officeDocument/2006/relationships/image" Target="../media/image211.png"/><Relationship Id="rId38" Type="http://schemas.openxmlformats.org/officeDocument/2006/relationships/image" Target="../media/image5.png"/><Relationship Id="rId103" Type="http://schemas.openxmlformats.org/officeDocument/2006/relationships/hyperlink" Target="&#49884;&#54200;16&#54200;.pptx" TargetMode="External"/><Relationship Id="rId310" Type="http://schemas.openxmlformats.org/officeDocument/2006/relationships/image" Target="../media/image141.png"/><Relationship Id="rId91" Type="http://schemas.openxmlformats.org/officeDocument/2006/relationships/hyperlink" Target="&#49884;&#54200;20&#54200;.pptx" TargetMode="External"/><Relationship Id="rId145" Type="http://schemas.openxmlformats.org/officeDocument/2006/relationships/hyperlink" Target="&#49884;&#54200;48&#54200;.pptx" TargetMode="External"/><Relationship Id="rId187" Type="http://schemas.openxmlformats.org/officeDocument/2006/relationships/hyperlink" Target="&#49884;&#54200;140&#54200;.pptx" TargetMode="External"/><Relationship Id="rId352" Type="http://schemas.openxmlformats.org/officeDocument/2006/relationships/image" Target="../media/image162.png"/><Relationship Id="rId394" Type="http://schemas.openxmlformats.org/officeDocument/2006/relationships/image" Target="../media/image183.png"/><Relationship Id="rId408" Type="http://schemas.openxmlformats.org/officeDocument/2006/relationships/image" Target="../media/image190.png"/><Relationship Id="rId212" Type="http://schemas.openxmlformats.org/officeDocument/2006/relationships/image" Target="../media/image92.png"/><Relationship Id="rId254" Type="http://schemas.openxmlformats.org/officeDocument/2006/relationships/image" Target="../media/image113.png"/><Relationship Id="rId49" Type="http://schemas.openxmlformats.org/officeDocument/2006/relationships/hyperlink" Target="&#49884;&#54200;03&#54200;.pptx" TargetMode="External"/><Relationship Id="rId114" Type="http://schemas.openxmlformats.org/officeDocument/2006/relationships/image" Target="../media/image43.png"/><Relationship Id="rId296" Type="http://schemas.openxmlformats.org/officeDocument/2006/relationships/image" Target="../media/image134.png"/><Relationship Id="rId461" Type="http://schemas.openxmlformats.org/officeDocument/2006/relationships/hyperlink" Target="../../&#49888;&#50557;PPT/65%20&#50976;&#45796;&#49436;/&#50976;&#45796;&#49436;1&#51109;.pptx" TargetMode="External"/><Relationship Id="rId60" Type="http://schemas.openxmlformats.org/officeDocument/2006/relationships/image" Target="../media/image16.png"/><Relationship Id="rId156" Type="http://schemas.openxmlformats.org/officeDocument/2006/relationships/image" Target="../media/image64.png"/><Relationship Id="rId198" Type="http://schemas.openxmlformats.org/officeDocument/2006/relationships/image" Target="../media/image85.png"/><Relationship Id="rId321" Type="http://schemas.openxmlformats.org/officeDocument/2006/relationships/hyperlink" Target="&#49884;&#54200;94&#54200;.pptx" TargetMode="External"/><Relationship Id="rId363" Type="http://schemas.openxmlformats.org/officeDocument/2006/relationships/hyperlink" Target="../16&#45712;&#54756;&#48120;&#50556;/&#45712;&#54756;&#48120;&#50556;.pptx" TargetMode="External"/><Relationship Id="rId419" Type="http://schemas.openxmlformats.org/officeDocument/2006/relationships/hyperlink" Target="../../&#49888;&#50557;PPT/44%20&#49324;&#46020;&#54665;&#51204;/&#49324;&#46020;&#54665;&#51204;.pptx" TargetMode="External"/><Relationship Id="rId223" Type="http://schemas.openxmlformats.org/officeDocument/2006/relationships/hyperlink" Target="&#49884;&#54200;110&#54200;.pptx" TargetMode="External"/><Relationship Id="rId430" Type="http://schemas.openxmlformats.org/officeDocument/2006/relationships/image" Target="../media/image201.png"/><Relationship Id="rId18" Type="http://schemas.openxmlformats.org/officeDocument/2006/relationships/slide" Target="slide29.xml"/><Relationship Id="rId265" Type="http://schemas.openxmlformats.org/officeDocument/2006/relationships/hyperlink" Target="&#49884;&#54200;72&#54200;.pptx" TargetMode="External"/><Relationship Id="rId125" Type="http://schemas.openxmlformats.org/officeDocument/2006/relationships/hyperlink" Target="&#49884;&#54200;17&#54200;.pptx" TargetMode="External"/><Relationship Id="rId167" Type="http://schemas.openxmlformats.org/officeDocument/2006/relationships/hyperlink" Target="&#49884;&#54200;134&#54200;.pptx" TargetMode="External"/><Relationship Id="rId332" Type="http://schemas.openxmlformats.org/officeDocument/2006/relationships/image" Target="../media/image152.png"/><Relationship Id="rId374" Type="http://schemas.openxmlformats.org/officeDocument/2006/relationships/image" Target="../media/image173.png"/><Relationship Id="rId71" Type="http://schemas.openxmlformats.org/officeDocument/2006/relationships/hyperlink" Target="&#49884;&#54200;54&#54200;.pptx" TargetMode="External"/><Relationship Id="rId234" Type="http://schemas.openxmlformats.org/officeDocument/2006/relationships/image" Target="../media/image10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276" Type="http://schemas.openxmlformats.org/officeDocument/2006/relationships/image" Target="../media/image124.png"/><Relationship Id="rId441" Type="http://schemas.openxmlformats.org/officeDocument/2006/relationships/hyperlink" Target="../../&#49888;&#50557;PPT/55%20&#46356;&#47784;&#45936;&#54980;&#49436;/&#46356;&#47784;&#45936;&#54980;&#49436;.pptx" TargetMode="External"/><Relationship Id="rId40" Type="http://schemas.openxmlformats.org/officeDocument/2006/relationships/image" Target="../media/image6.png"/><Relationship Id="rId136" Type="http://schemas.openxmlformats.org/officeDocument/2006/relationships/image" Target="../media/image54.png"/><Relationship Id="rId178" Type="http://schemas.openxmlformats.org/officeDocument/2006/relationships/image" Target="../media/image75.png"/><Relationship Id="rId301" Type="http://schemas.openxmlformats.org/officeDocument/2006/relationships/hyperlink" Target="&#49884;&#54200;90&#54200;.pptx" TargetMode="External"/><Relationship Id="rId343" Type="http://schemas.openxmlformats.org/officeDocument/2006/relationships/hyperlink" Target="../06&#50668;&#54840;&#49688;&#50500;/&#50668;&#54840;&#49688;&#50500;.pptx" TargetMode="External"/><Relationship Id="rId61" Type="http://schemas.openxmlformats.org/officeDocument/2006/relationships/hyperlink" Target="&#49884;&#54200;42&#54200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&#49884;&#54200;137&#54200;.pptx" TargetMode="External"/><Relationship Id="rId203" Type="http://schemas.openxmlformats.org/officeDocument/2006/relationships/hyperlink" Target="&#49884;&#54200;128&#54200;.pptx" TargetMode="External"/><Relationship Id="rId385" Type="http://schemas.openxmlformats.org/officeDocument/2006/relationships/hyperlink" Target="../27&#45796;&#45768;&#50648;/&#45796;&#45768;&#50648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8.png"/><Relationship Id="rId245" Type="http://schemas.openxmlformats.org/officeDocument/2006/relationships/hyperlink" Target="&#49884;&#54200;117&#54200;.pptx" TargetMode="External"/><Relationship Id="rId266" Type="http://schemas.openxmlformats.org/officeDocument/2006/relationships/image" Target="../media/image119.png"/><Relationship Id="rId287" Type="http://schemas.openxmlformats.org/officeDocument/2006/relationships/hyperlink" Target="&#49884;&#54200;84&#54200;.pptx" TargetMode="External"/><Relationship Id="rId410" Type="http://schemas.openxmlformats.org/officeDocument/2006/relationships/image" Target="../media/image191.png"/><Relationship Id="rId431" Type="http://schemas.openxmlformats.org/officeDocument/2006/relationships/hyperlink" Target="../../&#49888;&#50557;PPT/50%20&#48716;&#47549;&#48372;&#49436;/&#48716;&#47549;&#48372;&#49436;.pptx" TargetMode="External"/><Relationship Id="rId452" Type="http://schemas.openxmlformats.org/officeDocument/2006/relationships/image" Target="../media/image212.png"/><Relationship Id="rId30" Type="http://schemas.openxmlformats.org/officeDocument/2006/relationships/slide" Target="slide8.xml"/><Relationship Id="rId105" Type="http://schemas.openxmlformats.org/officeDocument/2006/relationships/hyperlink" Target="&#49884;&#54200;26&#54200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&#49884;&#54200;38&#54200;.pptx" TargetMode="External"/><Relationship Id="rId168" Type="http://schemas.openxmlformats.org/officeDocument/2006/relationships/image" Target="../media/image70.png"/><Relationship Id="rId312" Type="http://schemas.openxmlformats.org/officeDocument/2006/relationships/image" Target="../media/image142.png"/><Relationship Id="rId333" Type="http://schemas.openxmlformats.org/officeDocument/2006/relationships/hyperlink" Target="../02&#52636;&#50528;&#44413;&#44592;/&#52636;&#50528;&#44413;&#44592;.pptx" TargetMode="External"/><Relationship Id="rId354" Type="http://schemas.openxmlformats.org/officeDocument/2006/relationships/image" Target="../media/image163.png"/><Relationship Id="rId51" Type="http://schemas.openxmlformats.org/officeDocument/2006/relationships/hyperlink" Target="&#49884;&#54200;13&#54200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49884;&#54200;30&#54200;.pptx" TargetMode="External"/><Relationship Id="rId189" Type="http://schemas.openxmlformats.org/officeDocument/2006/relationships/hyperlink" Target="&#49884;&#54200;150&#54200;.pptx" TargetMode="External"/><Relationship Id="rId375" Type="http://schemas.openxmlformats.org/officeDocument/2006/relationships/hyperlink" Target="../22&#50500;&#44032;/&#50500;&#44032;.pptx" TargetMode="External"/><Relationship Id="rId396" Type="http://schemas.openxmlformats.org/officeDocument/2006/relationships/image" Target="../media/image184.png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35" Type="http://schemas.openxmlformats.org/officeDocument/2006/relationships/hyperlink" Target="&#49884;&#54200;113&#54200;.pptx" TargetMode="External"/><Relationship Id="rId256" Type="http://schemas.openxmlformats.org/officeDocument/2006/relationships/image" Target="../media/image114.png"/><Relationship Id="rId277" Type="http://schemas.openxmlformats.org/officeDocument/2006/relationships/hyperlink" Target="&#49884;&#54200;78&#54200;.pptx" TargetMode="External"/><Relationship Id="rId298" Type="http://schemas.openxmlformats.org/officeDocument/2006/relationships/image" Target="../media/image135.png"/><Relationship Id="rId400" Type="http://schemas.openxmlformats.org/officeDocument/2006/relationships/image" Target="../media/image186.png"/><Relationship Id="rId421" Type="http://schemas.openxmlformats.org/officeDocument/2006/relationships/hyperlink" Target="../../&#49888;&#50557;PPT/45%20&#47196;&#47560;&#49436;/&#47196;&#47560;&#49436;.pptx" TargetMode="External"/><Relationship Id="rId442" Type="http://schemas.openxmlformats.org/officeDocument/2006/relationships/image" Target="../media/image207.png"/><Relationship Id="rId463" Type="http://schemas.openxmlformats.org/officeDocument/2006/relationships/hyperlink" Target="../../&#49888;&#50557;PPT/66%20&#50836;&#54620;&#44228;&#49884;&#47197;/&#50836;&#54620;&#44228;&#49884;&#47197;.pptx" TargetMode="External"/><Relationship Id="rId116" Type="http://schemas.openxmlformats.org/officeDocument/2006/relationships/image" Target="../media/image44.png"/><Relationship Id="rId137" Type="http://schemas.openxmlformats.org/officeDocument/2006/relationships/hyperlink" Target="&#49884;&#54200;62&#54200;.pptx" TargetMode="External"/><Relationship Id="rId158" Type="http://schemas.openxmlformats.org/officeDocument/2006/relationships/image" Target="../media/image65.png"/><Relationship Id="rId302" Type="http://schemas.openxmlformats.org/officeDocument/2006/relationships/image" Target="../media/image137.png"/><Relationship Id="rId323" Type="http://schemas.openxmlformats.org/officeDocument/2006/relationships/hyperlink" Target="&#49884;&#54200;93&#54200;.pptx" TargetMode="External"/><Relationship Id="rId344" Type="http://schemas.openxmlformats.org/officeDocument/2006/relationships/image" Target="../media/image158.png"/><Relationship Id="rId20" Type="http://schemas.openxmlformats.org/officeDocument/2006/relationships/slide" Target="slide11.xml"/><Relationship Id="rId41" Type="http://schemas.openxmlformats.org/officeDocument/2006/relationships/hyperlink" Target="&#49884;&#54200;02&#54200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49884;&#54200;15&#54200;.pptx" TargetMode="External"/><Relationship Id="rId179" Type="http://schemas.openxmlformats.org/officeDocument/2006/relationships/hyperlink" Target="&#49884;&#54200;125&#54200;.pptx" TargetMode="External"/><Relationship Id="rId365" Type="http://schemas.openxmlformats.org/officeDocument/2006/relationships/hyperlink" Target="../17&#50640;&#49828;&#45908;/&#50640;&#49828;&#45908;.pptx" TargetMode="External"/><Relationship Id="rId386" Type="http://schemas.openxmlformats.org/officeDocument/2006/relationships/image" Target="../media/image179.png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5" Type="http://schemas.openxmlformats.org/officeDocument/2006/relationships/hyperlink" Target="&#49884;&#54200;107&#54200;.pptx" TargetMode="External"/><Relationship Id="rId246" Type="http://schemas.openxmlformats.org/officeDocument/2006/relationships/image" Target="../media/image109.png"/><Relationship Id="rId267" Type="http://schemas.openxmlformats.org/officeDocument/2006/relationships/hyperlink" Target="&#49884;&#54200;73&#54200;.pptx" TargetMode="External"/><Relationship Id="rId288" Type="http://schemas.openxmlformats.org/officeDocument/2006/relationships/image" Target="../media/image130.png"/><Relationship Id="rId411" Type="http://schemas.openxmlformats.org/officeDocument/2006/relationships/hyperlink" Target="../../&#49888;&#50557;PPT/40%20&#47560;&#53468;&#48373;&#51020;/&#47560;&#53468;&#48373;&#51020;.pptx" TargetMode="External"/><Relationship Id="rId432" Type="http://schemas.openxmlformats.org/officeDocument/2006/relationships/image" Target="../media/image202.png"/><Relationship Id="rId453" Type="http://schemas.openxmlformats.org/officeDocument/2006/relationships/hyperlink" Target="../../&#49888;&#50557;PPT/61%20&#48288;&#46300;&#47196;&#54980;&#49436;/&#48288;&#46300;&#47196;&#54980;&#49436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&#49884;&#54200;66&#54200;.pptx" TargetMode="External"/><Relationship Id="rId313" Type="http://schemas.openxmlformats.org/officeDocument/2006/relationships/hyperlink" Target="&#49884;&#54200;98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12&#54200;.pptx" TargetMode="External"/><Relationship Id="rId52" Type="http://schemas.openxmlformats.org/officeDocument/2006/relationships/image" Target="../media/image12.png"/><Relationship Id="rId73" Type="http://schemas.openxmlformats.org/officeDocument/2006/relationships/hyperlink" Target="&#49884;&#54200;55&#54200;.pptx" TargetMode="External"/><Relationship Id="rId94" Type="http://schemas.openxmlformats.org/officeDocument/2006/relationships/image" Target="../media/image33.png"/><Relationship Id="rId148" Type="http://schemas.openxmlformats.org/officeDocument/2006/relationships/image" Target="../media/image60.png"/><Relationship Id="rId169" Type="http://schemas.openxmlformats.org/officeDocument/2006/relationships/hyperlink" Target="&#49884;&#54200;144&#54200;.pptx" TargetMode="External"/><Relationship Id="rId334" Type="http://schemas.openxmlformats.org/officeDocument/2006/relationships/image" Target="../media/image153.png"/><Relationship Id="rId355" Type="http://schemas.openxmlformats.org/officeDocument/2006/relationships/hyperlink" Target="../11&#50676;&#50773;&#44592;&#49345;/&#50676;&#50773;&#44592;&#49345;.pptx" TargetMode="External"/><Relationship Id="rId376" Type="http://schemas.openxmlformats.org/officeDocument/2006/relationships/image" Target="../media/image174.png"/><Relationship Id="rId397" Type="http://schemas.openxmlformats.org/officeDocument/2006/relationships/hyperlink" Target="../33&#48120;&#44032;/&#48120;&#44032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6.png"/><Relationship Id="rId215" Type="http://schemas.openxmlformats.org/officeDocument/2006/relationships/hyperlink" Target="&#49884;&#54200;111&#54200;.pptx" TargetMode="External"/><Relationship Id="rId236" Type="http://schemas.openxmlformats.org/officeDocument/2006/relationships/image" Target="../media/image104.png"/><Relationship Id="rId257" Type="http://schemas.openxmlformats.org/officeDocument/2006/relationships/hyperlink" Target="&#49884;&#54200;49&#54200;.pptx" TargetMode="External"/><Relationship Id="rId278" Type="http://schemas.openxmlformats.org/officeDocument/2006/relationships/image" Target="../media/image125.png"/><Relationship Id="rId401" Type="http://schemas.openxmlformats.org/officeDocument/2006/relationships/hyperlink" Target="../35&#54616;&#48149;&#44397;/&#54616;&#48149;&#44397;.pptx" TargetMode="External"/><Relationship Id="rId422" Type="http://schemas.openxmlformats.org/officeDocument/2006/relationships/image" Target="../media/image197.png"/><Relationship Id="rId443" Type="http://schemas.openxmlformats.org/officeDocument/2006/relationships/hyperlink" Target="../../&#49888;&#50557;PPT/56%20&#46356;&#46020;&#49436;/&#46356;&#46020;&#49436;.pptx" TargetMode="External"/><Relationship Id="rId464" Type="http://schemas.openxmlformats.org/officeDocument/2006/relationships/image" Target="../media/image218.png"/><Relationship Id="rId303" Type="http://schemas.openxmlformats.org/officeDocument/2006/relationships/hyperlink" Target="&#49884;&#54200;89&#54200;.pptx" TargetMode="External"/><Relationship Id="rId42" Type="http://schemas.openxmlformats.org/officeDocument/2006/relationships/image" Target="../media/image7.png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345" Type="http://schemas.openxmlformats.org/officeDocument/2006/relationships/hyperlink" Target="../07&#49324;&#49324;&#44592;/&#49324;&#49324;&#44592;.pptx" TargetMode="External"/><Relationship Id="rId387" Type="http://schemas.openxmlformats.org/officeDocument/2006/relationships/hyperlink" Target="../28&#54840;&#49464;&#50500;/&#54840;&#49464;&#50500;.pptx" TargetMode="External"/><Relationship Id="rId191" Type="http://schemas.openxmlformats.org/officeDocument/2006/relationships/hyperlink" Target="&#49884;&#54200;126&#54200;.pptx" TargetMode="External"/><Relationship Id="rId205" Type="http://schemas.openxmlformats.org/officeDocument/2006/relationships/hyperlink" Target="&#49884;&#54200;138&#54200;.pptx" TargetMode="External"/><Relationship Id="rId247" Type="http://schemas.openxmlformats.org/officeDocument/2006/relationships/hyperlink" Target="&#49884;&#54200;118&#54200;.pptx" TargetMode="External"/><Relationship Id="rId412" Type="http://schemas.openxmlformats.org/officeDocument/2006/relationships/image" Target="../media/image192.png"/><Relationship Id="rId107" Type="http://schemas.openxmlformats.org/officeDocument/2006/relationships/hyperlink" Target="&#49884;&#54200;35&#54200;.pptx" TargetMode="External"/><Relationship Id="rId289" Type="http://schemas.openxmlformats.org/officeDocument/2006/relationships/hyperlink" Target="&#49884;&#54200;85&#54200;.pptx" TargetMode="External"/><Relationship Id="rId454" Type="http://schemas.openxmlformats.org/officeDocument/2006/relationships/image" Target="../media/image213.png"/><Relationship Id="rId11" Type="http://schemas.openxmlformats.org/officeDocument/2006/relationships/slide" Target="slide25.xml"/><Relationship Id="rId53" Type="http://schemas.openxmlformats.org/officeDocument/2006/relationships/hyperlink" Target="&#49884;&#54200;23&#54200;.pptx" TargetMode="External"/><Relationship Id="rId149" Type="http://schemas.openxmlformats.org/officeDocument/2006/relationships/hyperlink" Target="&#49884;&#54200;28&#54200;.pptx" TargetMode="External"/><Relationship Id="rId314" Type="http://schemas.openxmlformats.org/officeDocument/2006/relationships/image" Target="../media/image143.png"/><Relationship Id="rId356" Type="http://schemas.openxmlformats.org/officeDocument/2006/relationships/image" Target="../media/image164.png"/><Relationship Id="rId398" Type="http://schemas.openxmlformats.org/officeDocument/2006/relationships/image" Target="../media/image185.png"/><Relationship Id="rId95" Type="http://schemas.openxmlformats.org/officeDocument/2006/relationships/hyperlink" Target="&#49884;&#54200;40&#54200;.pptx" TargetMode="External"/><Relationship Id="rId160" Type="http://schemas.openxmlformats.org/officeDocument/2006/relationships/image" Target="../media/image66.png"/><Relationship Id="rId216" Type="http://schemas.openxmlformats.org/officeDocument/2006/relationships/image" Target="../media/image94.png"/><Relationship Id="rId423" Type="http://schemas.openxmlformats.org/officeDocument/2006/relationships/hyperlink" Target="../../&#49888;&#50557;PPT/46%20&#44256;&#47536;&#46020;&#51204;&#49436;/&#44256;&#47536;&#46020;&#51204;&#49436;.pptx" TargetMode="External"/><Relationship Id="rId258" Type="http://schemas.openxmlformats.org/officeDocument/2006/relationships/image" Target="../media/image115.png"/><Relationship Id="rId465" Type="http://schemas.openxmlformats.org/officeDocument/2006/relationships/image" Target="../media/image219.png"/><Relationship Id="rId22" Type="http://schemas.openxmlformats.org/officeDocument/2006/relationships/slide" Target="slide13.xm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325" Type="http://schemas.openxmlformats.org/officeDocument/2006/relationships/hyperlink" Target="&#49884;&#54200;92&#54200;.pptx" TargetMode="External"/><Relationship Id="rId367" Type="http://schemas.openxmlformats.org/officeDocument/2006/relationships/hyperlink" Target="../18&#50853;&#44592;/&#50853;&#44592;.pptx" TargetMode="External"/><Relationship Id="rId171" Type="http://schemas.openxmlformats.org/officeDocument/2006/relationships/hyperlink" Target="&#49884;&#54200;124&#54200;.pptx" TargetMode="External"/><Relationship Id="rId227" Type="http://schemas.openxmlformats.org/officeDocument/2006/relationships/hyperlink" Target="&#49884;&#54200;106&#54200;.pptx" TargetMode="External"/><Relationship Id="rId269" Type="http://schemas.openxmlformats.org/officeDocument/2006/relationships/hyperlink" Target="&#49884;&#54200;74&#54200;.pptx" TargetMode="External"/><Relationship Id="rId434" Type="http://schemas.openxmlformats.org/officeDocument/2006/relationships/image" Target="../media/image203.png"/><Relationship Id="rId33" Type="http://schemas.openxmlformats.org/officeDocument/2006/relationships/hyperlink" Target="&#49884;&#54200;22&#54200;.pptx" TargetMode="External"/><Relationship Id="rId129" Type="http://schemas.openxmlformats.org/officeDocument/2006/relationships/hyperlink" Target="&#49884;&#54200;61&#54200;.pptx" TargetMode="External"/><Relationship Id="rId280" Type="http://schemas.openxmlformats.org/officeDocument/2006/relationships/image" Target="../media/image126.png"/><Relationship Id="rId336" Type="http://schemas.openxmlformats.org/officeDocument/2006/relationships/image" Target="../media/image154.png"/><Relationship Id="rId75" Type="http://schemas.openxmlformats.org/officeDocument/2006/relationships/hyperlink" Target="&#49884;&#54200;51&#54200;.pptx" TargetMode="External"/><Relationship Id="rId140" Type="http://schemas.openxmlformats.org/officeDocument/2006/relationships/image" Target="../media/image56.png"/><Relationship Id="rId182" Type="http://schemas.openxmlformats.org/officeDocument/2006/relationships/image" Target="../media/image77.png"/><Relationship Id="rId378" Type="http://schemas.openxmlformats.org/officeDocument/2006/relationships/image" Target="../media/image175.png"/><Relationship Id="rId403" Type="http://schemas.openxmlformats.org/officeDocument/2006/relationships/hyperlink" Target="../36&#49828;&#48148;&#45264;/&#49828;&#48148;&#45264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5.png"/><Relationship Id="rId445" Type="http://schemas.openxmlformats.org/officeDocument/2006/relationships/hyperlink" Target="../../&#49888;&#50557;PPT/57%20&#48716;&#47112;&#47788;&#49436;/&#48716;&#47112;&#47788;&#49436;1&#51109;.pptx" TargetMode="External"/><Relationship Id="rId291" Type="http://schemas.openxmlformats.org/officeDocument/2006/relationships/hyperlink" Target="&#49884;&#54200;86&#54200;.pptx" TargetMode="External"/><Relationship Id="rId305" Type="http://schemas.openxmlformats.org/officeDocument/2006/relationships/hyperlink" Target="&#49884;&#54200;100&#54200;.pptx" TargetMode="External"/><Relationship Id="rId347" Type="http://schemas.openxmlformats.org/officeDocument/2006/relationships/hyperlink" Target="../08&#47355;&#44592;/&#47355;&#44592;.pptx" TargetMode="External"/><Relationship Id="rId44" Type="http://schemas.openxmlformats.org/officeDocument/2006/relationships/image" Target="../media/image8.png"/><Relationship Id="rId86" Type="http://schemas.openxmlformats.org/officeDocument/2006/relationships/image" Target="../media/image29.png"/><Relationship Id="rId151" Type="http://schemas.openxmlformats.org/officeDocument/2006/relationships/hyperlink" Target="&#49884;&#54200;18&#54200;.pptx" TargetMode="External"/><Relationship Id="rId389" Type="http://schemas.openxmlformats.org/officeDocument/2006/relationships/hyperlink" Target="../29&#50836;&#50648;/&#50836;&#50648;.pptx" TargetMode="External"/><Relationship Id="rId193" Type="http://schemas.openxmlformats.org/officeDocument/2006/relationships/hyperlink" Target="&#49884;&#54200;136&#54200;.pptx" TargetMode="External"/><Relationship Id="rId207" Type="http://schemas.openxmlformats.org/officeDocument/2006/relationships/hyperlink" Target="&#49884;&#54200;148&#54200;.pptx" TargetMode="External"/><Relationship Id="rId249" Type="http://schemas.openxmlformats.org/officeDocument/2006/relationships/hyperlink" Target="&#49884;&#54200;119&#54200;.pptx" TargetMode="External"/><Relationship Id="rId414" Type="http://schemas.openxmlformats.org/officeDocument/2006/relationships/image" Target="../media/image193.png"/><Relationship Id="rId456" Type="http://schemas.openxmlformats.org/officeDocument/2006/relationships/image" Target="../media/image214.png"/><Relationship Id="rId13" Type="http://schemas.openxmlformats.org/officeDocument/2006/relationships/slide" Target="slide26.xml"/><Relationship Id="rId109" Type="http://schemas.openxmlformats.org/officeDocument/2006/relationships/hyperlink" Target="&#49884;&#54200;36&#54200;.pptx" TargetMode="External"/><Relationship Id="rId260" Type="http://schemas.openxmlformats.org/officeDocument/2006/relationships/image" Target="../media/image116.png"/><Relationship Id="rId316" Type="http://schemas.openxmlformats.org/officeDocument/2006/relationships/image" Target="../media/image144.png"/><Relationship Id="rId55" Type="http://schemas.openxmlformats.org/officeDocument/2006/relationships/hyperlink" Target="&#49884;&#54200;44&#54200;.pptx" TargetMode="External"/><Relationship Id="rId97" Type="http://schemas.openxmlformats.org/officeDocument/2006/relationships/hyperlink" Target="&#49884;&#54200;50&#54200;.pptx" TargetMode="External"/><Relationship Id="rId120" Type="http://schemas.openxmlformats.org/officeDocument/2006/relationships/image" Target="../media/image46.png"/><Relationship Id="rId358" Type="http://schemas.openxmlformats.org/officeDocument/2006/relationships/image" Target="../media/image165.png"/><Relationship Id="rId162" Type="http://schemas.openxmlformats.org/officeDocument/2006/relationships/image" Target="../media/image67.png"/><Relationship Id="rId218" Type="http://schemas.openxmlformats.org/officeDocument/2006/relationships/image" Target="../media/image95.png"/><Relationship Id="rId425" Type="http://schemas.openxmlformats.org/officeDocument/2006/relationships/hyperlink" Target="../../&#49888;&#50557;PPT/47%20&#44256;&#47536;&#46020;&#54980;&#49436;/&#44256;&#47536;&#46020;&#54980;&#49436;.pptx" TargetMode="External"/><Relationship Id="rId271" Type="http://schemas.openxmlformats.org/officeDocument/2006/relationships/hyperlink" Target="&#49884;&#54200;75&#54200;.pptx" TargetMode="External"/><Relationship Id="rId24" Type="http://schemas.openxmlformats.org/officeDocument/2006/relationships/slide" Target="slide15.xml"/><Relationship Id="rId66" Type="http://schemas.openxmlformats.org/officeDocument/2006/relationships/image" Target="../media/image19.png"/><Relationship Id="rId131" Type="http://schemas.openxmlformats.org/officeDocument/2006/relationships/hyperlink" Target="&#49884;&#54200;65&#54200;.pptx" TargetMode="External"/><Relationship Id="rId327" Type="http://schemas.openxmlformats.org/officeDocument/2006/relationships/hyperlink" Target="&#49884;&#54200;91&#54200;.pptx" TargetMode="External"/><Relationship Id="rId369" Type="http://schemas.openxmlformats.org/officeDocument/2006/relationships/hyperlink" Target="../19&#49884;&#54200;/&#49884;&#54200;.pptx" TargetMode="External"/><Relationship Id="rId173" Type="http://schemas.openxmlformats.org/officeDocument/2006/relationships/hyperlink" Target="&#49884;&#54200;143&#54200;.pptx" TargetMode="External"/><Relationship Id="rId229" Type="http://schemas.openxmlformats.org/officeDocument/2006/relationships/hyperlink" Target="&#49884;&#54200;108&#54200;.pptx" TargetMode="External"/><Relationship Id="rId380" Type="http://schemas.openxmlformats.org/officeDocument/2006/relationships/image" Target="../media/image176.png"/><Relationship Id="rId436" Type="http://schemas.openxmlformats.org/officeDocument/2006/relationships/image" Target="../media/image204.png"/><Relationship Id="rId240" Type="http://schemas.openxmlformats.org/officeDocument/2006/relationships/image" Target="../media/image106.png"/><Relationship Id="rId35" Type="http://schemas.openxmlformats.org/officeDocument/2006/relationships/hyperlink" Target="&#49884;&#54200;21&#54200;.pptx" TargetMode="External"/><Relationship Id="rId77" Type="http://schemas.openxmlformats.org/officeDocument/2006/relationships/hyperlink" Target="&#49884;&#54200;52&#54200;.pptx" TargetMode="External"/><Relationship Id="rId100" Type="http://schemas.openxmlformats.org/officeDocument/2006/relationships/image" Target="../media/image36.png"/><Relationship Id="rId282" Type="http://schemas.openxmlformats.org/officeDocument/2006/relationships/image" Target="../media/image127.png"/><Relationship Id="rId338" Type="http://schemas.openxmlformats.org/officeDocument/2006/relationships/image" Target="../media/image155.png"/><Relationship Id="rId8" Type="http://schemas.openxmlformats.org/officeDocument/2006/relationships/slide" Target="slide4.xml"/><Relationship Id="rId142" Type="http://schemas.openxmlformats.org/officeDocument/2006/relationships/image" Target="../media/image57.png"/><Relationship Id="rId184" Type="http://schemas.openxmlformats.org/officeDocument/2006/relationships/image" Target="../media/image78.png"/><Relationship Id="rId391" Type="http://schemas.openxmlformats.org/officeDocument/2006/relationships/hyperlink" Target="../30&#50500;&#47784;&#49828;/&#50500;&#47784;&#49828;.pptx" TargetMode="External"/><Relationship Id="rId405" Type="http://schemas.openxmlformats.org/officeDocument/2006/relationships/hyperlink" Target="../37&#54617;&#44060;/&#54617;&#44060;.pptx" TargetMode="External"/><Relationship Id="rId447" Type="http://schemas.openxmlformats.org/officeDocument/2006/relationships/hyperlink" Target="../../&#49888;&#50557;PPT/58%20&#55176;&#48652;&#47532;&#49436;/&#55176;&#48652;&#47532;&#49436;.pptx" TargetMode="External"/><Relationship Id="rId251" Type="http://schemas.openxmlformats.org/officeDocument/2006/relationships/hyperlink" Target="&#49884;&#54200;19&#54200;.pptx" TargetMode="External"/><Relationship Id="rId46" Type="http://schemas.openxmlformats.org/officeDocument/2006/relationships/image" Target="../media/image9.png"/><Relationship Id="rId293" Type="http://schemas.openxmlformats.org/officeDocument/2006/relationships/hyperlink" Target="&#49884;&#54200;87&#54200;.pptx" TargetMode="External"/><Relationship Id="rId307" Type="http://schemas.openxmlformats.org/officeDocument/2006/relationships/hyperlink" Target="&#49884;&#54200;101&#54200;.pptx" TargetMode="External"/><Relationship Id="rId349" Type="http://schemas.openxmlformats.org/officeDocument/2006/relationships/hyperlink" Target="../09&#49324;&#47924;&#50648;&#49345;/&#49324;&#47924;&#50648;&#49345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&#49884;&#54200;46&#54200;.pptx" TargetMode="External"/><Relationship Id="rId153" Type="http://schemas.openxmlformats.org/officeDocument/2006/relationships/hyperlink" Target="&#49884;&#54200;08&#54200;.pptx" TargetMode="External"/><Relationship Id="rId195" Type="http://schemas.openxmlformats.org/officeDocument/2006/relationships/hyperlink" Target="&#49884;&#54200;146&#54200;.pptx" TargetMode="External"/><Relationship Id="rId209" Type="http://schemas.openxmlformats.org/officeDocument/2006/relationships/hyperlink" Target="&#49884;&#54200;149&#54200;.pptx" TargetMode="External"/><Relationship Id="rId360" Type="http://schemas.openxmlformats.org/officeDocument/2006/relationships/image" Target="../media/image166.png"/><Relationship Id="rId416" Type="http://schemas.openxmlformats.org/officeDocument/2006/relationships/image" Target="../media/image194.png"/><Relationship Id="rId220" Type="http://schemas.openxmlformats.org/officeDocument/2006/relationships/image" Target="../media/image96.png"/><Relationship Id="rId458" Type="http://schemas.openxmlformats.org/officeDocument/2006/relationships/image" Target="../media/image215.png"/><Relationship Id="rId15" Type="http://schemas.openxmlformats.org/officeDocument/2006/relationships/slide" Target="slide27.xml"/><Relationship Id="rId57" Type="http://schemas.openxmlformats.org/officeDocument/2006/relationships/hyperlink" Target="&#49884;&#54200;04&#54200;.pptx" TargetMode="External"/><Relationship Id="rId262" Type="http://schemas.openxmlformats.org/officeDocument/2006/relationships/image" Target="../media/image117.png"/><Relationship Id="rId318" Type="http://schemas.openxmlformats.org/officeDocument/2006/relationships/image" Target="../media/image145.png"/><Relationship Id="rId99" Type="http://schemas.openxmlformats.org/officeDocument/2006/relationships/hyperlink" Target="&#49884;&#54200;56&#54200;.pptx" TargetMode="External"/><Relationship Id="rId122" Type="http://schemas.openxmlformats.org/officeDocument/2006/relationships/image" Target="../media/image47.png"/><Relationship Id="rId164" Type="http://schemas.openxmlformats.org/officeDocument/2006/relationships/image" Target="../media/image68.png"/><Relationship Id="rId371" Type="http://schemas.openxmlformats.org/officeDocument/2006/relationships/hyperlink" Target="../20&#51104;&#50616;/&#51104;&#50616;.pptx" TargetMode="External"/><Relationship Id="rId427" Type="http://schemas.openxmlformats.org/officeDocument/2006/relationships/hyperlink" Target="../../&#49888;&#50557;PPT/48%20&#44040;&#46972;&#46356;&#50500;&#49436;/&#44040;&#46972;&#46356;&#50500;&#49436;.pptx" TargetMode="External"/><Relationship Id="rId26" Type="http://schemas.openxmlformats.org/officeDocument/2006/relationships/slide" Target="slide17.xml"/><Relationship Id="rId231" Type="http://schemas.openxmlformats.org/officeDocument/2006/relationships/hyperlink" Target="&#49884;&#54200;109&#54200;.pptx" TargetMode="External"/><Relationship Id="rId273" Type="http://schemas.openxmlformats.org/officeDocument/2006/relationships/hyperlink" Target="&#49884;&#54200;76&#54200;.pptx" TargetMode="External"/><Relationship Id="rId329" Type="http://schemas.openxmlformats.org/officeDocument/2006/relationships/hyperlink" Target="&#49884;&#54200;09&#54200;.pptx" TargetMode="External"/><Relationship Id="rId68" Type="http://schemas.openxmlformats.org/officeDocument/2006/relationships/image" Target="../media/image20.png"/><Relationship Id="rId133" Type="http://schemas.openxmlformats.org/officeDocument/2006/relationships/hyperlink" Target="&#49884;&#54200;64&#54200;.pptx" TargetMode="External"/><Relationship Id="rId175" Type="http://schemas.openxmlformats.org/officeDocument/2006/relationships/hyperlink" Target="&#49884;&#54200;142&#54200;.pptx" TargetMode="External"/><Relationship Id="rId340" Type="http://schemas.openxmlformats.org/officeDocument/2006/relationships/image" Target="../media/image156.png"/><Relationship Id="rId200" Type="http://schemas.openxmlformats.org/officeDocument/2006/relationships/image" Target="../media/image86.png"/><Relationship Id="rId382" Type="http://schemas.openxmlformats.org/officeDocument/2006/relationships/image" Target="../media/image177.png"/><Relationship Id="rId438" Type="http://schemas.openxmlformats.org/officeDocument/2006/relationships/image" Target="../media/image205.png"/><Relationship Id="rId242" Type="http://schemas.openxmlformats.org/officeDocument/2006/relationships/image" Target="../media/image107.png"/><Relationship Id="rId284" Type="http://schemas.openxmlformats.org/officeDocument/2006/relationships/image" Target="../media/image128.png"/><Relationship Id="rId37" Type="http://schemas.openxmlformats.org/officeDocument/2006/relationships/hyperlink" Target="&#49884;&#54200;11&#54200;.pptx" TargetMode="External"/><Relationship Id="rId79" Type="http://schemas.openxmlformats.org/officeDocument/2006/relationships/hyperlink" Target="&#49884;&#54200;53&#54200;.pptx" TargetMode="External"/><Relationship Id="rId102" Type="http://schemas.openxmlformats.org/officeDocument/2006/relationships/image" Target="../media/image37.png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86" Type="http://schemas.openxmlformats.org/officeDocument/2006/relationships/image" Target="../media/image79.png"/><Relationship Id="rId351" Type="http://schemas.openxmlformats.org/officeDocument/2006/relationships/hyperlink" Target="../10&#49324;&#47924;&#50648;&#54616;/&#49324;&#47924;&#50648;&#54616;.pptx" TargetMode="External"/><Relationship Id="rId393" Type="http://schemas.openxmlformats.org/officeDocument/2006/relationships/hyperlink" Target="../31&#50724;&#48148;&#45852;/&#50724;&#48148;&#45852;1&#51109;.pptx" TargetMode="External"/><Relationship Id="rId407" Type="http://schemas.openxmlformats.org/officeDocument/2006/relationships/hyperlink" Target="../38&#49828;&#44032;&#47028;/&#49828;&#44032;&#47028;.pptx" TargetMode="External"/><Relationship Id="rId449" Type="http://schemas.openxmlformats.org/officeDocument/2006/relationships/hyperlink" Target="../../&#49888;&#50557;PPT/59%20&#50556;&#44256;&#48372;&#49436;/&#50556;&#44256;&#48372;&#49436;.pptx" TargetMode="External"/><Relationship Id="rId211" Type="http://schemas.openxmlformats.org/officeDocument/2006/relationships/hyperlink" Target="&#49884;&#54200;139&#54200;.pptx" TargetMode="External"/><Relationship Id="rId253" Type="http://schemas.openxmlformats.org/officeDocument/2006/relationships/hyperlink" Target="&#49884;&#54200;29&#54200;.pptx" TargetMode="External"/><Relationship Id="rId295" Type="http://schemas.openxmlformats.org/officeDocument/2006/relationships/hyperlink" Target="&#49884;&#54200;69&#54200;.pptx" TargetMode="External"/><Relationship Id="rId309" Type="http://schemas.openxmlformats.org/officeDocument/2006/relationships/hyperlink" Target="&#49884;&#54200;102&#54200;.pptx" TargetMode="External"/><Relationship Id="rId460" Type="http://schemas.openxmlformats.org/officeDocument/2006/relationships/image" Target="../media/image216.png"/><Relationship Id="rId48" Type="http://schemas.openxmlformats.org/officeDocument/2006/relationships/image" Target="../media/image10.png"/><Relationship Id="rId113" Type="http://schemas.openxmlformats.org/officeDocument/2006/relationships/hyperlink" Target="&#49884;&#54200;60&#54200;.pptx" TargetMode="External"/><Relationship Id="rId320" Type="http://schemas.openxmlformats.org/officeDocument/2006/relationships/image" Target="../media/image146.png"/><Relationship Id="rId155" Type="http://schemas.openxmlformats.org/officeDocument/2006/relationships/hyperlink" Target="&#49884;&#54200;122&#54200;.pptx" TargetMode="External"/><Relationship Id="rId197" Type="http://schemas.openxmlformats.org/officeDocument/2006/relationships/hyperlink" Target="&#49884;&#54200;147&#54200;.pptx" TargetMode="External"/><Relationship Id="rId362" Type="http://schemas.openxmlformats.org/officeDocument/2006/relationships/image" Target="../media/image167.png"/><Relationship Id="rId418" Type="http://schemas.openxmlformats.org/officeDocument/2006/relationships/image" Target="../media/image195.png"/><Relationship Id="rId222" Type="http://schemas.openxmlformats.org/officeDocument/2006/relationships/image" Target="../media/image97.png"/><Relationship Id="rId264" Type="http://schemas.openxmlformats.org/officeDocument/2006/relationships/image" Target="../media/image118.png"/><Relationship Id="rId17" Type="http://schemas.openxmlformats.org/officeDocument/2006/relationships/slide" Target="slide9.xml"/><Relationship Id="rId59" Type="http://schemas.openxmlformats.org/officeDocument/2006/relationships/hyperlink" Target="&#49884;&#54200;41&#54200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166" Type="http://schemas.openxmlformats.org/officeDocument/2006/relationships/image" Target="../media/image69.png"/><Relationship Id="rId331" Type="http://schemas.openxmlformats.org/officeDocument/2006/relationships/hyperlink" Target="../../&#44396;-&#49888;&#50557;%20&#49457;&#44221;&#47785;&#47197;.pptx" TargetMode="External"/><Relationship Id="rId373" Type="http://schemas.openxmlformats.org/officeDocument/2006/relationships/hyperlink" Target="../21&#51204;&#46020;&#49436;/&#51204;&#46020;&#49436;.pptx" TargetMode="External"/><Relationship Id="rId429" Type="http://schemas.openxmlformats.org/officeDocument/2006/relationships/hyperlink" Target="../../&#49888;&#50557;PPT/49%20&#50640;&#48288;&#49548;&#49436;/&#50640;&#48288;&#49548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2&#54200;.pptx" TargetMode="External"/><Relationship Id="rId440" Type="http://schemas.openxmlformats.org/officeDocument/2006/relationships/image" Target="../media/image206.png"/><Relationship Id="rId28" Type="http://schemas.openxmlformats.org/officeDocument/2006/relationships/slide" Target="slide19.xml"/><Relationship Id="rId275" Type="http://schemas.openxmlformats.org/officeDocument/2006/relationships/hyperlink" Target="&#49884;&#54200;70&#54200;.pptx" TargetMode="External"/><Relationship Id="rId300" Type="http://schemas.openxmlformats.org/officeDocument/2006/relationships/image" Target="../media/image136.png"/><Relationship Id="rId81" Type="http://schemas.openxmlformats.org/officeDocument/2006/relationships/hyperlink" Target="&#49884;&#54200;05&#54200;.pptx" TargetMode="External"/><Relationship Id="rId135" Type="http://schemas.openxmlformats.org/officeDocument/2006/relationships/hyperlink" Target="&#49884;&#54200;63&#54200;.pptx" TargetMode="External"/><Relationship Id="rId177" Type="http://schemas.openxmlformats.org/officeDocument/2006/relationships/hyperlink" Target="&#49884;&#54200;141&#54200;.pptx" TargetMode="External"/><Relationship Id="rId342" Type="http://schemas.openxmlformats.org/officeDocument/2006/relationships/image" Target="../media/image157.png"/><Relationship Id="rId384" Type="http://schemas.openxmlformats.org/officeDocument/2006/relationships/image" Target="../media/image178.png"/><Relationship Id="rId202" Type="http://schemas.openxmlformats.org/officeDocument/2006/relationships/image" Target="../media/image87.png"/><Relationship Id="rId244" Type="http://schemas.openxmlformats.org/officeDocument/2006/relationships/image" Target="../media/image108.png"/><Relationship Id="rId39" Type="http://schemas.openxmlformats.org/officeDocument/2006/relationships/hyperlink" Target="&#49884;&#54200;01&#54200;.pptx" TargetMode="External"/><Relationship Id="rId286" Type="http://schemas.openxmlformats.org/officeDocument/2006/relationships/image" Target="../media/image129.png"/><Relationship Id="rId451" Type="http://schemas.openxmlformats.org/officeDocument/2006/relationships/hyperlink" Target="../../&#49888;&#50557;PPT/60%20&#48288;&#46300;&#47196;&#51204;&#49436;/&#48288;&#46300;&#47196;&#51204;&#49436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46" Type="http://schemas.openxmlformats.org/officeDocument/2006/relationships/image" Target="../media/image59.png"/><Relationship Id="rId188" Type="http://schemas.openxmlformats.org/officeDocument/2006/relationships/image" Target="../media/image80.png"/><Relationship Id="rId311" Type="http://schemas.openxmlformats.org/officeDocument/2006/relationships/hyperlink" Target="&#49884;&#54200;99&#54200;.pptx" TargetMode="External"/><Relationship Id="rId353" Type="http://schemas.openxmlformats.org/officeDocument/2006/relationships/hyperlink" Target="../12&#50676;&#50773;&#44592;&#54616;/&#50676;&#50773;&#44592;&#54616;.pptx" TargetMode="External"/><Relationship Id="rId395" Type="http://schemas.openxmlformats.org/officeDocument/2006/relationships/hyperlink" Target="../32&#50836;&#45208;/&#50836;&#45208;.pptx" TargetMode="External"/><Relationship Id="rId409" Type="http://schemas.openxmlformats.org/officeDocument/2006/relationships/hyperlink" Target="../39&#47568;&#46972;&#44592;/&#47568;&#46972;&#44592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&#49884;&#54200;129&#54200;.pptx" TargetMode="External"/><Relationship Id="rId420" Type="http://schemas.openxmlformats.org/officeDocument/2006/relationships/image" Target="../media/image196.png"/><Relationship Id="rId255" Type="http://schemas.openxmlformats.org/officeDocument/2006/relationships/hyperlink" Target="&#49884;&#54200;39&#54200;.pptx" TargetMode="External"/><Relationship Id="rId297" Type="http://schemas.openxmlformats.org/officeDocument/2006/relationships/hyperlink" Target="&#49884;&#54200;79&#54200;.pptx" TargetMode="External"/><Relationship Id="rId462" Type="http://schemas.openxmlformats.org/officeDocument/2006/relationships/image" Target="../media/image217.png"/><Relationship Id="rId115" Type="http://schemas.openxmlformats.org/officeDocument/2006/relationships/hyperlink" Target="&#49884;&#54200;07&#54200;.pptx" TargetMode="External"/><Relationship Id="rId157" Type="http://schemas.openxmlformats.org/officeDocument/2006/relationships/hyperlink" Target="&#49884;&#54200;121&#54200;.pptx" TargetMode="External"/><Relationship Id="rId322" Type="http://schemas.openxmlformats.org/officeDocument/2006/relationships/image" Target="../media/image147.png"/><Relationship Id="rId364" Type="http://schemas.openxmlformats.org/officeDocument/2006/relationships/image" Target="../media/image168.png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57&#54200;.pptx" TargetMode="External"/><Relationship Id="rId299" Type="http://schemas.openxmlformats.org/officeDocument/2006/relationships/hyperlink" Target="&#49884;&#54200;80&#54200;.pptx" TargetMode="External"/><Relationship Id="rId21" Type="http://schemas.openxmlformats.org/officeDocument/2006/relationships/slide" Target="slide12.xml"/><Relationship Id="rId63" Type="http://schemas.openxmlformats.org/officeDocument/2006/relationships/hyperlink" Target="&#49884;&#54200;43&#54200;.pptx" TargetMode="External"/><Relationship Id="rId159" Type="http://schemas.openxmlformats.org/officeDocument/2006/relationships/hyperlink" Target="&#49884;&#54200;123&#54200;.pptx" TargetMode="External"/><Relationship Id="rId324" Type="http://schemas.openxmlformats.org/officeDocument/2006/relationships/image" Target="../media/image148.png"/><Relationship Id="rId366" Type="http://schemas.openxmlformats.org/officeDocument/2006/relationships/image" Target="../media/image169.png"/><Relationship Id="rId170" Type="http://schemas.openxmlformats.org/officeDocument/2006/relationships/image" Target="../media/image71.png"/><Relationship Id="rId226" Type="http://schemas.openxmlformats.org/officeDocument/2006/relationships/image" Target="../media/image99.png"/><Relationship Id="rId433" Type="http://schemas.openxmlformats.org/officeDocument/2006/relationships/hyperlink" Target="../../&#49888;&#50557;PPT/51%20&#44264;&#47196;&#49352;&#49436;/&#44264;&#47196;&#49352;&#49436;.pptx" TargetMode="External"/><Relationship Id="rId268" Type="http://schemas.openxmlformats.org/officeDocument/2006/relationships/image" Target="../media/image120.png"/><Relationship Id="rId32" Type="http://schemas.openxmlformats.org/officeDocument/2006/relationships/image" Target="../media/image2.png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335" Type="http://schemas.openxmlformats.org/officeDocument/2006/relationships/hyperlink" Target="&#52285;&#49464;&#44592;.pptx" TargetMode="External"/><Relationship Id="rId377" Type="http://schemas.openxmlformats.org/officeDocument/2006/relationships/hyperlink" Target="../23&#51060;&#49324;&#50556;/&#51060;&#49324;&#50556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35&#54200;.pptx" TargetMode="External"/><Relationship Id="rId237" Type="http://schemas.openxmlformats.org/officeDocument/2006/relationships/hyperlink" Target="&#49884;&#54200;114&#54200;.pptx" TargetMode="External"/><Relationship Id="rId402" Type="http://schemas.openxmlformats.org/officeDocument/2006/relationships/image" Target="../media/image187.png"/><Relationship Id="rId279" Type="http://schemas.openxmlformats.org/officeDocument/2006/relationships/hyperlink" Target="&#49884;&#54200;88&#54200;.pptx" TargetMode="External"/><Relationship Id="rId444" Type="http://schemas.openxmlformats.org/officeDocument/2006/relationships/image" Target="../media/image208.png"/><Relationship Id="rId43" Type="http://schemas.openxmlformats.org/officeDocument/2006/relationships/hyperlink" Target="&#49884;&#54200;33&#54200;.pptx" TargetMode="External"/><Relationship Id="rId139" Type="http://schemas.openxmlformats.org/officeDocument/2006/relationships/hyperlink" Target="&#49884;&#54200;67&#54200;.pptx" TargetMode="External"/><Relationship Id="rId290" Type="http://schemas.openxmlformats.org/officeDocument/2006/relationships/image" Target="../media/image131.png"/><Relationship Id="rId304" Type="http://schemas.openxmlformats.org/officeDocument/2006/relationships/image" Target="../media/image138.png"/><Relationship Id="rId346" Type="http://schemas.openxmlformats.org/officeDocument/2006/relationships/image" Target="../media/image159.png"/><Relationship Id="rId388" Type="http://schemas.openxmlformats.org/officeDocument/2006/relationships/image" Target="../media/image180.png"/><Relationship Id="rId85" Type="http://schemas.openxmlformats.org/officeDocument/2006/relationships/hyperlink" Target="&#49884;&#54200;25&#54200;.pptx" TargetMode="External"/><Relationship Id="rId150" Type="http://schemas.openxmlformats.org/officeDocument/2006/relationships/image" Target="../media/image61.png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413" Type="http://schemas.openxmlformats.org/officeDocument/2006/relationships/hyperlink" Target="../../&#49888;&#50557;PPT/41%20&#47560;&#44032;&#48373;&#51020;/&#47560;&#44032;&#48373;&#51020;.pptx" TargetMode="External"/><Relationship Id="rId248" Type="http://schemas.openxmlformats.org/officeDocument/2006/relationships/image" Target="../media/image110.png"/><Relationship Id="rId455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6.xml"/><Relationship Id="rId108" Type="http://schemas.openxmlformats.org/officeDocument/2006/relationships/image" Target="../media/image40.png"/><Relationship Id="rId315" Type="http://schemas.openxmlformats.org/officeDocument/2006/relationships/hyperlink" Target="&#49884;&#54200;97&#54200;.pptx" TargetMode="External"/><Relationship Id="rId357" Type="http://schemas.openxmlformats.org/officeDocument/2006/relationships/hyperlink" Target="../13&#50669;&#45824;&#49345;/&#50669;&#45824;&#49345;.pptx" TargetMode="External"/><Relationship Id="rId54" Type="http://schemas.openxmlformats.org/officeDocument/2006/relationships/image" Target="../media/image13.png"/><Relationship Id="rId96" Type="http://schemas.openxmlformats.org/officeDocument/2006/relationships/image" Target="../media/image34.png"/><Relationship Id="rId161" Type="http://schemas.openxmlformats.org/officeDocument/2006/relationships/hyperlink" Target="&#49884;&#54200;133&#54200;.pptx" TargetMode="External"/><Relationship Id="rId217" Type="http://schemas.openxmlformats.org/officeDocument/2006/relationships/hyperlink" Target="&#49884;&#54200;103&#54200;.pptx" TargetMode="External"/><Relationship Id="rId399" Type="http://schemas.openxmlformats.org/officeDocument/2006/relationships/hyperlink" Target="../34&#45208;&#54996;/&#45208;&#54996;.pptx" TargetMode="External"/><Relationship Id="rId259" Type="http://schemas.openxmlformats.org/officeDocument/2006/relationships/hyperlink" Target="&#49884;&#54200;59&#54200;.pptx" TargetMode="External"/><Relationship Id="rId424" Type="http://schemas.openxmlformats.org/officeDocument/2006/relationships/image" Target="../media/image198.png"/><Relationship Id="rId466" Type="http://schemas.openxmlformats.org/officeDocument/2006/relationships/image" Target="../media/image234.png"/><Relationship Id="rId23" Type="http://schemas.openxmlformats.org/officeDocument/2006/relationships/slide" Target="slide14.xml"/><Relationship Id="rId119" Type="http://schemas.openxmlformats.org/officeDocument/2006/relationships/hyperlink" Target="&#49884;&#54200;47&#54200;.pptx" TargetMode="External"/><Relationship Id="rId270" Type="http://schemas.openxmlformats.org/officeDocument/2006/relationships/image" Target="../media/image121.png"/><Relationship Id="rId326" Type="http://schemas.openxmlformats.org/officeDocument/2006/relationships/image" Target="../media/image149.png"/><Relationship Id="rId65" Type="http://schemas.openxmlformats.org/officeDocument/2006/relationships/hyperlink" Target="&#49884;&#54200;34&#54200;.pptx" TargetMode="External"/><Relationship Id="rId130" Type="http://schemas.openxmlformats.org/officeDocument/2006/relationships/image" Target="../media/image51.png"/><Relationship Id="rId368" Type="http://schemas.openxmlformats.org/officeDocument/2006/relationships/image" Target="../media/image170.png"/><Relationship Id="rId172" Type="http://schemas.openxmlformats.org/officeDocument/2006/relationships/image" Target="../media/image72.png"/><Relationship Id="rId228" Type="http://schemas.openxmlformats.org/officeDocument/2006/relationships/image" Target="../media/image100.png"/><Relationship Id="rId43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1" Type="http://schemas.openxmlformats.org/officeDocument/2006/relationships/hyperlink" Target="&#49884;&#54200;81&#54200;.pptx" TargetMode="External"/><Relationship Id="rId337" Type="http://schemas.openxmlformats.org/officeDocument/2006/relationships/hyperlink" Target="../03&#47112;&#50948;&#44592;/&#47112;&#50948;&#44592;.pptx" TargetMode="External"/><Relationship Id="rId34" Type="http://schemas.openxmlformats.org/officeDocument/2006/relationships/image" Target="../media/image3.png"/><Relationship Id="rId76" Type="http://schemas.openxmlformats.org/officeDocument/2006/relationships/image" Target="../media/image24.png"/><Relationship Id="rId141" Type="http://schemas.openxmlformats.org/officeDocument/2006/relationships/hyperlink" Target="&#49884;&#54200;68&#54200;.pptx" TargetMode="External"/><Relationship Id="rId379" Type="http://schemas.openxmlformats.org/officeDocument/2006/relationships/hyperlink" Target="../24&#50696;&#47112;&#48120;&#50556;/&#50696;&#47112;&#48120;&#50556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45&#54200;.pptx" TargetMode="External"/><Relationship Id="rId239" Type="http://schemas.openxmlformats.org/officeDocument/2006/relationships/hyperlink" Target="&#49884;&#54200;115&#54200;.pptx" TargetMode="External"/><Relationship Id="rId390" Type="http://schemas.openxmlformats.org/officeDocument/2006/relationships/image" Target="../media/image181.png"/><Relationship Id="rId404" Type="http://schemas.openxmlformats.org/officeDocument/2006/relationships/image" Target="../media/image188.png"/><Relationship Id="rId446" Type="http://schemas.openxmlformats.org/officeDocument/2006/relationships/image" Target="../media/image209.png"/><Relationship Id="rId250" Type="http://schemas.openxmlformats.org/officeDocument/2006/relationships/image" Target="../media/image111.png"/><Relationship Id="rId292" Type="http://schemas.openxmlformats.org/officeDocument/2006/relationships/image" Target="../media/image132.png"/><Relationship Id="rId306" Type="http://schemas.openxmlformats.org/officeDocument/2006/relationships/image" Target="../media/image139.png"/><Relationship Id="rId45" Type="http://schemas.openxmlformats.org/officeDocument/2006/relationships/hyperlink" Target="&#49884;&#54200;31&#54200;.pptx" TargetMode="External"/><Relationship Id="rId87" Type="http://schemas.openxmlformats.org/officeDocument/2006/relationships/hyperlink" Target="&#49884;&#54200;45&#54200;.pptx" TargetMode="External"/><Relationship Id="rId110" Type="http://schemas.openxmlformats.org/officeDocument/2006/relationships/image" Target="../media/image41.png"/><Relationship Id="rId348" Type="http://schemas.openxmlformats.org/officeDocument/2006/relationships/image" Target="../media/image160.png"/><Relationship Id="rId152" Type="http://schemas.openxmlformats.org/officeDocument/2006/relationships/image" Target="../media/image62.png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415" Type="http://schemas.openxmlformats.org/officeDocument/2006/relationships/hyperlink" Target="../../&#49888;&#50557;PPT/42%20&#45572;&#44032;&#48373;&#51020;/&#45572;&#44032;&#48373;&#51020;.pptx" TargetMode="External"/><Relationship Id="rId457" Type="http://schemas.openxmlformats.org/officeDocument/2006/relationships/hyperlink" Target="../../&#49888;&#50557;PPT/63%20&#50836;&#54620;&#51060;&#49436;/&#50836;&#54620;&#51060;&#49436;1&#51109;.pptx" TargetMode="External"/><Relationship Id="rId261" Type="http://schemas.openxmlformats.org/officeDocument/2006/relationships/hyperlink" Target="&#49884;&#54200;77&#54200;.pptx" TargetMode="External"/><Relationship Id="rId14" Type="http://schemas.openxmlformats.org/officeDocument/2006/relationships/slide" Target="slide7.xml"/><Relationship Id="rId56" Type="http://schemas.openxmlformats.org/officeDocument/2006/relationships/image" Target="../media/image14.png"/><Relationship Id="rId317" Type="http://schemas.openxmlformats.org/officeDocument/2006/relationships/hyperlink" Target="&#49884;&#54200;96&#54200;.pptx" TargetMode="External"/><Relationship Id="rId359" Type="http://schemas.openxmlformats.org/officeDocument/2006/relationships/hyperlink" Target="../14&#50669;&#45824;&#54616;/&#50669;&#45824;&#54616;.pptx" TargetMode="External"/><Relationship Id="rId98" Type="http://schemas.openxmlformats.org/officeDocument/2006/relationships/image" Target="../media/image35.png"/><Relationship Id="rId121" Type="http://schemas.openxmlformats.org/officeDocument/2006/relationships/hyperlink" Target="&#49884;&#54200;37&#54200;.pptx" TargetMode="External"/><Relationship Id="rId163" Type="http://schemas.openxmlformats.org/officeDocument/2006/relationships/hyperlink" Target="&#49884;&#54200;132&#54200;.pptx" TargetMode="External"/><Relationship Id="rId219" Type="http://schemas.openxmlformats.org/officeDocument/2006/relationships/hyperlink" Target="&#49884;&#54200;104&#54200;.pptx" TargetMode="External"/><Relationship Id="rId370" Type="http://schemas.openxmlformats.org/officeDocument/2006/relationships/image" Target="../media/image171.png"/><Relationship Id="rId426" Type="http://schemas.openxmlformats.org/officeDocument/2006/relationships/image" Target="../media/image199.png"/><Relationship Id="rId230" Type="http://schemas.openxmlformats.org/officeDocument/2006/relationships/image" Target="../media/image101.png"/><Relationship Id="rId25" Type="http://schemas.openxmlformats.org/officeDocument/2006/relationships/slide" Target="slide16.xml"/><Relationship Id="rId67" Type="http://schemas.openxmlformats.org/officeDocument/2006/relationships/hyperlink" Target="&#49884;&#54200;14&#54200;.pptx" TargetMode="External"/><Relationship Id="rId272" Type="http://schemas.openxmlformats.org/officeDocument/2006/relationships/image" Target="../media/image122.png"/><Relationship Id="rId328" Type="http://schemas.openxmlformats.org/officeDocument/2006/relationships/image" Target="../media/image150.png"/><Relationship Id="rId132" Type="http://schemas.openxmlformats.org/officeDocument/2006/relationships/image" Target="../media/image52.png"/><Relationship Id="rId174" Type="http://schemas.openxmlformats.org/officeDocument/2006/relationships/image" Target="../media/image73.png"/><Relationship Id="rId381" Type="http://schemas.openxmlformats.org/officeDocument/2006/relationships/hyperlink" Target="../25&#50696;&#47112;&#48120;&#50556;&#50528;&#44032;/&#50696;&#47112;&#48120;&#50556;&#50528;&#44032;.pptx" TargetMode="External"/><Relationship Id="rId241" Type="http://schemas.openxmlformats.org/officeDocument/2006/relationships/hyperlink" Target="&#49884;&#54200;120&#54200;.pptx" TargetMode="External"/><Relationship Id="rId43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36" Type="http://schemas.openxmlformats.org/officeDocument/2006/relationships/image" Target="../media/image4.png"/><Relationship Id="rId283" Type="http://schemas.openxmlformats.org/officeDocument/2006/relationships/hyperlink" Target="&#49884;&#54200;82&#54200;.pptx" TargetMode="External"/><Relationship Id="rId339" Type="http://schemas.openxmlformats.org/officeDocument/2006/relationships/hyperlink" Target="../04&#48124;&#49688;&#44592;/&#48124;&#49688;&#44592;.pptx" TargetMode="External"/><Relationship Id="rId78" Type="http://schemas.openxmlformats.org/officeDocument/2006/relationships/image" Target="../media/image25.png"/><Relationship Id="rId101" Type="http://schemas.openxmlformats.org/officeDocument/2006/relationships/hyperlink" Target="&#49884;&#54200;06&#54200;.pptx" TargetMode="External"/><Relationship Id="rId143" Type="http://schemas.openxmlformats.org/officeDocument/2006/relationships/hyperlink" Target="&#49884;&#54200;58&#54200;.pptx" TargetMode="External"/><Relationship Id="rId185" Type="http://schemas.openxmlformats.org/officeDocument/2006/relationships/hyperlink" Target="&#49884;&#54200;130&#54200;.pptx" TargetMode="External"/><Relationship Id="rId350" Type="http://schemas.openxmlformats.org/officeDocument/2006/relationships/image" Target="../media/image161.png"/><Relationship Id="rId406" Type="http://schemas.openxmlformats.org/officeDocument/2006/relationships/image" Target="../media/image189.png"/><Relationship Id="rId9" Type="http://schemas.openxmlformats.org/officeDocument/2006/relationships/slide" Target="slide24.xml"/><Relationship Id="rId210" Type="http://schemas.openxmlformats.org/officeDocument/2006/relationships/image" Target="../media/image91.png"/><Relationship Id="rId392" Type="http://schemas.openxmlformats.org/officeDocument/2006/relationships/image" Target="../media/image182.png"/><Relationship Id="rId448" Type="http://schemas.openxmlformats.org/officeDocument/2006/relationships/image" Target="../media/image210.png"/><Relationship Id="rId252" Type="http://schemas.openxmlformats.org/officeDocument/2006/relationships/image" Target="../media/image112.png"/><Relationship Id="rId294" Type="http://schemas.openxmlformats.org/officeDocument/2006/relationships/image" Target="../media/image133.png"/><Relationship Id="rId308" Type="http://schemas.openxmlformats.org/officeDocument/2006/relationships/image" Target="../media/image140.png"/><Relationship Id="rId47" Type="http://schemas.openxmlformats.org/officeDocument/2006/relationships/hyperlink" Target="&#49884;&#54200;32&#54200;.pptx" TargetMode="External"/><Relationship Id="rId89" Type="http://schemas.openxmlformats.org/officeDocument/2006/relationships/hyperlink" Target="&#49884;&#54200;10&#54200;.pptx" TargetMode="External"/><Relationship Id="rId112" Type="http://schemas.openxmlformats.org/officeDocument/2006/relationships/image" Target="../media/image42.png"/><Relationship Id="rId154" Type="http://schemas.openxmlformats.org/officeDocument/2006/relationships/image" Target="../media/image63.png"/><Relationship Id="rId361" Type="http://schemas.openxmlformats.org/officeDocument/2006/relationships/hyperlink" Target="../15&#50640;&#49828;&#46972;/&#50640;&#49828;&#46972;.pptx" TargetMode="External"/><Relationship Id="rId196" Type="http://schemas.openxmlformats.org/officeDocument/2006/relationships/image" Target="../media/image84.png"/><Relationship Id="rId417" Type="http://schemas.openxmlformats.org/officeDocument/2006/relationships/hyperlink" Target="../../&#49888;&#50557;PPT/43%20&#50836;&#54620;&#48373;&#51020;/&#50836;&#54620;&#48373;&#51020;.pptx" TargetMode="External"/><Relationship Id="rId459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28.xml"/><Relationship Id="rId221" Type="http://schemas.openxmlformats.org/officeDocument/2006/relationships/hyperlink" Target="&#49884;&#54200;105&#54200;.pptx" TargetMode="External"/><Relationship Id="rId263" Type="http://schemas.openxmlformats.org/officeDocument/2006/relationships/hyperlink" Target="&#49884;&#54200;71&#54200;.pptx" TargetMode="External"/><Relationship Id="rId319" Type="http://schemas.openxmlformats.org/officeDocument/2006/relationships/hyperlink" Target="&#49884;&#54200;95&#54200;.pptx" TargetMode="External"/><Relationship Id="rId58" Type="http://schemas.openxmlformats.org/officeDocument/2006/relationships/image" Target="../media/image15.png"/><Relationship Id="rId123" Type="http://schemas.openxmlformats.org/officeDocument/2006/relationships/hyperlink" Target="&#49884;&#54200;27&#54200;.pptx" TargetMode="External"/><Relationship Id="rId330" Type="http://schemas.openxmlformats.org/officeDocument/2006/relationships/image" Target="../media/image151.png"/><Relationship Id="rId165" Type="http://schemas.openxmlformats.org/officeDocument/2006/relationships/hyperlink" Target="&#49884;&#54200;131&#54200;.pptx" TargetMode="External"/><Relationship Id="rId372" Type="http://schemas.openxmlformats.org/officeDocument/2006/relationships/image" Target="../media/image172.png"/><Relationship Id="rId428" Type="http://schemas.openxmlformats.org/officeDocument/2006/relationships/image" Target="../media/image200.png"/><Relationship Id="rId232" Type="http://schemas.openxmlformats.org/officeDocument/2006/relationships/image" Target="../media/image102.png"/><Relationship Id="rId274" Type="http://schemas.openxmlformats.org/officeDocument/2006/relationships/image" Target="../media/image123.png"/><Relationship Id="rId27" Type="http://schemas.openxmlformats.org/officeDocument/2006/relationships/slide" Target="slide18.xml"/><Relationship Id="rId69" Type="http://schemas.openxmlformats.org/officeDocument/2006/relationships/hyperlink" Target="&#49884;&#54200;24&#54200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76" Type="http://schemas.openxmlformats.org/officeDocument/2006/relationships/image" Target="../media/image74.png"/><Relationship Id="rId341" Type="http://schemas.openxmlformats.org/officeDocument/2006/relationships/hyperlink" Target="../05&#49888;&#47749;&#44592;/&#49888;&#47749;&#44592;.pptx" TargetMode="External"/><Relationship Id="rId383" Type="http://schemas.openxmlformats.org/officeDocument/2006/relationships/hyperlink" Target="../26&#50640;&#49828;&#44180;/&#50640;&#49828;&#44180;.pptx" TargetMode="External"/><Relationship Id="rId439" Type="http://schemas.openxmlformats.org/officeDocument/2006/relationships/hyperlink" Target="../../&#49888;&#50557;PPT/54%20&#46356;&#47784;&#45936;&#51204;&#49436;/&#46356;&#47784;&#45936;&#51204;&#49436;.pptx" TargetMode="External"/><Relationship Id="rId201" Type="http://schemas.openxmlformats.org/officeDocument/2006/relationships/hyperlink" Target="&#49884;&#54200;127&#54200;.pptx" TargetMode="External"/><Relationship Id="rId243" Type="http://schemas.openxmlformats.org/officeDocument/2006/relationships/hyperlink" Target="&#49884;&#54200;116&#54200;.pptx" TargetMode="External"/><Relationship Id="rId285" Type="http://schemas.openxmlformats.org/officeDocument/2006/relationships/hyperlink" Target="&#49884;&#54200;83&#54200;.pptx" TargetMode="External"/><Relationship Id="rId450" Type="http://schemas.openxmlformats.org/officeDocument/2006/relationships/image" Target="../media/image211.png"/><Relationship Id="rId38" Type="http://schemas.openxmlformats.org/officeDocument/2006/relationships/image" Target="../media/image5.png"/><Relationship Id="rId103" Type="http://schemas.openxmlformats.org/officeDocument/2006/relationships/hyperlink" Target="&#49884;&#54200;16&#54200;.pptx" TargetMode="External"/><Relationship Id="rId310" Type="http://schemas.openxmlformats.org/officeDocument/2006/relationships/image" Target="../media/image141.png"/><Relationship Id="rId91" Type="http://schemas.openxmlformats.org/officeDocument/2006/relationships/hyperlink" Target="&#49884;&#54200;20&#54200;.pptx" TargetMode="External"/><Relationship Id="rId145" Type="http://schemas.openxmlformats.org/officeDocument/2006/relationships/hyperlink" Target="&#49884;&#54200;48&#54200;.pptx" TargetMode="External"/><Relationship Id="rId187" Type="http://schemas.openxmlformats.org/officeDocument/2006/relationships/hyperlink" Target="&#49884;&#54200;140&#54200;.pptx" TargetMode="External"/><Relationship Id="rId352" Type="http://schemas.openxmlformats.org/officeDocument/2006/relationships/image" Target="../media/image162.png"/><Relationship Id="rId394" Type="http://schemas.openxmlformats.org/officeDocument/2006/relationships/image" Target="../media/image183.png"/><Relationship Id="rId408" Type="http://schemas.openxmlformats.org/officeDocument/2006/relationships/image" Target="../media/image190.png"/><Relationship Id="rId212" Type="http://schemas.openxmlformats.org/officeDocument/2006/relationships/image" Target="../media/image92.png"/><Relationship Id="rId254" Type="http://schemas.openxmlformats.org/officeDocument/2006/relationships/image" Target="../media/image113.png"/><Relationship Id="rId49" Type="http://schemas.openxmlformats.org/officeDocument/2006/relationships/hyperlink" Target="&#49884;&#54200;03&#54200;.pptx" TargetMode="External"/><Relationship Id="rId114" Type="http://schemas.openxmlformats.org/officeDocument/2006/relationships/image" Target="../media/image43.png"/><Relationship Id="rId296" Type="http://schemas.openxmlformats.org/officeDocument/2006/relationships/image" Target="../media/image134.png"/><Relationship Id="rId461" Type="http://schemas.openxmlformats.org/officeDocument/2006/relationships/hyperlink" Target="../../&#49888;&#50557;PPT/65%20&#50976;&#45796;&#49436;/&#50976;&#45796;&#49436;1&#51109;.pptx" TargetMode="External"/><Relationship Id="rId60" Type="http://schemas.openxmlformats.org/officeDocument/2006/relationships/image" Target="../media/image16.png"/><Relationship Id="rId156" Type="http://schemas.openxmlformats.org/officeDocument/2006/relationships/image" Target="../media/image64.png"/><Relationship Id="rId198" Type="http://schemas.openxmlformats.org/officeDocument/2006/relationships/image" Target="../media/image85.png"/><Relationship Id="rId321" Type="http://schemas.openxmlformats.org/officeDocument/2006/relationships/hyperlink" Target="&#49884;&#54200;94&#54200;.pptx" TargetMode="External"/><Relationship Id="rId363" Type="http://schemas.openxmlformats.org/officeDocument/2006/relationships/hyperlink" Target="../16&#45712;&#54756;&#48120;&#50556;/&#45712;&#54756;&#48120;&#50556;.pptx" TargetMode="External"/><Relationship Id="rId419" Type="http://schemas.openxmlformats.org/officeDocument/2006/relationships/hyperlink" Target="../../&#49888;&#50557;PPT/44%20&#49324;&#46020;&#54665;&#51204;/&#49324;&#46020;&#54665;&#51204;.pptx" TargetMode="External"/><Relationship Id="rId223" Type="http://schemas.openxmlformats.org/officeDocument/2006/relationships/hyperlink" Target="&#49884;&#54200;110&#54200;.pptx" TargetMode="External"/><Relationship Id="rId430" Type="http://schemas.openxmlformats.org/officeDocument/2006/relationships/image" Target="../media/image201.png"/><Relationship Id="rId18" Type="http://schemas.openxmlformats.org/officeDocument/2006/relationships/slide" Target="slide29.xml"/><Relationship Id="rId265" Type="http://schemas.openxmlformats.org/officeDocument/2006/relationships/hyperlink" Target="&#49884;&#54200;72&#54200;.pptx" TargetMode="External"/><Relationship Id="rId125" Type="http://schemas.openxmlformats.org/officeDocument/2006/relationships/hyperlink" Target="&#49884;&#54200;17&#54200;.pptx" TargetMode="External"/><Relationship Id="rId167" Type="http://schemas.openxmlformats.org/officeDocument/2006/relationships/hyperlink" Target="&#49884;&#54200;134&#54200;.pptx" TargetMode="External"/><Relationship Id="rId332" Type="http://schemas.openxmlformats.org/officeDocument/2006/relationships/image" Target="../media/image152.png"/><Relationship Id="rId374" Type="http://schemas.openxmlformats.org/officeDocument/2006/relationships/image" Target="../media/image173.png"/><Relationship Id="rId71" Type="http://schemas.openxmlformats.org/officeDocument/2006/relationships/hyperlink" Target="&#49884;&#54200;54&#54200;.pptx" TargetMode="External"/><Relationship Id="rId234" Type="http://schemas.openxmlformats.org/officeDocument/2006/relationships/image" Target="../media/image10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276" Type="http://schemas.openxmlformats.org/officeDocument/2006/relationships/image" Target="../media/image124.png"/><Relationship Id="rId441" Type="http://schemas.openxmlformats.org/officeDocument/2006/relationships/hyperlink" Target="../../&#49888;&#50557;PPT/55%20&#46356;&#47784;&#45936;&#54980;&#49436;/&#46356;&#47784;&#45936;&#54980;&#49436;.pptx" TargetMode="External"/><Relationship Id="rId40" Type="http://schemas.openxmlformats.org/officeDocument/2006/relationships/image" Target="../media/image6.png"/><Relationship Id="rId136" Type="http://schemas.openxmlformats.org/officeDocument/2006/relationships/image" Target="../media/image54.png"/><Relationship Id="rId178" Type="http://schemas.openxmlformats.org/officeDocument/2006/relationships/image" Target="../media/image75.png"/><Relationship Id="rId301" Type="http://schemas.openxmlformats.org/officeDocument/2006/relationships/hyperlink" Target="&#49884;&#54200;90&#54200;.pptx" TargetMode="External"/><Relationship Id="rId343" Type="http://schemas.openxmlformats.org/officeDocument/2006/relationships/hyperlink" Target="../06&#50668;&#54840;&#49688;&#50500;/&#50668;&#54840;&#49688;&#50500;.pptx" TargetMode="External"/><Relationship Id="rId61" Type="http://schemas.openxmlformats.org/officeDocument/2006/relationships/hyperlink" Target="&#49884;&#54200;42&#54200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&#49884;&#54200;137&#54200;.pptx" TargetMode="External"/><Relationship Id="rId203" Type="http://schemas.openxmlformats.org/officeDocument/2006/relationships/hyperlink" Target="&#49884;&#54200;128&#54200;.pptx" TargetMode="External"/><Relationship Id="rId385" Type="http://schemas.openxmlformats.org/officeDocument/2006/relationships/hyperlink" Target="../27&#45796;&#45768;&#50648;/&#45796;&#45768;&#50648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8.png"/><Relationship Id="rId245" Type="http://schemas.openxmlformats.org/officeDocument/2006/relationships/hyperlink" Target="&#49884;&#54200;117&#54200;.pptx" TargetMode="External"/><Relationship Id="rId266" Type="http://schemas.openxmlformats.org/officeDocument/2006/relationships/image" Target="../media/image119.png"/><Relationship Id="rId287" Type="http://schemas.openxmlformats.org/officeDocument/2006/relationships/hyperlink" Target="&#49884;&#54200;84&#54200;.pptx" TargetMode="External"/><Relationship Id="rId410" Type="http://schemas.openxmlformats.org/officeDocument/2006/relationships/image" Target="../media/image191.png"/><Relationship Id="rId431" Type="http://schemas.openxmlformats.org/officeDocument/2006/relationships/hyperlink" Target="../../&#49888;&#50557;PPT/50%20&#48716;&#47549;&#48372;&#49436;/&#48716;&#47549;&#48372;&#49436;.pptx" TargetMode="External"/><Relationship Id="rId452" Type="http://schemas.openxmlformats.org/officeDocument/2006/relationships/image" Target="../media/image212.png"/><Relationship Id="rId30" Type="http://schemas.openxmlformats.org/officeDocument/2006/relationships/slide" Target="slide8.xml"/><Relationship Id="rId105" Type="http://schemas.openxmlformats.org/officeDocument/2006/relationships/hyperlink" Target="&#49884;&#54200;26&#54200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&#49884;&#54200;38&#54200;.pptx" TargetMode="External"/><Relationship Id="rId168" Type="http://schemas.openxmlformats.org/officeDocument/2006/relationships/image" Target="../media/image70.png"/><Relationship Id="rId312" Type="http://schemas.openxmlformats.org/officeDocument/2006/relationships/image" Target="../media/image142.png"/><Relationship Id="rId333" Type="http://schemas.openxmlformats.org/officeDocument/2006/relationships/hyperlink" Target="../02&#52636;&#50528;&#44413;&#44592;/&#52636;&#50528;&#44413;&#44592;.pptx" TargetMode="External"/><Relationship Id="rId354" Type="http://schemas.openxmlformats.org/officeDocument/2006/relationships/image" Target="../media/image163.png"/><Relationship Id="rId51" Type="http://schemas.openxmlformats.org/officeDocument/2006/relationships/hyperlink" Target="&#49884;&#54200;13&#54200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49884;&#54200;30&#54200;.pptx" TargetMode="External"/><Relationship Id="rId189" Type="http://schemas.openxmlformats.org/officeDocument/2006/relationships/hyperlink" Target="&#49884;&#54200;150&#54200;.pptx" TargetMode="External"/><Relationship Id="rId375" Type="http://schemas.openxmlformats.org/officeDocument/2006/relationships/hyperlink" Target="../22&#50500;&#44032;/&#50500;&#44032;.pptx" TargetMode="External"/><Relationship Id="rId396" Type="http://schemas.openxmlformats.org/officeDocument/2006/relationships/image" Target="../media/image184.png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35" Type="http://schemas.openxmlformats.org/officeDocument/2006/relationships/hyperlink" Target="&#49884;&#54200;113&#54200;.pptx" TargetMode="External"/><Relationship Id="rId256" Type="http://schemas.openxmlformats.org/officeDocument/2006/relationships/image" Target="../media/image114.png"/><Relationship Id="rId277" Type="http://schemas.openxmlformats.org/officeDocument/2006/relationships/hyperlink" Target="&#49884;&#54200;78&#54200;.pptx" TargetMode="External"/><Relationship Id="rId298" Type="http://schemas.openxmlformats.org/officeDocument/2006/relationships/image" Target="../media/image135.png"/><Relationship Id="rId400" Type="http://schemas.openxmlformats.org/officeDocument/2006/relationships/image" Target="../media/image186.png"/><Relationship Id="rId421" Type="http://schemas.openxmlformats.org/officeDocument/2006/relationships/hyperlink" Target="../../&#49888;&#50557;PPT/45%20&#47196;&#47560;&#49436;/&#47196;&#47560;&#49436;.pptx" TargetMode="External"/><Relationship Id="rId442" Type="http://schemas.openxmlformats.org/officeDocument/2006/relationships/image" Target="../media/image207.png"/><Relationship Id="rId463" Type="http://schemas.openxmlformats.org/officeDocument/2006/relationships/hyperlink" Target="../../&#49888;&#50557;PPT/66%20&#50836;&#54620;&#44228;&#49884;&#47197;/&#50836;&#54620;&#44228;&#49884;&#47197;.pptx" TargetMode="External"/><Relationship Id="rId116" Type="http://schemas.openxmlformats.org/officeDocument/2006/relationships/image" Target="../media/image44.png"/><Relationship Id="rId137" Type="http://schemas.openxmlformats.org/officeDocument/2006/relationships/hyperlink" Target="&#49884;&#54200;62&#54200;.pptx" TargetMode="External"/><Relationship Id="rId158" Type="http://schemas.openxmlformats.org/officeDocument/2006/relationships/image" Target="../media/image65.png"/><Relationship Id="rId302" Type="http://schemas.openxmlformats.org/officeDocument/2006/relationships/image" Target="../media/image137.png"/><Relationship Id="rId323" Type="http://schemas.openxmlformats.org/officeDocument/2006/relationships/hyperlink" Target="&#49884;&#54200;93&#54200;.pptx" TargetMode="External"/><Relationship Id="rId344" Type="http://schemas.openxmlformats.org/officeDocument/2006/relationships/image" Target="../media/image158.png"/><Relationship Id="rId20" Type="http://schemas.openxmlformats.org/officeDocument/2006/relationships/slide" Target="slide11.xml"/><Relationship Id="rId41" Type="http://schemas.openxmlformats.org/officeDocument/2006/relationships/hyperlink" Target="&#49884;&#54200;02&#54200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49884;&#54200;15&#54200;.pptx" TargetMode="External"/><Relationship Id="rId179" Type="http://schemas.openxmlformats.org/officeDocument/2006/relationships/hyperlink" Target="&#49884;&#54200;125&#54200;.pptx" TargetMode="External"/><Relationship Id="rId365" Type="http://schemas.openxmlformats.org/officeDocument/2006/relationships/hyperlink" Target="../17&#50640;&#49828;&#45908;/&#50640;&#49828;&#45908;.pptx" TargetMode="External"/><Relationship Id="rId386" Type="http://schemas.openxmlformats.org/officeDocument/2006/relationships/image" Target="../media/image179.png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5" Type="http://schemas.openxmlformats.org/officeDocument/2006/relationships/hyperlink" Target="&#49884;&#54200;107&#54200;.pptx" TargetMode="External"/><Relationship Id="rId246" Type="http://schemas.openxmlformats.org/officeDocument/2006/relationships/image" Target="../media/image109.png"/><Relationship Id="rId267" Type="http://schemas.openxmlformats.org/officeDocument/2006/relationships/hyperlink" Target="&#49884;&#54200;73&#54200;.pptx" TargetMode="External"/><Relationship Id="rId288" Type="http://schemas.openxmlformats.org/officeDocument/2006/relationships/image" Target="../media/image130.png"/><Relationship Id="rId411" Type="http://schemas.openxmlformats.org/officeDocument/2006/relationships/hyperlink" Target="../../&#49888;&#50557;PPT/40%20&#47560;&#53468;&#48373;&#51020;/&#47560;&#53468;&#48373;&#51020;.pptx" TargetMode="External"/><Relationship Id="rId432" Type="http://schemas.openxmlformats.org/officeDocument/2006/relationships/image" Target="../media/image202.png"/><Relationship Id="rId453" Type="http://schemas.openxmlformats.org/officeDocument/2006/relationships/hyperlink" Target="../../&#49888;&#50557;PPT/61%20&#48288;&#46300;&#47196;&#54980;&#49436;/&#48288;&#46300;&#47196;&#54980;&#49436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&#49884;&#54200;66&#54200;.pptx" TargetMode="External"/><Relationship Id="rId313" Type="http://schemas.openxmlformats.org/officeDocument/2006/relationships/hyperlink" Target="&#49884;&#54200;98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12&#54200;.pptx" TargetMode="External"/><Relationship Id="rId52" Type="http://schemas.openxmlformats.org/officeDocument/2006/relationships/image" Target="../media/image12.png"/><Relationship Id="rId73" Type="http://schemas.openxmlformats.org/officeDocument/2006/relationships/hyperlink" Target="&#49884;&#54200;55&#54200;.pptx" TargetMode="External"/><Relationship Id="rId94" Type="http://schemas.openxmlformats.org/officeDocument/2006/relationships/image" Target="../media/image33.png"/><Relationship Id="rId148" Type="http://schemas.openxmlformats.org/officeDocument/2006/relationships/image" Target="../media/image60.png"/><Relationship Id="rId169" Type="http://schemas.openxmlformats.org/officeDocument/2006/relationships/hyperlink" Target="&#49884;&#54200;144&#54200;.pptx" TargetMode="External"/><Relationship Id="rId334" Type="http://schemas.openxmlformats.org/officeDocument/2006/relationships/image" Target="../media/image153.png"/><Relationship Id="rId355" Type="http://schemas.openxmlformats.org/officeDocument/2006/relationships/hyperlink" Target="../11&#50676;&#50773;&#44592;&#49345;/&#50676;&#50773;&#44592;&#49345;.pptx" TargetMode="External"/><Relationship Id="rId376" Type="http://schemas.openxmlformats.org/officeDocument/2006/relationships/image" Target="../media/image174.png"/><Relationship Id="rId397" Type="http://schemas.openxmlformats.org/officeDocument/2006/relationships/hyperlink" Target="../33&#48120;&#44032;/&#48120;&#44032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6.png"/><Relationship Id="rId215" Type="http://schemas.openxmlformats.org/officeDocument/2006/relationships/hyperlink" Target="&#49884;&#54200;111&#54200;.pptx" TargetMode="External"/><Relationship Id="rId236" Type="http://schemas.openxmlformats.org/officeDocument/2006/relationships/image" Target="../media/image104.png"/><Relationship Id="rId257" Type="http://schemas.openxmlformats.org/officeDocument/2006/relationships/hyperlink" Target="&#49884;&#54200;49&#54200;.pptx" TargetMode="External"/><Relationship Id="rId278" Type="http://schemas.openxmlformats.org/officeDocument/2006/relationships/image" Target="../media/image125.png"/><Relationship Id="rId401" Type="http://schemas.openxmlformats.org/officeDocument/2006/relationships/hyperlink" Target="../35&#54616;&#48149;&#44397;/&#54616;&#48149;&#44397;.pptx" TargetMode="External"/><Relationship Id="rId422" Type="http://schemas.openxmlformats.org/officeDocument/2006/relationships/image" Target="../media/image197.png"/><Relationship Id="rId443" Type="http://schemas.openxmlformats.org/officeDocument/2006/relationships/hyperlink" Target="../../&#49888;&#50557;PPT/56%20&#46356;&#46020;&#49436;/&#46356;&#46020;&#49436;.pptx" TargetMode="External"/><Relationship Id="rId464" Type="http://schemas.openxmlformats.org/officeDocument/2006/relationships/image" Target="../media/image218.png"/><Relationship Id="rId303" Type="http://schemas.openxmlformats.org/officeDocument/2006/relationships/hyperlink" Target="&#49884;&#54200;89&#54200;.pptx" TargetMode="External"/><Relationship Id="rId42" Type="http://schemas.openxmlformats.org/officeDocument/2006/relationships/image" Target="../media/image7.png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345" Type="http://schemas.openxmlformats.org/officeDocument/2006/relationships/hyperlink" Target="../07&#49324;&#49324;&#44592;/&#49324;&#49324;&#44592;.pptx" TargetMode="External"/><Relationship Id="rId387" Type="http://schemas.openxmlformats.org/officeDocument/2006/relationships/hyperlink" Target="../28&#54840;&#49464;&#50500;/&#54840;&#49464;&#50500;.pptx" TargetMode="External"/><Relationship Id="rId191" Type="http://schemas.openxmlformats.org/officeDocument/2006/relationships/hyperlink" Target="&#49884;&#54200;126&#54200;.pptx" TargetMode="External"/><Relationship Id="rId205" Type="http://schemas.openxmlformats.org/officeDocument/2006/relationships/hyperlink" Target="&#49884;&#54200;138&#54200;.pptx" TargetMode="External"/><Relationship Id="rId247" Type="http://schemas.openxmlformats.org/officeDocument/2006/relationships/hyperlink" Target="&#49884;&#54200;118&#54200;.pptx" TargetMode="External"/><Relationship Id="rId412" Type="http://schemas.openxmlformats.org/officeDocument/2006/relationships/image" Target="../media/image192.png"/><Relationship Id="rId107" Type="http://schemas.openxmlformats.org/officeDocument/2006/relationships/hyperlink" Target="&#49884;&#54200;35&#54200;.pptx" TargetMode="External"/><Relationship Id="rId289" Type="http://schemas.openxmlformats.org/officeDocument/2006/relationships/hyperlink" Target="&#49884;&#54200;85&#54200;.pptx" TargetMode="External"/><Relationship Id="rId454" Type="http://schemas.openxmlformats.org/officeDocument/2006/relationships/image" Target="../media/image213.png"/><Relationship Id="rId11" Type="http://schemas.openxmlformats.org/officeDocument/2006/relationships/slide" Target="slide25.xml"/><Relationship Id="rId53" Type="http://schemas.openxmlformats.org/officeDocument/2006/relationships/hyperlink" Target="&#49884;&#54200;23&#54200;.pptx" TargetMode="External"/><Relationship Id="rId149" Type="http://schemas.openxmlformats.org/officeDocument/2006/relationships/hyperlink" Target="&#49884;&#54200;28&#54200;.pptx" TargetMode="External"/><Relationship Id="rId314" Type="http://schemas.openxmlformats.org/officeDocument/2006/relationships/image" Target="../media/image143.png"/><Relationship Id="rId356" Type="http://schemas.openxmlformats.org/officeDocument/2006/relationships/image" Target="../media/image164.png"/><Relationship Id="rId398" Type="http://schemas.openxmlformats.org/officeDocument/2006/relationships/image" Target="../media/image185.png"/><Relationship Id="rId95" Type="http://schemas.openxmlformats.org/officeDocument/2006/relationships/hyperlink" Target="&#49884;&#54200;40&#54200;.pptx" TargetMode="External"/><Relationship Id="rId160" Type="http://schemas.openxmlformats.org/officeDocument/2006/relationships/image" Target="../media/image66.png"/><Relationship Id="rId216" Type="http://schemas.openxmlformats.org/officeDocument/2006/relationships/image" Target="../media/image94.png"/><Relationship Id="rId423" Type="http://schemas.openxmlformats.org/officeDocument/2006/relationships/hyperlink" Target="../../&#49888;&#50557;PPT/46%20&#44256;&#47536;&#46020;&#51204;&#49436;/&#44256;&#47536;&#46020;&#51204;&#49436;.pptx" TargetMode="External"/><Relationship Id="rId258" Type="http://schemas.openxmlformats.org/officeDocument/2006/relationships/image" Target="../media/image115.png"/><Relationship Id="rId465" Type="http://schemas.openxmlformats.org/officeDocument/2006/relationships/image" Target="../media/image219.png"/><Relationship Id="rId22" Type="http://schemas.openxmlformats.org/officeDocument/2006/relationships/slide" Target="slide13.xm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325" Type="http://schemas.openxmlformats.org/officeDocument/2006/relationships/hyperlink" Target="&#49884;&#54200;92&#54200;.pptx" TargetMode="External"/><Relationship Id="rId367" Type="http://schemas.openxmlformats.org/officeDocument/2006/relationships/hyperlink" Target="../18&#50853;&#44592;/&#50853;&#44592;.pptx" TargetMode="External"/><Relationship Id="rId171" Type="http://schemas.openxmlformats.org/officeDocument/2006/relationships/hyperlink" Target="&#49884;&#54200;124&#54200;.pptx" TargetMode="External"/><Relationship Id="rId227" Type="http://schemas.openxmlformats.org/officeDocument/2006/relationships/hyperlink" Target="&#49884;&#54200;106&#54200;.pptx" TargetMode="External"/><Relationship Id="rId269" Type="http://schemas.openxmlformats.org/officeDocument/2006/relationships/hyperlink" Target="&#49884;&#54200;74&#54200;.pptx" TargetMode="External"/><Relationship Id="rId434" Type="http://schemas.openxmlformats.org/officeDocument/2006/relationships/image" Target="../media/image203.png"/><Relationship Id="rId33" Type="http://schemas.openxmlformats.org/officeDocument/2006/relationships/hyperlink" Target="&#49884;&#54200;22&#54200;.pptx" TargetMode="External"/><Relationship Id="rId129" Type="http://schemas.openxmlformats.org/officeDocument/2006/relationships/hyperlink" Target="&#49884;&#54200;61&#54200;.pptx" TargetMode="External"/><Relationship Id="rId280" Type="http://schemas.openxmlformats.org/officeDocument/2006/relationships/image" Target="../media/image126.png"/><Relationship Id="rId336" Type="http://schemas.openxmlformats.org/officeDocument/2006/relationships/image" Target="../media/image154.png"/><Relationship Id="rId75" Type="http://schemas.openxmlformats.org/officeDocument/2006/relationships/hyperlink" Target="&#49884;&#54200;51&#54200;.pptx" TargetMode="External"/><Relationship Id="rId140" Type="http://schemas.openxmlformats.org/officeDocument/2006/relationships/image" Target="../media/image56.png"/><Relationship Id="rId182" Type="http://schemas.openxmlformats.org/officeDocument/2006/relationships/image" Target="../media/image77.png"/><Relationship Id="rId378" Type="http://schemas.openxmlformats.org/officeDocument/2006/relationships/image" Target="../media/image175.png"/><Relationship Id="rId403" Type="http://schemas.openxmlformats.org/officeDocument/2006/relationships/hyperlink" Target="../36&#49828;&#48148;&#45264;/&#49828;&#48148;&#45264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5.png"/><Relationship Id="rId445" Type="http://schemas.openxmlformats.org/officeDocument/2006/relationships/hyperlink" Target="../../&#49888;&#50557;PPT/57%20&#48716;&#47112;&#47788;&#49436;/&#48716;&#47112;&#47788;&#49436;1&#51109;.pptx" TargetMode="External"/><Relationship Id="rId291" Type="http://schemas.openxmlformats.org/officeDocument/2006/relationships/hyperlink" Target="&#49884;&#54200;86&#54200;.pptx" TargetMode="External"/><Relationship Id="rId305" Type="http://schemas.openxmlformats.org/officeDocument/2006/relationships/hyperlink" Target="&#49884;&#54200;100&#54200;.pptx" TargetMode="External"/><Relationship Id="rId347" Type="http://schemas.openxmlformats.org/officeDocument/2006/relationships/hyperlink" Target="../08&#47355;&#44592;/&#47355;&#44592;.pptx" TargetMode="External"/><Relationship Id="rId44" Type="http://schemas.openxmlformats.org/officeDocument/2006/relationships/image" Target="../media/image8.png"/><Relationship Id="rId86" Type="http://schemas.openxmlformats.org/officeDocument/2006/relationships/image" Target="../media/image29.png"/><Relationship Id="rId151" Type="http://schemas.openxmlformats.org/officeDocument/2006/relationships/hyperlink" Target="&#49884;&#54200;18&#54200;.pptx" TargetMode="External"/><Relationship Id="rId389" Type="http://schemas.openxmlformats.org/officeDocument/2006/relationships/hyperlink" Target="../29&#50836;&#50648;/&#50836;&#50648;.pptx" TargetMode="External"/><Relationship Id="rId193" Type="http://schemas.openxmlformats.org/officeDocument/2006/relationships/hyperlink" Target="&#49884;&#54200;136&#54200;.pptx" TargetMode="External"/><Relationship Id="rId207" Type="http://schemas.openxmlformats.org/officeDocument/2006/relationships/hyperlink" Target="&#49884;&#54200;148&#54200;.pptx" TargetMode="External"/><Relationship Id="rId249" Type="http://schemas.openxmlformats.org/officeDocument/2006/relationships/hyperlink" Target="&#49884;&#54200;119&#54200;.pptx" TargetMode="External"/><Relationship Id="rId414" Type="http://schemas.openxmlformats.org/officeDocument/2006/relationships/image" Target="../media/image193.png"/><Relationship Id="rId456" Type="http://schemas.openxmlformats.org/officeDocument/2006/relationships/image" Target="../media/image214.png"/><Relationship Id="rId13" Type="http://schemas.openxmlformats.org/officeDocument/2006/relationships/slide" Target="slide26.xml"/><Relationship Id="rId109" Type="http://schemas.openxmlformats.org/officeDocument/2006/relationships/hyperlink" Target="&#49884;&#54200;36&#54200;.pptx" TargetMode="External"/><Relationship Id="rId260" Type="http://schemas.openxmlformats.org/officeDocument/2006/relationships/image" Target="../media/image116.png"/><Relationship Id="rId316" Type="http://schemas.openxmlformats.org/officeDocument/2006/relationships/image" Target="../media/image144.png"/><Relationship Id="rId55" Type="http://schemas.openxmlformats.org/officeDocument/2006/relationships/hyperlink" Target="&#49884;&#54200;44&#54200;.pptx" TargetMode="External"/><Relationship Id="rId97" Type="http://schemas.openxmlformats.org/officeDocument/2006/relationships/hyperlink" Target="&#49884;&#54200;50&#54200;.pptx" TargetMode="External"/><Relationship Id="rId120" Type="http://schemas.openxmlformats.org/officeDocument/2006/relationships/image" Target="../media/image46.png"/><Relationship Id="rId358" Type="http://schemas.openxmlformats.org/officeDocument/2006/relationships/image" Target="../media/image165.png"/><Relationship Id="rId162" Type="http://schemas.openxmlformats.org/officeDocument/2006/relationships/image" Target="../media/image67.png"/><Relationship Id="rId218" Type="http://schemas.openxmlformats.org/officeDocument/2006/relationships/image" Target="../media/image95.png"/><Relationship Id="rId425" Type="http://schemas.openxmlformats.org/officeDocument/2006/relationships/hyperlink" Target="../../&#49888;&#50557;PPT/47%20&#44256;&#47536;&#46020;&#54980;&#49436;/&#44256;&#47536;&#46020;&#54980;&#49436;.pptx" TargetMode="External"/><Relationship Id="rId271" Type="http://schemas.openxmlformats.org/officeDocument/2006/relationships/hyperlink" Target="&#49884;&#54200;75&#54200;.pptx" TargetMode="External"/><Relationship Id="rId24" Type="http://schemas.openxmlformats.org/officeDocument/2006/relationships/slide" Target="slide15.xml"/><Relationship Id="rId66" Type="http://schemas.openxmlformats.org/officeDocument/2006/relationships/image" Target="../media/image19.png"/><Relationship Id="rId131" Type="http://schemas.openxmlformats.org/officeDocument/2006/relationships/hyperlink" Target="&#49884;&#54200;65&#54200;.pptx" TargetMode="External"/><Relationship Id="rId327" Type="http://schemas.openxmlformats.org/officeDocument/2006/relationships/hyperlink" Target="&#49884;&#54200;91&#54200;.pptx" TargetMode="External"/><Relationship Id="rId369" Type="http://schemas.openxmlformats.org/officeDocument/2006/relationships/hyperlink" Target="../19&#49884;&#54200;/&#49884;&#54200;.pptx" TargetMode="External"/><Relationship Id="rId173" Type="http://schemas.openxmlformats.org/officeDocument/2006/relationships/hyperlink" Target="&#49884;&#54200;143&#54200;.pptx" TargetMode="External"/><Relationship Id="rId229" Type="http://schemas.openxmlformats.org/officeDocument/2006/relationships/hyperlink" Target="&#49884;&#54200;108&#54200;.pptx" TargetMode="External"/><Relationship Id="rId380" Type="http://schemas.openxmlformats.org/officeDocument/2006/relationships/image" Target="../media/image176.png"/><Relationship Id="rId436" Type="http://schemas.openxmlformats.org/officeDocument/2006/relationships/image" Target="../media/image204.png"/><Relationship Id="rId240" Type="http://schemas.openxmlformats.org/officeDocument/2006/relationships/image" Target="../media/image106.png"/><Relationship Id="rId35" Type="http://schemas.openxmlformats.org/officeDocument/2006/relationships/hyperlink" Target="&#49884;&#54200;21&#54200;.pptx" TargetMode="External"/><Relationship Id="rId77" Type="http://schemas.openxmlformats.org/officeDocument/2006/relationships/hyperlink" Target="&#49884;&#54200;52&#54200;.pptx" TargetMode="External"/><Relationship Id="rId100" Type="http://schemas.openxmlformats.org/officeDocument/2006/relationships/image" Target="../media/image36.png"/><Relationship Id="rId282" Type="http://schemas.openxmlformats.org/officeDocument/2006/relationships/image" Target="../media/image127.png"/><Relationship Id="rId338" Type="http://schemas.openxmlformats.org/officeDocument/2006/relationships/image" Target="../media/image155.png"/><Relationship Id="rId8" Type="http://schemas.openxmlformats.org/officeDocument/2006/relationships/slide" Target="slide4.xml"/><Relationship Id="rId142" Type="http://schemas.openxmlformats.org/officeDocument/2006/relationships/image" Target="../media/image57.png"/><Relationship Id="rId184" Type="http://schemas.openxmlformats.org/officeDocument/2006/relationships/image" Target="../media/image78.png"/><Relationship Id="rId391" Type="http://schemas.openxmlformats.org/officeDocument/2006/relationships/hyperlink" Target="../30&#50500;&#47784;&#49828;/&#50500;&#47784;&#49828;.pptx" TargetMode="External"/><Relationship Id="rId405" Type="http://schemas.openxmlformats.org/officeDocument/2006/relationships/hyperlink" Target="../37&#54617;&#44060;/&#54617;&#44060;.pptx" TargetMode="External"/><Relationship Id="rId447" Type="http://schemas.openxmlformats.org/officeDocument/2006/relationships/hyperlink" Target="../../&#49888;&#50557;PPT/58%20&#55176;&#48652;&#47532;&#49436;/&#55176;&#48652;&#47532;&#49436;.pptx" TargetMode="External"/><Relationship Id="rId251" Type="http://schemas.openxmlformats.org/officeDocument/2006/relationships/hyperlink" Target="&#49884;&#54200;19&#54200;.pptx" TargetMode="External"/><Relationship Id="rId46" Type="http://schemas.openxmlformats.org/officeDocument/2006/relationships/image" Target="../media/image9.png"/><Relationship Id="rId293" Type="http://schemas.openxmlformats.org/officeDocument/2006/relationships/hyperlink" Target="&#49884;&#54200;87&#54200;.pptx" TargetMode="External"/><Relationship Id="rId307" Type="http://schemas.openxmlformats.org/officeDocument/2006/relationships/hyperlink" Target="&#49884;&#54200;101&#54200;.pptx" TargetMode="External"/><Relationship Id="rId349" Type="http://schemas.openxmlformats.org/officeDocument/2006/relationships/hyperlink" Target="../09&#49324;&#47924;&#50648;&#49345;/&#49324;&#47924;&#50648;&#49345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&#49884;&#54200;46&#54200;.pptx" TargetMode="External"/><Relationship Id="rId153" Type="http://schemas.openxmlformats.org/officeDocument/2006/relationships/hyperlink" Target="&#49884;&#54200;08&#54200;.pptx" TargetMode="External"/><Relationship Id="rId195" Type="http://schemas.openxmlformats.org/officeDocument/2006/relationships/hyperlink" Target="&#49884;&#54200;146&#54200;.pptx" TargetMode="External"/><Relationship Id="rId209" Type="http://schemas.openxmlformats.org/officeDocument/2006/relationships/hyperlink" Target="&#49884;&#54200;149&#54200;.pptx" TargetMode="External"/><Relationship Id="rId360" Type="http://schemas.openxmlformats.org/officeDocument/2006/relationships/image" Target="../media/image166.png"/><Relationship Id="rId416" Type="http://schemas.openxmlformats.org/officeDocument/2006/relationships/image" Target="../media/image194.png"/><Relationship Id="rId220" Type="http://schemas.openxmlformats.org/officeDocument/2006/relationships/image" Target="../media/image96.png"/><Relationship Id="rId458" Type="http://schemas.openxmlformats.org/officeDocument/2006/relationships/image" Target="../media/image215.png"/><Relationship Id="rId15" Type="http://schemas.openxmlformats.org/officeDocument/2006/relationships/slide" Target="slide27.xml"/><Relationship Id="rId57" Type="http://schemas.openxmlformats.org/officeDocument/2006/relationships/hyperlink" Target="&#49884;&#54200;04&#54200;.pptx" TargetMode="External"/><Relationship Id="rId262" Type="http://schemas.openxmlformats.org/officeDocument/2006/relationships/image" Target="../media/image117.png"/><Relationship Id="rId318" Type="http://schemas.openxmlformats.org/officeDocument/2006/relationships/image" Target="../media/image145.png"/><Relationship Id="rId99" Type="http://schemas.openxmlformats.org/officeDocument/2006/relationships/hyperlink" Target="&#49884;&#54200;56&#54200;.pptx" TargetMode="External"/><Relationship Id="rId122" Type="http://schemas.openxmlformats.org/officeDocument/2006/relationships/image" Target="../media/image47.png"/><Relationship Id="rId164" Type="http://schemas.openxmlformats.org/officeDocument/2006/relationships/image" Target="../media/image68.png"/><Relationship Id="rId371" Type="http://schemas.openxmlformats.org/officeDocument/2006/relationships/hyperlink" Target="../20&#51104;&#50616;/&#51104;&#50616;.pptx" TargetMode="External"/><Relationship Id="rId427" Type="http://schemas.openxmlformats.org/officeDocument/2006/relationships/hyperlink" Target="../../&#49888;&#50557;PPT/48%20&#44040;&#46972;&#46356;&#50500;&#49436;/&#44040;&#46972;&#46356;&#50500;&#49436;.pptx" TargetMode="External"/><Relationship Id="rId26" Type="http://schemas.openxmlformats.org/officeDocument/2006/relationships/slide" Target="slide17.xml"/><Relationship Id="rId231" Type="http://schemas.openxmlformats.org/officeDocument/2006/relationships/hyperlink" Target="&#49884;&#54200;109&#54200;.pptx" TargetMode="External"/><Relationship Id="rId273" Type="http://schemas.openxmlformats.org/officeDocument/2006/relationships/hyperlink" Target="&#49884;&#54200;76&#54200;.pptx" TargetMode="External"/><Relationship Id="rId329" Type="http://schemas.openxmlformats.org/officeDocument/2006/relationships/hyperlink" Target="&#49884;&#54200;09&#54200;.pptx" TargetMode="External"/><Relationship Id="rId68" Type="http://schemas.openxmlformats.org/officeDocument/2006/relationships/image" Target="../media/image20.png"/><Relationship Id="rId133" Type="http://schemas.openxmlformats.org/officeDocument/2006/relationships/hyperlink" Target="&#49884;&#54200;64&#54200;.pptx" TargetMode="External"/><Relationship Id="rId175" Type="http://schemas.openxmlformats.org/officeDocument/2006/relationships/hyperlink" Target="&#49884;&#54200;142&#54200;.pptx" TargetMode="External"/><Relationship Id="rId340" Type="http://schemas.openxmlformats.org/officeDocument/2006/relationships/image" Target="../media/image156.png"/><Relationship Id="rId200" Type="http://schemas.openxmlformats.org/officeDocument/2006/relationships/image" Target="../media/image86.png"/><Relationship Id="rId382" Type="http://schemas.openxmlformats.org/officeDocument/2006/relationships/image" Target="../media/image177.png"/><Relationship Id="rId438" Type="http://schemas.openxmlformats.org/officeDocument/2006/relationships/image" Target="../media/image205.png"/><Relationship Id="rId242" Type="http://schemas.openxmlformats.org/officeDocument/2006/relationships/image" Target="../media/image107.png"/><Relationship Id="rId284" Type="http://schemas.openxmlformats.org/officeDocument/2006/relationships/image" Target="../media/image128.png"/><Relationship Id="rId37" Type="http://schemas.openxmlformats.org/officeDocument/2006/relationships/hyperlink" Target="&#49884;&#54200;11&#54200;.pptx" TargetMode="External"/><Relationship Id="rId79" Type="http://schemas.openxmlformats.org/officeDocument/2006/relationships/hyperlink" Target="&#49884;&#54200;53&#54200;.pptx" TargetMode="External"/><Relationship Id="rId102" Type="http://schemas.openxmlformats.org/officeDocument/2006/relationships/image" Target="../media/image37.png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86" Type="http://schemas.openxmlformats.org/officeDocument/2006/relationships/image" Target="../media/image79.png"/><Relationship Id="rId351" Type="http://schemas.openxmlformats.org/officeDocument/2006/relationships/hyperlink" Target="../10&#49324;&#47924;&#50648;&#54616;/&#49324;&#47924;&#50648;&#54616;.pptx" TargetMode="External"/><Relationship Id="rId393" Type="http://schemas.openxmlformats.org/officeDocument/2006/relationships/hyperlink" Target="../31&#50724;&#48148;&#45852;/&#50724;&#48148;&#45852;1&#51109;.pptx" TargetMode="External"/><Relationship Id="rId407" Type="http://schemas.openxmlformats.org/officeDocument/2006/relationships/hyperlink" Target="../38&#49828;&#44032;&#47028;/&#49828;&#44032;&#47028;.pptx" TargetMode="External"/><Relationship Id="rId449" Type="http://schemas.openxmlformats.org/officeDocument/2006/relationships/hyperlink" Target="../../&#49888;&#50557;PPT/59%20&#50556;&#44256;&#48372;&#49436;/&#50556;&#44256;&#48372;&#49436;.pptx" TargetMode="External"/><Relationship Id="rId211" Type="http://schemas.openxmlformats.org/officeDocument/2006/relationships/hyperlink" Target="&#49884;&#54200;139&#54200;.pptx" TargetMode="External"/><Relationship Id="rId253" Type="http://schemas.openxmlformats.org/officeDocument/2006/relationships/hyperlink" Target="&#49884;&#54200;29&#54200;.pptx" TargetMode="External"/><Relationship Id="rId295" Type="http://schemas.openxmlformats.org/officeDocument/2006/relationships/hyperlink" Target="&#49884;&#54200;69&#54200;.pptx" TargetMode="External"/><Relationship Id="rId309" Type="http://schemas.openxmlformats.org/officeDocument/2006/relationships/hyperlink" Target="&#49884;&#54200;102&#54200;.pptx" TargetMode="External"/><Relationship Id="rId460" Type="http://schemas.openxmlformats.org/officeDocument/2006/relationships/image" Target="../media/image216.png"/><Relationship Id="rId48" Type="http://schemas.openxmlformats.org/officeDocument/2006/relationships/image" Target="../media/image10.png"/><Relationship Id="rId113" Type="http://schemas.openxmlformats.org/officeDocument/2006/relationships/hyperlink" Target="&#49884;&#54200;60&#54200;.pptx" TargetMode="External"/><Relationship Id="rId320" Type="http://schemas.openxmlformats.org/officeDocument/2006/relationships/image" Target="../media/image146.png"/><Relationship Id="rId155" Type="http://schemas.openxmlformats.org/officeDocument/2006/relationships/hyperlink" Target="&#49884;&#54200;122&#54200;.pptx" TargetMode="External"/><Relationship Id="rId197" Type="http://schemas.openxmlformats.org/officeDocument/2006/relationships/hyperlink" Target="&#49884;&#54200;147&#54200;.pptx" TargetMode="External"/><Relationship Id="rId362" Type="http://schemas.openxmlformats.org/officeDocument/2006/relationships/image" Target="../media/image167.png"/><Relationship Id="rId418" Type="http://schemas.openxmlformats.org/officeDocument/2006/relationships/image" Target="../media/image195.png"/><Relationship Id="rId222" Type="http://schemas.openxmlformats.org/officeDocument/2006/relationships/image" Target="../media/image97.png"/><Relationship Id="rId264" Type="http://schemas.openxmlformats.org/officeDocument/2006/relationships/image" Target="../media/image118.png"/><Relationship Id="rId17" Type="http://schemas.openxmlformats.org/officeDocument/2006/relationships/slide" Target="slide9.xml"/><Relationship Id="rId59" Type="http://schemas.openxmlformats.org/officeDocument/2006/relationships/hyperlink" Target="&#49884;&#54200;41&#54200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166" Type="http://schemas.openxmlformats.org/officeDocument/2006/relationships/image" Target="../media/image69.png"/><Relationship Id="rId331" Type="http://schemas.openxmlformats.org/officeDocument/2006/relationships/hyperlink" Target="../../&#44396;-&#49888;&#50557;%20&#49457;&#44221;&#47785;&#47197;.pptx" TargetMode="External"/><Relationship Id="rId373" Type="http://schemas.openxmlformats.org/officeDocument/2006/relationships/hyperlink" Target="../21&#51204;&#46020;&#49436;/&#51204;&#46020;&#49436;.pptx" TargetMode="External"/><Relationship Id="rId429" Type="http://schemas.openxmlformats.org/officeDocument/2006/relationships/hyperlink" Target="../../&#49888;&#50557;PPT/49%20&#50640;&#48288;&#49548;&#49436;/&#50640;&#48288;&#49548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2&#54200;.pptx" TargetMode="External"/><Relationship Id="rId440" Type="http://schemas.openxmlformats.org/officeDocument/2006/relationships/image" Target="../media/image206.png"/><Relationship Id="rId28" Type="http://schemas.openxmlformats.org/officeDocument/2006/relationships/slide" Target="slide19.xml"/><Relationship Id="rId275" Type="http://schemas.openxmlformats.org/officeDocument/2006/relationships/hyperlink" Target="&#49884;&#54200;70&#54200;.pptx" TargetMode="External"/><Relationship Id="rId300" Type="http://schemas.openxmlformats.org/officeDocument/2006/relationships/image" Target="../media/image136.png"/><Relationship Id="rId81" Type="http://schemas.openxmlformats.org/officeDocument/2006/relationships/hyperlink" Target="&#49884;&#54200;05&#54200;.pptx" TargetMode="External"/><Relationship Id="rId135" Type="http://schemas.openxmlformats.org/officeDocument/2006/relationships/hyperlink" Target="&#49884;&#54200;63&#54200;.pptx" TargetMode="External"/><Relationship Id="rId177" Type="http://schemas.openxmlformats.org/officeDocument/2006/relationships/hyperlink" Target="&#49884;&#54200;141&#54200;.pptx" TargetMode="External"/><Relationship Id="rId342" Type="http://schemas.openxmlformats.org/officeDocument/2006/relationships/image" Target="../media/image157.png"/><Relationship Id="rId384" Type="http://schemas.openxmlformats.org/officeDocument/2006/relationships/image" Target="../media/image178.png"/><Relationship Id="rId202" Type="http://schemas.openxmlformats.org/officeDocument/2006/relationships/image" Target="../media/image87.png"/><Relationship Id="rId244" Type="http://schemas.openxmlformats.org/officeDocument/2006/relationships/image" Target="../media/image108.png"/><Relationship Id="rId39" Type="http://schemas.openxmlformats.org/officeDocument/2006/relationships/hyperlink" Target="&#49884;&#54200;01&#54200;.pptx" TargetMode="External"/><Relationship Id="rId286" Type="http://schemas.openxmlformats.org/officeDocument/2006/relationships/image" Target="../media/image129.png"/><Relationship Id="rId451" Type="http://schemas.openxmlformats.org/officeDocument/2006/relationships/hyperlink" Target="../../&#49888;&#50557;PPT/60%20&#48288;&#46300;&#47196;&#51204;&#49436;/&#48288;&#46300;&#47196;&#51204;&#49436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46" Type="http://schemas.openxmlformats.org/officeDocument/2006/relationships/image" Target="../media/image59.png"/><Relationship Id="rId188" Type="http://schemas.openxmlformats.org/officeDocument/2006/relationships/image" Target="../media/image80.png"/><Relationship Id="rId311" Type="http://schemas.openxmlformats.org/officeDocument/2006/relationships/hyperlink" Target="&#49884;&#54200;99&#54200;.pptx" TargetMode="External"/><Relationship Id="rId353" Type="http://schemas.openxmlformats.org/officeDocument/2006/relationships/hyperlink" Target="../12&#50676;&#50773;&#44592;&#54616;/&#50676;&#50773;&#44592;&#54616;.pptx" TargetMode="External"/><Relationship Id="rId395" Type="http://schemas.openxmlformats.org/officeDocument/2006/relationships/hyperlink" Target="../32&#50836;&#45208;/&#50836;&#45208;.pptx" TargetMode="External"/><Relationship Id="rId409" Type="http://schemas.openxmlformats.org/officeDocument/2006/relationships/hyperlink" Target="../39&#47568;&#46972;&#44592;/&#47568;&#46972;&#44592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&#49884;&#54200;129&#54200;.pptx" TargetMode="External"/><Relationship Id="rId420" Type="http://schemas.openxmlformats.org/officeDocument/2006/relationships/image" Target="../media/image196.png"/><Relationship Id="rId255" Type="http://schemas.openxmlformats.org/officeDocument/2006/relationships/hyperlink" Target="&#49884;&#54200;39&#54200;.pptx" TargetMode="External"/><Relationship Id="rId297" Type="http://schemas.openxmlformats.org/officeDocument/2006/relationships/hyperlink" Target="&#49884;&#54200;79&#54200;.pptx" TargetMode="External"/><Relationship Id="rId462" Type="http://schemas.openxmlformats.org/officeDocument/2006/relationships/image" Target="../media/image217.png"/><Relationship Id="rId115" Type="http://schemas.openxmlformats.org/officeDocument/2006/relationships/hyperlink" Target="&#49884;&#54200;07&#54200;.pptx" TargetMode="External"/><Relationship Id="rId157" Type="http://schemas.openxmlformats.org/officeDocument/2006/relationships/hyperlink" Target="&#49884;&#54200;121&#54200;.pptx" TargetMode="External"/><Relationship Id="rId322" Type="http://schemas.openxmlformats.org/officeDocument/2006/relationships/image" Target="../media/image147.png"/><Relationship Id="rId364" Type="http://schemas.openxmlformats.org/officeDocument/2006/relationships/image" Target="../media/image168.png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57&#54200;.pptx" TargetMode="External"/><Relationship Id="rId299" Type="http://schemas.openxmlformats.org/officeDocument/2006/relationships/hyperlink" Target="&#49884;&#54200;80&#54200;.pptx" TargetMode="External"/><Relationship Id="rId21" Type="http://schemas.openxmlformats.org/officeDocument/2006/relationships/slide" Target="slide12.xml"/><Relationship Id="rId63" Type="http://schemas.openxmlformats.org/officeDocument/2006/relationships/hyperlink" Target="&#49884;&#54200;43&#54200;.pptx" TargetMode="External"/><Relationship Id="rId159" Type="http://schemas.openxmlformats.org/officeDocument/2006/relationships/hyperlink" Target="&#49884;&#54200;123&#54200;.pptx" TargetMode="External"/><Relationship Id="rId324" Type="http://schemas.openxmlformats.org/officeDocument/2006/relationships/image" Target="../media/image148.png"/><Relationship Id="rId366" Type="http://schemas.openxmlformats.org/officeDocument/2006/relationships/image" Target="../media/image169.png"/><Relationship Id="rId170" Type="http://schemas.openxmlformats.org/officeDocument/2006/relationships/image" Target="../media/image71.png"/><Relationship Id="rId226" Type="http://schemas.openxmlformats.org/officeDocument/2006/relationships/image" Target="../media/image99.png"/><Relationship Id="rId433" Type="http://schemas.openxmlformats.org/officeDocument/2006/relationships/hyperlink" Target="../../&#49888;&#50557;PPT/51%20&#44264;&#47196;&#49352;&#49436;/&#44264;&#47196;&#49352;&#49436;.pptx" TargetMode="External"/><Relationship Id="rId268" Type="http://schemas.openxmlformats.org/officeDocument/2006/relationships/image" Target="../media/image120.png"/><Relationship Id="rId32" Type="http://schemas.openxmlformats.org/officeDocument/2006/relationships/image" Target="../media/image2.png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335" Type="http://schemas.openxmlformats.org/officeDocument/2006/relationships/hyperlink" Target="&#52285;&#49464;&#44592;.pptx" TargetMode="External"/><Relationship Id="rId377" Type="http://schemas.openxmlformats.org/officeDocument/2006/relationships/hyperlink" Target="../23&#51060;&#49324;&#50556;/&#51060;&#49324;&#50556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35&#54200;.pptx" TargetMode="External"/><Relationship Id="rId237" Type="http://schemas.openxmlformats.org/officeDocument/2006/relationships/hyperlink" Target="&#49884;&#54200;114&#54200;.pptx" TargetMode="External"/><Relationship Id="rId402" Type="http://schemas.openxmlformats.org/officeDocument/2006/relationships/image" Target="../media/image187.png"/><Relationship Id="rId279" Type="http://schemas.openxmlformats.org/officeDocument/2006/relationships/hyperlink" Target="&#49884;&#54200;88&#54200;.pptx" TargetMode="External"/><Relationship Id="rId444" Type="http://schemas.openxmlformats.org/officeDocument/2006/relationships/image" Target="../media/image208.png"/><Relationship Id="rId43" Type="http://schemas.openxmlformats.org/officeDocument/2006/relationships/hyperlink" Target="&#49884;&#54200;33&#54200;.pptx" TargetMode="External"/><Relationship Id="rId139" Type="http://schemas.openxmlformats.org/officeDocument/2006/relationships/hyperlink" Target="&#49884;&#54200;67&#54200;.pptx" TargetMode="External"/><Relationship Id="rId290" Type="http://schemas.openxmlformats.org/officeDocument/2006/relationships/image" Target="../media/image131.png"/><Relationship Id="rId304" Type="http://schemas.openxmlformats.org/officeDocument/2006/relationships/image" Target="../media/image138.png"/><Relationship Id="rId346" Type="http://schemas.openxmlformats.org/officeDocument/2006/relationships/image" Target="../media/image159.png"/><Relationship Id="rId388" Type="http://schemas.openxmlformats.org/officeDocument/2006/relationships/image" Target="../media/image180.png"/><Relationship Id="rId85" Type="http://schemas.openxmlformats.org/officeDocument/2006/relationships/hyperlink" Target="&#49884;&#54200;25&#54200;.pptx" TargetMode="External"/><Relationship Id="rId150" Type="http://schemas.openxmlformats.org/officeDocument/2006/relationships/image" Target="../media/image61.png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413" Type="http://schemas.openxmlformats.org/officeDocument/2006/relationships/hyperlink" Target="../../&#49888;&#50557;PPT/41%20&#47560;&#44032;&#48373;&#51020;/&#47560;&#44032;&#48373;&#51020;.pptx" TargetMode="External"/><Relationship Id="rId248" Type="http://schemas.openxmlformats.org/officeDocument/2006/relationships/image" Target="../media/image110.png"/><Relationship Id="rId455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6.xml"/><Relationship Id="rId108" Type="http://schemas.openxmlformats.org/officeDocument/2006/relationships/image" Target="../media/image40.png"/><Relationship Id="rId315" Type="http://schemas.openxmlformats.org/officeDocument/2006/relationships/hyperlink" Target="&#49884;&#54200;97&#54200;.pptx" TargetMode="External"/><Relationship Id="rId357" Type="http://schemas.openxmlformats.org/officeDocument/2006/relationships/hyperlink" Target="../13&#50669;&#45824;&#49345;/&#50669;&#45824;&#49345;.pptx" TargetMode="External"/><Relationship Id="rId54" Type="http://schemas.openxmlformats.org/officeDocument/2006/relationships/image" Target="../media/image13.png"/><Relationship Id="rId96" Type="http://schemas.openxmlformats.org/officeDocument/2006/relationships/image" Target="../media/image34.png"/><Relationship Id="rId161" Type="http://schemas.openxmlformats.org/officeDocument/2006/relationships/hyperlink" Target="&#49884;&#54200;133&#54200;.pptx" TargetMode="External"/><Relationship Id="rId217" Type="http://schemas.openxmlformats.org/officeDocument/2006/relationships/hyperlink" Target="&#49884;&#54200;103&#54200;.pptx" TargetMode="External"/><Relationship Id="rId399" Type="http://schemas.openxmlformats.org/officeDocument/2006/relationships/hyperlink" Target="../34&#45208;&#54996;/&#45208;&#54996;.pptx" TargetMode="External"/><Relationship Id="rId259" Type="http://schemas.openxmlformats.org/officeDocument/2006/relationships/hyperlink" Target="&#49884;&#54200;59&#54200;.pptx" TargetMode="External"/><Relationship Id="rId424" Type="http://schemas.openxmlformats.org/officeDocument/2006/relationships/image" Target="../media/image198.png"/><Relationship Id="rId466" Type="http://schemas.openxmlformats.org/officeDocument/2006/relationships/image" Target="../media/image235.png"/><Relationship Id="rId23" Type="http://schemas.openxmlformats.org/officeDocument/2006/relationships/slide" Target="slide14.xml"/><Relationship Id="rId119" Type="http://schemas.openxmlformats.org/officeDocument/2006/relationships/hyperlink" Target="&#49884;&#54200;47&#54200;.pptx" TargetMode="External"/><Relationship Id="rId270" Type="http://schemas.openxmlformats.org/officeDocument/2006/relationships/image" Target="../media/image121.png"/><Relationship Id="rId326" Type="http://schemas.openxmlformats.org/officeDocument/2006/relationships/image" Target="../media/image149.png"/><Relationship Id="rId65" Type="http://schemas.openxmlformats.org/officeDocument/2006/relationships/hyperlink" Target="&#49884;&#54200;34&#54200;.pptx" TargetMode="External"/><Relationship Id="rId130" Type="http://schemas.openxmlformats.org/officeDocument/2006/relationships/image" Target="../media/image51.png"/><Relationship Id="rId368" Type="http://schemas.openxmlformats.org/officeDocument/2006/relationships/image" Target="../media/image170.png"/><Relationship Id="rId172" Type="http://schemas.openxmlformats.org/officeDocument/2006/relationships/image" Target="../media/image72.png"/><Relationship Id="rId228" Type="http://schemas.openxmlformats.org/officeDocument/2006/relationships/image" Target="../media/image100.png"/><Relationship Id="rId43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1" Type="http://schemas.openxmlformats.org/officeDocument/2006/relationships/hyperlink" Target="&#49884;&#54200;81&#54200;.pptx" TargetMode="External"/><Relationship Id="rId337" Type="http://schemas.openxmlformats.org/officeDocument/2006/relationships/hyperlink" Target="../03&#47112;&#50948;&#44592;/&#47112;&#50948;&#44592;.pptx" TargetMode="External"/><Relationship Id="rId34" Type="http://schemas.openxmlformats.org/officeDocument/2006/relationships/image" Target="../media/image3.png"/><Relationship Id="rId76" Type="http://schemas.openxmlformats.org/officeDocument/2006/relationships/image" Target="../media/image24.png"/><Relationship Id="rId141" Type="http://schemas.openxmlformats.org/officeDocument/2006/relationships/hyperlink" Target="&#49884;&#54200;68&#54200;.pptx" TargetMode="External"/><Relationship Id="rId379" Type="http://schemas.openxmlformats.org/officeDocument/2006/relationships/hyperlink" Target="../24&#50696;&#47112;&#48120;&#50556;/&#50696;&#47112;&#48120;&#50556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45&#54200;.pptx" TargetMode="External"/><Relationship Id="rId239" Type="http://schemas.openxmlformats.org/officeDocument/2006/relationships/hyperlink" Target="&#49884;&#54200;115&#54200;.pptx" TargetMode="External"/><Relationship Id="rId390" Type="http://schemas.openxmlformats.org/officeDocument/2006/relationships/image" Target="../media/image181.png"/><Relationship Id="rId404" Type="http://schemas.openxmlformats.org/officeDocument/2006/relationships/image" Target="../media/image188.png"/><Relationship Id="rId446" Type="http://schemas.openxmlformats.org/officeDocument/2006/relationships/image" Target="../media/image209.png"/><Relationship Id="rId250" Type="http://schemas.openxmlformats.org/officeDocument/2006/relationships/image" Target="../media/image111.png"/><Relationship Id="rId292" Type="http://schemas.openxmlformats.org/officeDocument/2006/relationships/image" Target="../media/image132.png"/><Relationship Id="rId306" Type="http://schemas.openxmlformats.org/officeDocument/2006/relationships/image" Target="../media/image139.png"/><Relationship Id="rId45" Type="http://schemas.openxmlformats.org/officeDocument/2006/relationships/hyperlink" Target="&#49884;&#54200;31&#54200;.pptx" TargetMode="External"/><Relationship Id="rId87" Type="http://schemas.openxmlformats.org/officeDocument/2006/relationships/hyperlink" Target="&#49884;&#54200;45&#54200;.pptx" TargetMode="External"/><Relationship Id="rId110" Type="http://schemas.openxmlformats.org/officeDocument/2006/relationships/image" Target="../media/image41.png"/><Relationship Id="rId348" Type="http://schemas.openxmlformats.org/officeDocument/2006/relationships/image" Target="../media/image160.png"/><Relationship Id="rId152" Type="http://schemas.openxmlformats.org/officeDocument/2006/relationships/image" Target="../media/image62.png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415" Type="http://schemas.openxmlformats.org/officeDocument/2006/relationships/hyperlink" Target="../../&#49888;&#50557;PPT/42%20&#45572;&#44032;&#48373;&#51020;/&#45572;&#44032;&#48373;&#51020;.pptx" TargetMode="External"/><Relationship Id="rId457" Type="http://schemas.openxmlformats.org/officeDocument/2006/relationships/hyperlink" Target="../../&#49888;&#50557;PPT/63%20&#50836;&#54620;&#51060;&#49436;/&#50836;&#54620;&#51060;&#49436;1&#51109;.pptx" TargetMode="External"/><Relationship Id="rId261" Type="http://schemas.openxmlformats.org/officeDocument/2006/relationships/hyperlink" Target="&#49884;&#54200;77&#54200;.pptx" TargetMode="External"/><Relationship Id="rId14" Type="http://schemas.openxmlformats.org/officeDocument/2006/relationships/slide" Target="slide7.xml"/><Relationship Id="rId56" Type="http://schemas.openxmlformats.org/officeDocument/2006/relationships/image" Target="../media/image14.png"/><Relationship Id="rId317" Type="http://schemas.openxmlformats.org/officeDocument/2006/relationships/hyperlink" Target="&#49884;&#54200;96&#54200;.pptx" TargetMode="External"/><Relationship Id="rId359" Type="http://schemas.openxmlformats.org/officeDocument/2006/relationships/hyperlink" Target="../14&#50669;&#45824;&#54616;/&#50669;&#45824;&#54616;.pptx" TargetMode="External"/><Relationship Id="rId98" Type="http://schemas.openxmlformats.org/officeDocument/2006/relationships/image" Target="../media/image35.png"/><Relationship Id="rId121" Type="http://schemas.openxmlformats.org/officeDocument/2006/relationships/hyperlink" Target="&#49884;&#54200;37&#54200;.pptx" TargetMode="External"/><Relationship Id="rId163" Type="http://schemas.openxmlformats.org/officeDocument/2006/relationships/hyperlink" Target="&#49884;&#54200;132&#54200;.pptx" TargetMode="External"/><Relationship Id="rId219" Type="http://schemas.openxmlformats.org/officeDocument/2006/relationships/hyperlink" Target="&#49884;&#54200;104&#54200;.pptx" TargetMode="External"/><Relationship Id="rId370" Type="http://schemas.openxmlformats.org/officeDocument/2006/relationships/image" Target="../media/image171.png"/><Relationship Id="rId426" Type="http://schemas.openxmlformats.org/officeDocument/2006/relationships/image" Target="../media/image199.png"/><Relationship Id="rId230" Type="http://schemas.openxmlformats.org/officeDocument/2006/relationships/image" Target="../media/image101.png"/><Relationship Id="rId25" Type="http://schemas.openxmlformats.org/officeDocument/2006/relationships/slide" Target="slide16.xml"/><Relationship Id="rId67" Type="http://schemas.openxmlformats.org/officeDocument/2006/relationships/hyperlink" Target="&#49884;&#54200;14&#54200;.pptx" TargetMode="External"/><Relationship Id="rId272" Type="http://schemas.openxmlformats.org/officeDocument/2006/relationships/image" Target="../media/image122.png"/><Relationship Id="rId328" Type="http://schemas.openxmlformats.org/officeDocument/2006/relationships/image" Target="../media/image150.png"/><Relationship Id="rId132" Type="http://schemas.openxmlformats.org/officeDocument/2006/relationships/image" Target="../media/image52.png"/><Relationship Id="rId174" Type="http://schemas.openxmlformats.org/officeDocument/2006/relationships/image" Target="../media/image73.png"/><Relationship Id="rId381" Type="http://schemas.openxmlformats.org/officeDocument/2006/relationships/hyperlink" Target="../25&#50696;&#47112;&#48120;&#50556;&#50528;&#44032;/&#50696;&#47112;&#48120;&#50556;&#50528;&#44032;.pptx" TargetMode="External"/><Relationship Id="rId241" Type="http://schemas.openxmlformats.org/officeDocument/2006/relationships/hyperlink" Target="&#49884;&#54200;120&#54200;.pptx" TargetMode="External"/><Relationship Id="rId43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36" Type="http://schemas.openxmlformats.org/officeDocument/2006/relationships/image" Target="../media/image4.png"/><Relationship Id="rId283" Type="http://schemas.openxmlformats.org/officeDocument/2006/relationships/hyperlink" Target="&#49884;&#54200;82&#54200;.pptx" TargetMode="External"/><Relationship Id="rId339" Type="http://schemas.openxmlformats.org/officeDocument/2006/relationships/hyperlink" Target="../04&#48124;&#49688;&#44592;/&#48124;&#49688;&#44592;.pptx" TargetMode="External"/><Relationship Id="rId78" Type="http://schemas.openxmlformats.org/officeDocument/2006/relationships/image" Target="../media/image25.png"/><Relationship Id="rId101" Type="http://schemas.openxmlformats.org/officeDocument/2006/relationships/hyperlink" Target="&#49884;&#54200;06&#54200;.pptx" TargetMode="External"/><Relationship Id="rId143" Type="http://schemas.openxmlformats.org/officeDocument/2006/relationships/hyperlink" Target="&#49884;&#54200;58&#54200;.pptx" TargetMode="External"/><Relationship Id="rId185" Type="http://schemas.openxmlformats.org/officeDocument/2006/relationships/hyperlink" Target="&#49884;&#54200;130&#54200;.pptx" TargetMode="External"/><Relationship Id="rId350" Type="http://schemas.openxmlformats.org/officeDocument/2006/relationships/image" Target="../media/image161.png"/><Relationship Id="rId406" Type="http://schemas.openxmlformats.org/officeDocument/2006/relationships/image" Target="../media/image189.png"/><Relationship Id="rId9" Type="http://schemas.openxmlformats.org/officeDocument/2006/relationships/slide" Target="slide24.xml"/><Relationship Id="rId210" Type="http://schemas.openxmlformats.org/officeDocument/2006/relationships/image" Target="../media/image91.png"/><Relationship Id="rId392" Type="http://schemas.openxmlformats.org/officeDocument/2006/relationships/image" Target="../media/image182.png"/><Relationship Id="rId448" Type="http://schemas.openxmlformats.org/officeDocument/2006/relationships/image" Target="../media/image210.png"/><Relationship Id="rId252" Type="http://schemas.openxmlformats.org/officeDocument/2006/relationships/image" Target="../media/image112.png"/><Relationship Id="rId294" Type="http://schemas.openxmlformats.org/officeDocument/2006/relationships/image" Target="../media/image133.png"/><Relationship Id="rId308" Type="http://schemas.openxmlformats.org/officeDocument/2006/relationships/image" Target="../media/image140.png"/><Relationship Id="rId47" Type="http://schemas.openxmlformats.org/officeDocument/2006/relationships/hyperlink" Target="&#49884;&#54200;32&#54200;.pptx" TargetMode="External"/><Relationship Id="rId89" Type="http://schemas.openxmlformats.org/officeDocument/2006/relationships/hyperlink" Target="&#49884;&#54200;10&#54200;.pptx" TargetMode="External"/><Relationship Id="rId112" Type="http://schemas.openxmlformats.org/officeDocument/2006/relationships/image" Target="../media/image42.png"/><Relationship Id="rId154" Type="http://schemas.openxmlformats.org/officeDocument/2006/relationships/image" Target="../media/image63.png"/><Relationship Id="rId361" Type="http://schemas.openxmlformats.org/officeDocument/2006/relationships/hyperlink" Target="../15&#50640;&#49828;&#46972;/&#50640;&#49828;&#46972;.pptx" TargetMode="External"/><Relationship Id="rId196" Type="http://schemas.openxmlformats.org/officeDocument/2006/relationships/image" Target="../media/image84.png"/><Relationship Id="rId417" Type="http://schemas.openxmlformats.org/officeDocument/2006/relationships/hyperlink" Target="../../&#49888;&#50557;PPT/43%20&#50836;&#54620;&#48373;&#51020;/&#50836;&#54620;&#48373;&#51020;.pptx" TargetMode="External"/><Relationship Id="rId459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28.xml"/><Relationship Id="rId221" Type="http://schemas.openxmlformats.org/officeDocument/2006/relationships/hyperlink" Target="&#49884;&#54200;105&#54200;.pptx" TargetMode="External"/><Relationship Id="rId263" Type="http://schemas.openxmlformats.org/officeDocument/2006/relationships/hyperlink" Target="&#49884;&#54200;71&#54200;.pptx" TargetMode="External"/><Relationship Id="rId319" Type="http://schemas.openxmlformats.org/officeDocument/2006/relationships/hyperlink" Target="&#49884;&#54200;95&#54200;.pptx" TargetMode="External"/><Relationship Id="rId58" Type="http://schemas.openxmlformats.org/officeDocument/2006/relationships/image" Target="../media/image15.png"/><Relationship Id="rId123" Type="http://schemas.openxmlformats.org/officeDocument/2006/relationships/hyperlink" Target="&#49884;&#54200;27&#54200;.pptx" TargetMode="External"/><Relationship Id="rId330" Type="http://schemas.openxmlformats.org/officeDocument/2006/relationships/image" Target="../media/image151.png"/><Relationship Id="rId165" Type="http://schemas.openxmlformats.org/officeDocument/2006/relationships/hyperlink" Target="&#49884;&#54200;131&#54200;.pptx" TargetMode="External"/><Relationship Id="rId372" Type="http://schemas.openxmlformats.org/officeDocument/2006/relationships/image" Target="../media/image172.png"/><Relationship Id="rId428" Type="http://schemas.openxmlformats.org/officeDocument/2006/relationships/image" Target="../media/image200.png"/><Relationship Id="rId232" Type="http://schemas.openxmlformats.org/officeDocument/2006/relationships/image" Target="../media/image102.png"/><Relationship Id="rId274" Type="http://schemas.openxmlformats.org/officeDocument/2006/relationships/image" Target="../media/image123.png"/><Relationship Id="rId27" Type="http://schemas.openxmlformats.org/officeDocument/2006/relationships/slide" Target="slide18.xml"/><Relationship Id="rId69" Type="http://schemas.openxmlformats.org/officeDocument/2006/relationships/hyperlink" Target="&#49884;&#54200;24&#54200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76" Type="http://schemas.openxmlformats.org/officeDocument/2006/relationships/image" Target="../media/image74.png"/><Relationship Id="rId341" Type="http://schemas.openxmlformats.org/officeDocument/2006/relationships/hyperlink" Target="../05&#49888;&#47749;&#44592;/&#49888;&#47749;&#44592;.pptx" TargetMode="External"/><Relationship Id="rId383" Type="http://schemas.openxmlformats.org/officeDocument/2006/relationships/hyperlink" Target="../26&#50640;&#49828;&#44180;/&#50640;&#49828;&#44180;.pptx" TargetMode="External"/><Relationship Id="rId439" Type="http://schemas.openxmlformats.org/officeDocument/2006/relationships/hyperlink" Target="../../&#49888;&#50557;PPT/54%20&#46356;&#47784;&#45936;&#51204;&#49436;/&#46356;&#47784;&#45936;&#51204;&#49436;.pptx" TargetMode="External"/><Relationship Id="rId201" Type="http://schemas.openxmlformats.org/officeDocument/2006/relationships/hyperlink" Target="&#49884;&#54200;127&#54200;.pptx" TargetMode="External"/><Relationship Id="rId243" Type="http://schemas.openxmlformats.org/officeDocument/2006/relationships/hyperlink" Target="&#49884;&#54200;116&#54200;.pptx" TargetMode="External"/><Relationship Id="rId285" Type="http://schemas.openxmlformats.org/officeDocument/2006/relationships/hyperlink" Target="&#49884;&#54200;83&#54200;.pptx" TargetMode="External"/><Relationship Id="rId450" Type="http://schemas.openxmlformats.org/officeDocument/2006/relationships/image" Target="../media/image211.png"/><Relationship Id="rId38" Type="http://schemas.openxmlformats.org/officeDocument/2006/relationships/image" Target="../media/image5.png"/><Relationship Id="rId103" Type="http://schemas.openxmlformats.org/officeDocument/2006/relationships/hyperlink" Target="&#49884;&#54200;16&#54200;.pptx" TargetMode="External"/><Relationship Id="rId310" Type="http://schemas.openxmlformats.org/officeDocument/2006/relationships/image" Target="../media/image141.png"/><Relationship Id="rId91" Type="http://schemas.openxmlformats.org/officeDocument/2006/relationships/hyperlink" Target="&#49884;&#54200;20&#54200;.pptx" TargetMode="External"/><Relationship Id="rId145" Type="http://schemas.openxmlformats.org/officeDocument/2006/relationships/hyperlink" Target="&#49884;&#54200;48&#54200;.pptx" TargetMode="External"/><Relationship Id="rId187" Type="http://schemas.openxmlformats.org/officeDocument/2006/relationships/hyperlink" Target="&#49884;&#54200;140&#54200;.pptx" TargetMode="External"/><Relationship Id="rId352" Type="http://schemas.openxmlformats.org/officeDocument/2006/relationships/image" Target="../media/image162.png"/><Relationship Id="rId394" Type="http://schemas.openxmlformats.org/officeDocument/2006/relationships/image" Target="../media/image183.png"/><Relationship Id="rId408" Type="http://schemas.openxmlformats.org/officeDocument/2006/relationships/image" Target="../media/image190.png"/><Relationship Id="rId212" Type="http://schemas.openxmlformats.org/officeDocument/2006/relationships/image" Target="../media/image92.png"/><Relationship Id="rId254" Type="http://schemas.openxmlformats.org/officeDocument/2006/relationships/image" Target="../media/image113.png"/><Relationship Id="rId49" Type="http://schemas.openxmlformats.org/officeDocument/2006/relationships/hyperlink" Target="&#49884;&#54200;03&#54200;.pptx" TargetMode="External"/><Relationship Id="rId114" Type="http://schemas.openxmlformats.org/officeDocument/2006/relationships/image" Target="../media/image43.png"/><Relationship Id="rId296" Type="http://schemas.openxmlformats.org/officeDocument/2006/relationships/image" Target="../media/image134.png"/><Relationship Id="rId461" Type="http://schemas.openxmlformats.org/officeDocument/2006/relationships/hyperlink" Target="../../&#49888;&#50557;PPT/65%20&#50976;&#45796;&#49436;/&#50976;&#45796;&#49436;1&#51109;.pptx" TargetMode="External"/><Relationship Id="rId60" Type="http://schemas.openxmlformats.org/officeDocument/2006/relationships/image" Target="../media/image16.png"/><Relationship Id="rId156" Type="http://schemas.openxmlformats.org/officeDocument/2006/relationships/image" Target="../media/image64.png"/><Relationship Id="rId198" Type="http://schemas.openxmlformats.org/officeDocument/2006/relationships/image" Target="../media/image85.png"/><Relationship Id="rId321" Type="http://schemas.openxmlformats.org/officeDocument/2006/relationships/hyperlink" Target="&#49884;&#54200;94&#54200;.pptx" TargetMode="External"/><Relationship Id="rId363" Type="http://schemas.openxmlformats.org/officeDocument/2006/relationships/hyperlink" Target="../16&#45712;&#54756;&#48120;&#50556;/&#45712;&#54756;&#48120;&#50556;.pptx" TargetMode="External"/><Relationship Id="rId419" Type="http://schemas.openxmlformats.org/officeDocument/2006/relationships/hyperlink" Target="../../&#49888;&#50557;PPT/44%20&#49324;&#46020;&#54665;&#51204;/&#49324;&#46020;&#54665;&#51204;.pptx" TargetMode="External"/><Relationship Id="rId223" Type="http://schemas.openxmlformats.org/officeDocument/2006/relationships/hyperlink" Target="&#49884;&#54200;110&#54200;.pptx" TargetMode="External"/><Relationship Id="rId430" Type="http://schemas.openxmlformats.org/officeDocument/2006/relationships/image" Target="../media/image201.png"/><Relationship Id="rId18" Type="http://schemas.openxmlformats.org/officeDocument/2006/relationships/slide" Target="slide29.xml"/><Relationship Id="rId265" Type="http://schemas.openxmlformats.org/officeDocument/2006/relationships/hyperlink" Target="&#49884;&#54200;72&#54200;.pptx" TargetMode="External"/><Relationship Id="rId125" Type="http://schemas.openxmlformats.org/officeDocument/2006/relationships/hyperlink" Target="&#49884;&#54200;17&#54200;.pptx" TargetMode="External"/><Relationship Id="rId167" Type="http://schemas.openxmlformats.org/officeDocument/2006/relationships/hyperlink" Target="&#49884;&#54200;134&#54200;.pptx" TargetMode="External"/><Relationship Id="rId332" Type="http://schemas.openxmlformats.org/officeDocument/2006/relationships/image" Target="../media/image152.png"/><Relationship Id="rId374" Type="http://schemas.openxmlformats.org/officeDocument/2006/relationships/image" Target="../media/image173.png"/><Relationship Id="rId71" Type="http://schemas.openxmlformats.org/officeDocument/2006/relationships/hyperlink" Target="&#49884;&#54200;54&#54200;.pptx" TargetMode="External"/><Relationship Id="rId234" Type="http://schemas.openxmlformats.org/officeDocument/2006/relationships/image" Target="../media/image10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276" Type="http://schemas.openxmlformats.org/officeDocument/2006/relationships/image" Target="../media/image124.png"/><Relationship Id="rId441" Type="http://schemas.openxmlformats.org/officeDocument/2006/relationships/hyperlink" Target="../../&#49888;&#50557;PPT/55%20&#46356;&#47784;&#45936;&#54980;&#49436;/&#46356;&#47784;&#45936;&#54980;&#49436;.pptx" TargetMode="External"/><Relationship Id="rId40" Type="http://schemas.openxmlformats.org/officeDocument/2006/relationships/image" Target="../media/image6.png"/><Relationship Id="rId136" Type="http://schemas.openxmlformats.org/officeDocument/2006/relationships/image" Target="../media/image54.png"/><Relationship Id="rId178" Type="http://schemas.openxmlformats.org/officeDocument/2006/relationships/image" Target="../media/image75.png"/><Relationship Id="rId301" Type="http://schemas.openxmlformats.org/officeDocument/2006/relationships/hyperlink" Target="&#49884;&#54200;90&#54200;.pptx" TargetMode="External"/><Relationship Id="rId343" Type="http://schemas.openxmlformats.org/officeDocument/2006/relationships/hyperlink" Target="../06&#50668;&#54840;&#49688;&#50500;/&#50668;&#54840;&#49688;&#50500;.pptx" TargetMode="External"/><Relationship Id="rId61" Type="http://schemas.openxmlformats.org/officeDocument/2006/relationships/hyperlink" Target="&#49884;&#54200;42&#54200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&#49884;&#54200;137&#54200;.pptx" TargetMode="External"/><Relationship Id="rId203" Type="http://schemas.openxmlformats.org/officeDocument/2006/relationships/hyperlink" Target="&#49884;&#54200;128&#54200;.pptx" TargetMode="External"/><Relationship Id="rId385" Type="http://schemas.openxmlformats.org/officeDocument/2006/relationships/hyperlink" Target="../27&#45796;&#45768;&#50648;/&#45796;&#45768;&#50648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8.png"/><Relationship Id="rId245" Type="http://schemas.openxmlformats.org/officeDocument/2006/relationships/hyperlink" Target="&#49884;&#54200;117&#54200;.pptx" TargetMode="External"/><Relationship Id="rId266" Type="http://schemas.openxmlformats.org/officeDocument/2006/relationships/image" Target="../media/image119.png"/><Relationship Id="rId287" Type="http://schemas.openxmlformats.org/officeDocument/2006/relationships/hyperlink" Target="&#49884;&#54200;84&#54200;.pptx" TargetMode="External"/><Relationship Id="rId410" Type="http://schemas.openxmlformats.org/officeDocument/2006/relationships/image" Target="../media/image191.png"/><Relationship Id="rId431" Type="http://schemas.openxmlformats.org/officeDocument/2006/relationships/hyperlink" Target="../../&#49888;&#50557;PPT/50%20&#48716;&#47549;&#48372;&#49436;/&#48716;&#47549;&#48372;&#49436;.pptx" TargetMode="External"/><Relationship Id="rId452" Type="http://schemas.openxmlformats.org/officeDocument/2006/relationships/image" Target="../media/image212.png"/><Relationship Id="rId30" Type="http://schemas.openxmlformats.org/officeDocument/2006/relationships/slide" Target="slide8.xml"/><Relationship Id="rId105" Type="http://schemas.openxmlformats.org/officeDocument/2006/relationships/hyperlink" Target="&#49884;&#54200;26&#54200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&#49884;&#54200;38&#54200;.pptx" TargetMode="External"/><Relationship Id="rId168" Type="http://schemas.openxmlformats.org/officeDocument/2006/relationships/image" Target="../media/image70.png"/><Relationship Id="rId312" Type="http://schemas.openxmlformats.org/officeDocument/2006/relationships/image" Target="../media/image142.png"/><Relationship Id="rId333" Type="http://schemas.openxmlformats.org/officeDocument/2006/relationships/hyperlink" Target="../02&#52636;&#50528;&#44413;&#44592;/&#52636;&#50528;&#44413;&#44592;.pptx" TargetMode="External"/><Relationship Id="rId354" Type="http://schemas.openxmlformats.org/officeDocument/2006/relationships/image" Target="../media/image163.png"/><Relationship Id="rId51" Type="http://schemas.openxmlformats.org/officeDocument/2006/relationships/hyperlink" Target="&#49884;&#54200;13&#54200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49884;&#54200;30&#54200;.pptx" TargetMode="External"/><Relationship Id="rId189" Type="http://schemas.openxmlformats.org/officeDocument/2006/relationships/hyperlink" Target="&#49884;&#54200;150&#54200;.pptx" TargetMode="External"/><Relationship Id="rId375" Type="http://schemas.openxmlformats.org/officeDocument/2006/relationships/hyperlink" Target="../22&#50500;&#44032;/&#50500;&#44032;.pptx" TargetMode="External"/><Relationship Id="rId396" Type="http://schemas.openxmlformats.org/officeDocument/2006/relationships/image" Target="../media/image184.png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35" Type="http://schemas.openxmlformats.org/officeDocument/2006/relationships/hyperlink" Target="&#49884;&#54200;113&#54200;.pptx" TargetMode="External"/><Relationship Id="rId256" Type="http://schemas.openxmlformats.org/officeDocument/2006/relationships/image" Target="../media/image114.png"/><Relationship Id="rId277" Type="http://schemas.openxmlformats.org/officeDocument/2006/relationships/hyperlink" Target="&#49884;&#54200;78&#54200;.pptx" TargetMode="External"/><Relationship Id="rId298" Type="http://schemas.openxmlformats.org/officeDocument/2006/relationships/image" Target="../media/image135.png"/><Relationship Id="rId400" Type="http://schemas.openxmlformats.org/officeDocument/2006/relationships/image" Target="../media/image186.png"/><Relationship Id="rId421" Type="http://schemas.openxmlformats.org/officeDocument/2006/relationships/hyperlink" Target="../../&#49888;&#50557;PPT/45%20&#47196;&#47560;&#49436;/&#47196;&#47560;&#49436;.pptx" TargetMode="External"/><Relationship Id="rId442" Type="http://schemas.openxmlformats.org/officeDocument/2006/relationships/image" Target="../media/image207.png"/><Relationship Id="rId463" Type="http://schemas.openxmlformats.org/officeDocument/2006/relationships/hyperlink" Target="../../&#49888;&#50557;PPT/66%20&#50836;&#54620;&#44228;&#49884;&#47197;/&#50836;&#54620;&#44228;&#49884;&#47197;.pptx" TargetMode="External"/><Relationship Id="rId116" Type="http://schemas.openxmlformats.org/officeDocument/2006/relationships/image" Target="../media/image44.png"/><Relationship Id="rId137" Type="http://schemas.openxmlformats.org/officeDocument/2006/relationships/hyperlink" Target="&#49884;&#54200;62&#54200;.pptx" TargetMode="External"/><Relationship Id="rId158" Type="http://schemas.openxmlformats.org/officeDocument/2006/relationships/image" Target="../media/image65.png"/><Relationship Id="rId302" Type="http://schemas.openxmlformats.org/officeDocument/2006/relationships/image" Target="../media/image137.png"/><Relationship Id="rId323" Type="http://schemas.openxmlformats.org/officeDocument/2006/relationships/hyperlink" Target="&#49884;&#54200;93&#54200;.pptx" TargetMode="External"/><Relationship Id="rId344" Type="http://schemas.openxmlformats.org/officeDocument/2006/relationships/image" Target="../media/image158.png"/><Relationship Id="rId20" Type="http://schemas.openxmlformats.org/officeDocument/2006/relationships/slide" Target="slide11.xml"/><Relationship Id="rId41" Type="http://schemas.openxmlformats.org/officeDocument/2006/relationships/hyperlink" Target="&#49884;&#54200;02&#54200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49884;&#54200;15&#54200;.pptx" TargetMode="External"/><Relationship Id="rId179" Type="http://schemas.openxmlformats.org/officeDocument/2006/relationships/hyperlink" Target="&#49884;&#54200;125&#54200;.pptx" TargetMode="External"/><Relationship Id="rId365" Type="http://schemas.openxmlformats.org/officeDocument/2006/relationships/hyperlink" Target="../17&#50640;&#49828;&#45908;/&#50640;&#49828;&#45908;.pptx" TargetMode="External"/><Relationship Id="rId386" Type="http://schemas.openxmlformats.org/officeDocument/2006/relationships/image" Target="../media/image179.png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5" Type="http://schemas.openxmlformats.org/officeDocument/2006/relationships/hyperlink" Target="&#49884;&#54200;107&#54200;.pptx" TargetMode="External"/><Relationship Id="rId246" Type="http://schemas.openxmlformats.org/officeDocument/2006/relationships/image" Target="../media/image109.png"/><Relationship Id="rId267" Type="http://schemas.openxmlformats.org/officeDocument/2006/relationships/hyperlink" Target="&#49884;&#54200;73&#54200;.pptx" TargetMode="External"/><Relationship Id="rId288" Type="http://schemas.openxmlformats.org/officeDocument/2006/relationships/image" Target="../media/image130.png"/><Relationship Id="rId411" Type="http://schemas.openxmlformats.org/officeDocument/2006/relationships/hyperlink" Target="../../&#49888;&#50557;PPT/40%20&#47560;&#53468;&#48373;&#51020;/&#47560;&#53468;&#48373;&#51020;.pptx" TargetMode="External"/><Relationship Id="rId432" Type="http://schemas.openxmlformats.org/officeDocument/2006/relationships/image" Target="../media/image202.png"/><Relationship Id="rId453" Type="http://schemas.openxmlformats.org/officeDocument/2006/relationships/hyperlink" Target="../../&#49888;&#50557;PPT/61%20&#48288;&#46300;&#47196;&#54980;&#49436;/&#48288;&#46300;&#47196;&#54980;&#49436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&#49884;&#54200;66&#54200;.pptx" TargetMode="External"/><Relationship Id="rId313" Type="http://schemas.openxmlformats.org/officeDocument/2006/relationships/hyperlink" Target="&#49884;&#54200;98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12&#54200;.pptx" TargetMode="External"/><Relationship Id="rId52" Type="http://schemas.openxmlformats.org/officeDocument/2006/relationships/image" Target="../media/image12.png"/><Relationship Id="rId73" Type="http://schemas.openxmlformats.org/officeDocument/2006/relationships/hyperlink" Target="&#49884;&#54200;55&#54200;.pptx" TargetMode="External"/><Relationship Id="rId94" Type="http://schemas.openxmlformats.org/officeDocument/2006/relationships/image" Target="../media/image33.png"/><Relationship Id="rId148" Type="http://schemas.openxmlformats.org/officeDocument/2006/relationships/image" Target="../media/image60.png"/><Relationship Id="rId169" Type="http://schemas.openxmlformats.org/officeDocument/2006/relationships/hyperlink" Target="&#49884;&#54200;144&#54200;.pptx" TargetMode="External"/><Relationship Id="rId334" Type="http://schemas.openxmlformats.org/officeDocument/2006/relationships/image" Target="../media/image153.png"/><Relationship Id="rId355" Type="http://schemas.openxmlformats.org/officeDocument/2006/relationships/hyperlink" Target="../11&#50676;&#50773;&#44592;&#49345;/&#50676;&#50773;&#44592;&#49345;.pptx" TargetMode="External"/><Relationship Id="rId376" Type="http://schemas.openxmlformats.org/officeDocument/2006/relationships/image" Target="../media/image174.png"/><Relationship Id="rId397" Type="http://schemas.openxmlformats.org/officeDocument/2006/relationships/hyperlink" Target="../33&#48120;&#44032;/&#48120;&#44032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6.png"/><Relationship Id="rId215" Type="http://schemas.openxmlformats.org/officeDocument/2006/relationships/hyperlink" Target="&#49884;&#54200;111&#54200;.pptx" TargetMode="External"/><Relationship Id="rId236" Type="http://schemas.openxmlformats.org/officeDocument/2006/relationships/image" Target="../media/image104.png"/><Relationship Id="rId257" Type="http://schemas.openxmlformats.org/officeDocument/2006/relationships/hyperlink" Target="&#49884;&#54200;49&#54200;.pptx" TargetMode="External"/><Relationship Id="rId278" Type="http://schemas.openxmlformats.org/officeDocument/2006/relationships/image" Target="../media/image125.png"/><Relationship Id="rId401" Type="http://schemas.openxmlformats.org/officeDocument/2006/relationships/hyperlink" Target="../35&#54616;&#48149;&#44397;/&#54616;&#48149;&#44397;.pptx" TargetMode="External"/><Relationship Id="rId422" Type="http://schemas.openxmlformats.org/officeDocument/2006/relationships/image" Target="../media/image197.png"/><Relationship Id="rId443" Type="http://schemas.openxmlformats.org/officeDocument/2006/relationships/hyperlink" Target="../../&#49888;&#50557;PPT/56%20&#46356;&#46020;&#49436;/&#46356;&#46020;&#49436;.pptx" TargetMode="External"/><Relationship Id="rId464" Type="http://schemas.openxmlformats.org/officeDocument/2006/relationships/image" Target="../media/image218.png"/><Relationship Id="rId303" Type="http://schemas.openxmlformats.org/officeDocument/2006/relationships/hyperlink" Target="&#49884;&#54200;89&#54200;.pptx" TargetMode="External"/><Relationship Id="rId42" Type="http://schemas.openxmlformats.org/officeDocument/2006/relationships/image" Target="../media/image7.png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345" Type="http://schemas.openxmlformats.org/officeDocument/2006/relationships/hyperlink" Target="../07&#49324;&#49324;&#44592;/&#49324;&#49324;&#44592;.pptx" TargetMode="External"/><Relationship Id="rId387" Type="http://schemas.openxmlformats.org/officeDocument/2006/relationships/hyperlink" Target="../28&#54840;&#49464;&#50500;/&#54840;&#49464;&#50500;.pptx" TargetMode="External"/><Relationship Id="rId191" Type="http://schemas.openxmlformats.org/officeDocument/2006/relationships/hyperlink" Target="&#49884;&#54200;126&#54200;.pptx" TargetMode="External"/><Relationship Id="rId205" Type="http://schemas.openxmlformats.org/officeDocument/2006/relationships/hyperlink" Target="&#49884;&#54200;138&#54200;.pptx" TargetMode="External"/><Relationship Id="rId247" Type="http://schemas.openxmlformats.org/officeDocument/2006/relationships/hyperlink" Target="&#49884;&#54200;118&#54200;.pptx" TargetMode="External"/><Relationship Id="rId412" Type="http://schemas.openxmlformats.org/officeDocument/2006/relationships/image" Target="../media/image192.png"/><Relationship Id="rId107" Type="http://schemas.openxmlformats.org/officeDocument/2006/relationships/hyperlink" Target="&#49884;&#54200;35&#54200;.pptx" TargetMode="External"/><Relationship Id="rId289" Type="http://schemas.openxmlformats.org/officeDocument/2006/relationships/hyperlink" Target="&#49884;&#54200;85&#54200;.pptx" TargetMode="External"/><Relationship Id="rId454" Type="http://schemas.openxmlformats.org/officeDocument/2006/relationships/image" Target="../media/image213.png"/><Relationship Id="rId11" Type="http://schemas.openxmlformats.org/officeDocument/2006/relationships/slide" Target="slide25.xml"/><Relationship Id="rId53" Type="http://schemas.openxmlformats.org/officeDocument/2006/relationships/hyperlink" Target="&#49884;&#54200;23&#54200;.pptx" TargetMode="External"/><Relationship Id="rId149" Type="http://schemas.openxmlformats.org/officeDocument/2006/relationships/hyperlink" Target="&#49884;&#54200;28&#54200;.pptx" TargetMode="External"/><Relationship Id="rId314" Type="http://schemas.openxmlformats.org/officeDocument/2006/relationships/image" Target="../media/image143.png"/><Relationship Id="rId356" Type="http://schemas.openxmlformats.org/officeDocument/2006/relationships/image" Target="../media/image164.png"/><Relationship Id="rId398" Type="http://schemas.openxmlformats.org/officeDocument/2006/relationships/image" Target="../media/image185.png"/><Relationship Id="rId95" Type="http://schemas.openxmlformats.org/officeDocument/2006/relationships/hyperlink" Target="&#49884;&#54200;40&#54200;.pptx" TargetMode="External"/><Relationship Id="rId160" Type="http://schemas.openxmlformats.org/officeDocument/2006/relationships/image" Target="../media/image66.png"/><Relationship Id="rId216" Type="http://schemas.openxmlformats.org/officeDocument/2006/relationships/image" Target="../media/image94.png"/><Relationship Id="rId423" Type="http://schemas.openxmlformats.org/officeDocument/2006/relationships/hyperlink" Target="../../&#49888;&#50557;PPT/46%20&#44256;&#47536;&#46020;&#51204;&#49436;/&#44256;&#47536;&#46020;&#51204;&#49436;.pptx" TargetMode="External"/><Relationship Id="rId258" Type="http://schemas.openxmlformats.org/officeDocument/2006/relationships/image" Target="../media/image115.png"/><Relationship Id="rId465" Type="http://schemas.openxmlformats.org/officeDocument/2006/relationships/image" Target="../media/image219.png"/><Relationship Id="rId22" Type="http://schemas.openxmlformats.org/officeDocument/2006/relationships/slide" Target="slide13.xm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325" Type="http://schemas.openxmlformats.org/officeDocument/2006/relationships/hyperlink" Target="&#49884;&#54200;92&#54200;.pptx" TargetMode="External"/><Relationship Id="rId367" Type="http://schemas.openxmlformats.org/officeDocument/2006/relationships/hyperlink" Target="../18&#50853;&#44592;/&#50853;&#44592;.pptx" TargetMode="External"/><Relationship Id="rId171" Type="http://schemas.openxmlformats.org/officeDocument/2006/relationships/hyperlink" Target="&#49884;&#54200;124&#54200;.pptx" TargetMode="External"/><Relationship Id="rId227" Type="http://schemas.openxmlformats.org/officeDocument/2006/relationships/hyperlink" Target="&#49884;&#54200;106&#54200;.pptx" TargetMode="External"/><Relationship Id="rId269" Type="http://schemas.openxmlformats.org/officeDocument/2006/relationships/hyperlink" Target="&#49884;&#54200;74&#54200;.pptx" TargetMode="External"/><Relationship Id="rId434" Type="http://schemas.openxmlformats.org/officeDocument/2006/relationships/image" Target="../media/image203.png"/><Relationship Id="rId33" Type="http://schemas.openxmlformats.org/officeDocument/2006/relationships/hyperlink" Target="&#49884;&#54200;22&#54200;.pptx" TargetMode="External"/><Relationship Id="rId129" Type="http://schemas.openxmlformats.org/officeDocument/2006/relationships/hyperlink" Target="&#49884;&#54200;61&#54200;.pptx" TargetMode="External"/><Relationship Id="rId280" Type="http://schemas.openxmlformats.org/officeDocument/2006/relationships/image" Target="../media/image126.png"/><Relationship Id="rId336" Type="http://schemas.openxmlformats.org/officeDocument/2006/relationships/image" Target="../media/image154.png"/><Relationship Id="rId75" Type="http://schemas.openxmlformats.org/officeDocument/2006/relationships/hyperlink" Target="&#49884;&#54200;51&#54200;.pptx" TargetMode="External"/><Relationship Id="rId140" Type="http://schemas.openxmlformats.org/officeDocument/2006/relationships/image" Target="../media/image56.png"/><Relationship Id="rId182" Type="http://schemas.openxmlformats.org/officeDocument/2006/relationships/image" Target="../media/image77.png"/><Relationship Id="rId378" Type="http://schemas.openxmlformats.org/officeDocument/2006/relationships/image" Target="../media/image175.png"/><Relationship Id="rId403" Type="http://schemas.openxmlformats.org/officeDocument/2006/relationships/hyperlink" Target="../36&#49828;&#48148;&#45264;/&#49828;&#48148;&#45264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5.png"/><Relationship Id="rId445" Type="http://schemas.openxmlformats.org/officeDocument/2006/relationships/hyperlink" Target="../../&#49888;&#50557;PPT/57%20&#48716;&#47112;&#47788;&#49436;/&#48716;&#47112;&#47788;&#49436;1&#51109;.pptx" TargetMode="External"/><Relationship Id="rId291" Type="http://schemas.openxmlformats.org/officeDocument/2006/relationships/hyperlink" Target="&#49884;&#54200;86&#54200;.pptx" TargetMode="External"/><Relationship Id="rId305" Type="http://schemas.openxmlformats.org/officeDocument/2006/relationships/hyperlink" Target="&#49884;&#54200;100&#54200;.pptx" TargetMode="External"/><Relationship Id="rId347" Type="http://schemas.openxmlformats.org/officeDocument/2006/relationships/hyperlink" Target="../08&#47355;&#44592;/&#47355;&#44592;.pptx" TargetMode="External"/><Relationship Id="rId44" Type="http://schemas.openxmlformats.org/officeDocument/2006/relationships/image" Target="../media/image8.png"/><Relationship Id="rId86" Type="http://schemas.openxmlformats.org/officeDocument/2006/relationships/image" Target="../media/image29.png"/><Relationship Id="rId151" Type="http://schemas.openxmlformats.org/officeDocument/2006/relationships/hyperlink" Target="&#49884;&#54200;18&#54200;.pptx" TargetMode="External"/><Relationship Id="rId389" Type="http://schemas.openxmlformats.org/officeDocument/2006/relationships/hyperlink" Target="../29&#50836;&#50648;/&#50836;&#50648;.pptx" TargetMode="External"/><Relationship Id="rId193" Type="http://schemas.openxmlformats.org/officeDocument/2006/relationships/hyperlink" Target="&#49884;&#54200;136&#54200;.pptx" TargetMode="External"/><Relationship Id="rId207" Type="http://schemas.openxmlformats.org/officeDocument/2006/relationships/hyperlink" Target="&#49884;&#54200;148&#54200;.pptx" TargetMode="External"/><Relationship Id="rId249" Type="http://schemas.openxmlformats.org/officeDocument/2006/relationships/hyperlink" Target="&#49884;&#54200;119&#54200;.pptx" TargetMode="External"/><Relationship Id="rId414" Type="http://schemas.openxmlformats.org/officeDocument/2006/relationships/image" Target="../media/image193.png"/><Relationship Id="rId456" Type="http://schemas.openxmlformats.org/officeDocument/2006/relationships/image" Target="../media/image214.png"/><Relationship Id="rId13" Type="http://schemas.openxmlformats.org/officeDocument/2006/relationships/slide" Target="slide26.xml"/><Relationship Id="rId109" Type="http://schemas.openxmlformats.org/officeDocument/2006/relationships/hyperlink" Target="&#49884;&#54200;36&#54200;.pptx" TargetMode="External"/><Relationship Id="rId260" Type="http://schemas.openxmlformats.org/officeDocument/2006/relationships/image" Target="../media/image116.png"/><Relationship Id="rId316" Type="http://schemas.openxmlformats.org/officeDocument/2006/relationships/image" Target="../media/image144.png"/><Relationship Id="rId55" Type="http://schemas.openxmlformats.org/officeDocument/2006/relationships/hyperlink" Target="&#49884;&#54200;44&#54200;.pptx" TargetMode="External"/><Relationship Id="rId97" Type="http://schemas.openxmlformats.org/officeDocument/2006/relationships/hyperlink" Target="&#49884;&#54200;50&#54200;.pptx" TargetMode="External"/><Relationship Id="rId120" Type="http://schemas.openxmlformats.org/officeDocument/2006/relationships/image" Target="../media/image46.png"/><Relationship Id="rId358" Type="http://schemas.openxmlformats.org/officeDocument/2006/relationships/image" Target="../media/image165.png"/><Relationship Id="rId162" Type="http://schemas.openxmlformats.org/officeDocument/2006/relationships/image" Target="../media/image67.png"/><Relationship Id="rId218" Type="http://schemas.openxmlformats.org/officeDocument/2006/relationships/image" Target="../media/image95.png"/><Relationship Id="rId425" Type="http://schemas.openxmlformats.org/officeDocument/2006/relationships/hyperlink" Target="../../&#49888;&#50557;PPT/47%20&#44256;&#47536;&#46020;&#54980;&#49436;/&#44256;&#47536;&#46020;&#54980;&#49436;.pptx" TargetMode="External"/><Relationship Id="rId271" Type="http://schemas.openxmlformats.org/officeDocument/2006/relationships/hyperlink" Target="&#49884;&#54200;75&#54200;.pptx" TargetMode="External"/><Relationship Id="rId24" Type="http://schemas.openxmlformats.org/officeDocument/2006/relationships/slide" Target="slide15.xml"/><Relationship Id="rId66" Type="http://schemas.openxmlformats.org/officeDocument/2006/relationships/image" Target="../media/image19.png"/><Relationship Id="rId131" Type="http://schemas.openxmlformats.org/officeDocument/2006/relationships/hyperlink" Target="&#49884;&#54200;65&#54200;.pptx" TargetMode="External"/><Relationship Id="rId327" Type="http://schemas.openxmlformats.org/officeDocument/2006/relationships/hyperlink" Target="&#49884;&#54200;91&#54200;.pptx" TargetMode="External"/><Relationship Id="rId369" Type="http://schemas.openxmlformats.org/officeDocument/2006/relationships/hyperlink" Target="../19&#49884;&#54200;/&#49884;&#54200;.pptx" TargetMode="External"/><Relationship Id="rId173" Type="http://schemas.openxmlformats.org/officeDocument/2006/relationships/hyperlink" Target="&#49884;&#54200;143&#54200;.pptx" TargetMode="External"/><Relationship Id="rId229" Type="http://schemas.openxmlformats.org/officeDocument/2006/relationships/hyperlink" Target="&#49884;&#54200;108&#54200;.pptx" TargetMode="External"/><Relationship Id="rId380" Type="http://schemas.openxmlformats.org/officeDocument/2006/relationships/image" Target="../media/image176.png"/><Relationship Id="rId436" Type="http://schemas.openxmlformats.org/officeDocument/2006/relationships/image" Target="../media/image204.png"/><Relationship Id="rId240" Type="http://schemas.openxmlformats.org/officeDocument/2006/relationships/image" Target="../media/image106.png"/><Relationship Id="rId35" Type="http://schemas.openxmlformats.org/officeDocument/2006/relationships/hyperlink" Target="&#49884;&#54200;21&#54200;.pptx" TargetMode="External"/><Relationship Id="rId77" Type="http://schemas.openxmlformats.org/officeDocument/2006/relationships/hyperlink" Target="&#49884;&#54200;52&#54200;.pptx" TargetMode="External"/><Relationship Id="rId100" Type="http://schemas.openxmlformats.org/officeDocument/2006/relationships/image" Target="../media/image36.png"/><Relationship Id="rId282" Type="http://schemas.openxmlformats.org/officeDocument/2006/relationships/image" Target="../media/image127.png"/><Relationship Id="rId338" Type="http://schemas.openxmlformats.org/officeDocument/2006/relationships/image" Target="../media/image155.png"/><Relationship Id="rId8" Type="http://schemas.openxmlformats.org/officeDocument/2006/relationships/slide" Target="slide4.xml"/><Relationship Id="rId142" Type="http://schemas.openxmlformats.org/officeDocument/2006/relationships/image" Target="../media/image57.png"/><Relationship Id="rId184" Type="http://schemas.openxmlformats.org/officeDocument/2006/relationships/image" Target="../media/image78.png"/><Relationship Id="rId391" Type="http://schemas.openxmlformats.org/officeDocument/2006/relationships/hyperlink" Target="../30&#50500;&#47784;&#49828;/&#50500;&#47784;&#49828;.pptx" TargetMode="External"/><Relationship Id="rId405" Type="http://schemas.openxmlformats.org/officeDocument/2006/relationships/hyperlink" Target="../37&#54617;&#44060;/&#54617;&#44060;.pptx" TargetMode="External"/><Relationship Id="rId447" Type="http://schemas.openxmlformats.org/officeDocument/2006/relationships/hyperlink" Target="../../&#49888;&#50557;PPT/58%20&#55176;&#48652;&#47532;&#49436;/&#55176;&#48652;&#47532;&#49436;.pptx" TargetMode="External"/><Relationship Id="rId251" Type="http://schemas.openxmlformats.org/officeDocument/2006/relationships/hyperlink" Target="&#49884;&#54200;19&#54200;.pptx" TargetMode="External"/><Relationship Id="rId46" Type="http://schemas.openxmlformats.org/officeDocument/2006/relationships/image" Target="../media/image9.png"/><Relationship Id="rId293" Type="http://schemas.openxmlformats.org/officeDocument/2006/relationships/hyperlink" Target="&#49884;&#54200;87&#54200;.pptx" TargetMode="External"/><Relationship Id="rId307" Type="http://schemas.openxmlformats.org/officeDocument/2006/relationships/hyperlink" Target="&#49884;&#54200;101&#54200;.pptx" TargetMode="External"/><Relationship Id="rId349" Type="http://schemas.openxmlformats.org/officeDocument/2006/relationships/hyperlink" Target="../09&#49324;&#47924;&#50648;&#49345;/&#49324;&#47924;&#50648;&#49345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&#49884;&#54200;46&#54200;.pptx" TargetMode="External"/><Relationship Id="rId153" Type="http://schemas.openxmlformats.org/officeDocument/2006/relationships/hyperlink" Target="&#49884;&#54200;08&#54200;.pptx" TargetMode="External"/><Relationship Id="rId195" Type="http://schemas.openxmlformats.org/officeDocument/2006/relationships/hyperlink" Target="&#49884;&#54200;146&#54200;.pptx" TargetMode="External"/><Relationship Id="rId209" Type="http://schemas.openxmlformats.org/officeDocument/2006/relationships/hyperlink" Target="&#49884;&#54200;149&#54200;.pptx" TargetMode="External"/><Relationship Id="rId360" Type="http://schemas.openxmlformats.org/officeDocument/2006/relationships/image" Target="../media/image166.png"/><Relationship Id="rId416" Type="http://schemas.openxmlformats.org/officeDocument/2006/relationships/image" Target="../media/image194.png"/><Relationship Id="rId220" Type="http://schemas.openxmlformats.org/officeDocument/2006/relationships/image" Target="../media/image96.png"/><Relationship Id="rId458" Type="http://schemas.openxmlformats.org/officeDocument/2006/relationships/image" Target="../media/image215.png"/><Relationship Id="rId15" Type="http://schemas.openxmlformats.org/officeDocument/2006/relationships/slide" Target="slide27.xml"/><Relationship Id="rId57" Type="http://schemas.openxmlformats.org/officeDocument/2006/relationships/hyperlink" Target="&#49884;&#54200;04&#54200;.pptx" TargetMode="External"/><Relationship Id="rId262" Type="http://schemas.openxmlformats.org/officeDocument/2006/relationships/image" Target="../media/image117.png"/><Relationship Id="rId318" Type="http://schemas.openxmlformats.org/officeDocument/2006/relationships/image" Target="../media/image145.png"/><Relationship Id="rId99" Type="http://schemas.openxmlformats.org/officeDocument/2006/relationships/hyperlink" Target="&#49884;&#54200;56&#54200;.pptx" TargetMode="External"/><Relationship Id="rId122" Type="http://schemas.openxmlformats.org/officeDocument/2006/relationships/image" Target="../media/image47.png"/><Relationship Id="rId164" Type="http://schemas.openxmlformats.org/officeDocument/2006/relationships/image" Target="../media/image68.png"/><Relationship Id="rId371" Type="http://schemas.openxmlformats.org/officeDocument/2006/relationships/hyperlink" Target="../20&#51104;&#50616;/&#51104;&#50616;.pptx" TargetMode="External"/><Relationship Id="rId427" Type="http://schemas.openxmlformats.org/officeDocument/2006/relationships/hyperlink" Target="../../&#49888;&#50557;PPT/48%20&#44040;&#46972;&#46356;&#50500;&#49436;/&#44040;&#46972;&#46356;&#50500;&#49436;.pptx" TargetMode="External"/><Relationship Id="rId26" Type="http://schemas.openxmlformats.org/officeDocument/2006/relationships/slide" Target="slide17.xml"/><Relationship Id="rId231" Type="http://schemas.openxmlformats.org/officeDocument/2006/relationships/hyperlink" Target="&#49884;&#54200;109&#54200;.pptx" TargetMode="External"/><Relationship Id="rId273" Type="http://schemas.openxmlformats.org/officeDocument/2006/relationships/hyperlink" Target="&#49884;&#54200;76&#54200;.pptx" TargetMode="External"/><Relationship Id="rId329" Type="http://schemas.openxmlformats.org/officeDocument/2006/relationships/hyperlink" Target="&#49884;&#54200;09&#54200;.pptx" TargetMode="External"/><Relationship Id="rId68" Type="http://schemas.openxmlformats.org/officeDocument/2006/relationships/image" Target="../media/image20.png"/><Relationship Id="rId133" Type="http://schemas.openxmlformats.org/officeDocument/2006/relationships/hyperlink" Target="&#49884;&#54200;64&#54200;.pptx" TargetMode="External"/><Relationship Id="rId175" Type="http://schemas.openxmlformats.org/officeDocument/2006/relationships/hyperlink" Target="&#49884;&#54200;142&#54200;.pptx" TargetMode="External"/><Relationship Id="rId340" Type="http://schemas.openxmlformats.org/officeDocument/2006/relationships/image" Target="../media/image156.png"/><Relationship Id="rId200" Type="http://schemas.openxmlformats.org/officeDocument/2006/relationships/image" Target="../media/image86.png"/><Relationship Id="rId382" Type="http://schemas.openxmlformats.org/officeDocument/2006/relationships/image" Target="../media/image177.png"/><Relationship Id="rId438" Type="http://schemas.openxmlformats.org/officeDocument/2006/relationships/image" Target="../media/image205.png"/><Relationship Id="rId242" Type="http://schemas.openxmlformats.org/officeDocument/2006/relationships/image" Target="../media/image107.png"/><Relationship Id="rId284" Type="http://schemas.openxmlformats.org/officeDocument/2006/relationships/image" Target="../media/image128.png"/><Relationship Id="rId37" Type="http://schemas.openxmlformats.org/officeDocument/2006/relationships/hyperlink" Target="&#49884;&#54200;11&#54200;.pptx" TargetMode="External"/><Relationship Id="rId79" Type="http://schemas.openxmlformats.org/officeDocument/2006/relationships/hyperlink" Target="&#49884;&#54200;53&#54200;.pptx" TargetMode="External"/><Relationship Id="rId102" Type="http://schemas.openxmlformats.org/officeDocument/2006/relationships/image" Target="../media/image37.png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86" Type="http://schemas.openxmlformats.org/officeDocument/2006/relationships/image" Target="../media/image79.png"/><Relationship Id="rId351" Type="http://schemas.openxmlformats.org/officeDocument/2006/relationships/hyperlink" Target="../10&#49324;&#47924;&#50648;&#54616;/&#49324;&#47924;&#50648;&#54616;.pptx" TargetMode="External"/><Relationship Id="rId393" Type="http://schemas.openxmlformats.org/officeDocument/2006/relationships/hyperlink" Target="../31&#50724;&#48148;&#45852;/&#50724;&#48148;&#45852;1&#51109;.pptx" TargetMode="External"/><Relationship Id="rId407" Type="http://schemas.openxmlformats.org/officeDocument/2006/relationships/hyperlink" Target="../38&#49828;&#44032;&#47028;/&#49828;&#44032;&#47028;.pptx" TargetMode="External"/><Relationship Id="rId449" Type="http://schemas.openxmlformats.org/officeDocument/2006/relationships/hyperlink" Target="../../&#49888;&#50557;PPT/59%20&#50556;&#44256;&#48372;&#49436;/&#50556;&#44256;&#48372;&#49436;.pptx" TargetMode="External"/><Relationship Id="rId211" Type="http://schemas.openxmlformats.org/officeDocument/2006/relationships/hyperlink" Target="&#49884;&#54200;139&#54200;.pptx" TargetMode="External"/><Relationship Id="rId253" Type="http://schemas.openxmlformats.org/officeDocument/2006/relationships/hyperlink" Target="&#49884;&#54200;29&#54200;.pptx" TargetMode="External"/><Relationship Id="rId295" Type="http://schemas.openxmlformats.org/officeDocument/2006/relationships/hyperlink" Target="&#49884;&#54200;69&#54200;.pptx" TargetMode="External"/><Relationship Id="rId309" Type="http://schemas.openxmlformats.org/officeDocument/2006/relationships/hyperlink" Target="&#49884;&#54200;102&#54200;.pptx" TargetMode="External"/><Relationship Id="rId460" Type="http://schemas.openxmlformats.org/officeDocument/2006/relationships/image" Target="../media/image216.png"/><Relationship Id="rId48" Type="http://schemas.openxmlformats.org/officeDocument/2006/relationships/image" Target="../media/image10.png"/><Relationship Id="rId113" Type="http://schemas.openxmlformats.org/officeDocument/2006/relationships/hyperlink" Target="&#49884;&#54200;60&#54200;.pptx" TargetMode="External"/><Relationship Id="rId320" Type="http://schemas.openxmlformats.org/officeDocument/2006/relationships/image" Target="../media/image146.png"/><Relationship Id="rId155" Type="http://schemas.openxmlformats.org/officeDocument/2006/relationships/hyperlink" Target="&#49884;&#54200;122&#54200;.pptx" TargetMode="External"/><Relationship Id="rId197" Type="http://schemas.openxmlformats.org/officeDocument/2006/relationships/hyperlink" Target="&#49884;&#54200;147&#54200;.pptx" TargetMode="External"/><Relationship Id="rId362" Type="http://schemas.openxmlformats.org/officeDocument/2006/relationships/image" Target="../media/image167.png"/><Relationship Id="rId418" Type="http://schemas.openxmlformats.org/officeDocument/2006/relationships/image" Target="../media/image195.png"/><Relationship Id="rId222" Type="http://schemas.openxmlformats.org/officeDocument/2006/relationships/image" Target="../media/image97.png"/><Relationship Id="rId264" Type="http://schemas.openxmlformats.org/officeDocument/2006/relationships/image" Target="../media/image118.png"/><Relationship Id="rId17" Type="http://schemas.openxmlformats.org/officeDocument/2006/relationships/slide" Target="slide9.xml"/><Relationship Id="rId59" Type="http://schemas.openxmlformats.org/officeDocument/2006/relationships/hyperlink" Target="&#49884;&#54200;41&#54200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166" Type="http://schemas.openxmlformats.org/officeDocument/2006/relationships/image" Target="../media/image69.png"/><Relationship Id="rId331" Type="http://schemas.openxmlformats.org/officeDocument/2006/relationships/hyperlink" Target="../../&#44396;-&#49888;&#50557;%20&#49457;&#44221;&#47785;&#47197;.pptx" TargetMode="External"/><Relationship Id="rId373" Type="http://schemas.openxmlformats.org/officeDocument/2006/relationships/hyperlink" Target="../21&#51204;&#46020;&#49436;/&#51204;&#46020;&#49436;.pptx" TargetMode="External"/><Relationship Id="rId429" Type="http://schemas.openxmlformats.org/officeDocument/2006/relationships/hyperlink" Target="../../&#49888;&#50557;PPT/49%20&#50640;&#48288;&#49548;&#49436;/&#50640;&#48288;&#49548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2&#54200;.pptx" TargetMode="External"/><Relationship Id="rId440" Type="http://schemas.openxmlformats.org/officeDocument/2006/relationships/image" Target="../media/image206.png"/><Relationship Id="rId28" Type="http://schemas.openxmlformats.org/officeDocument/2006/relationships/slide" Target="slide19.xml"/><Relationship Id="rId275" Type="http://schemas.openxmlformats.org/officeDocument/2006/relationships/hyperlink" Target="&#49884;&#54200;70&#54200;.pptx" TargetMode="External"/><Relationship Id="rId300" Type="http://schemas.openxmlformats.org/officeDocument/2006/relationships/image" Target="../media/image136.png"/><Relationship Id="rId81" Type="http://schemas.openxmlformats.org/officeDocument/2006/relationships/hyperlink" Target="&#49884;&#54200;05&#54200;.pptx" TargetMode="External"/><Relationship Id="rId135" Type="http://schemas.openxmlformats.org/officeDocument/2006/relationships/hyperlink" Target="&#49884;&#54200;63&#54200;.pptx" TargetMode="External"/><Relationship Id="rId177" Type="http://schemas.openxmlformats.org/officeDocument/2006/relationships/hyperlink" Target="&#49884;&#54200;141&#54200;.pptx" TargetMode="External"/><Relationship Id="rId342" Type="http://schemas.openxmlformats.org/officeDocument/2006/relationships/image" Target="../media/image157.png"/><Relationship Id="rId384" Type="http://schemas.openxmlformats.org/officeDocument/2006/relationships/image" Target="../media/image178.png"/><Relationship Id="rId202" Type="http://schemas.openxmlformats.org/officeDocument/2006/relationships/image" Target="../media/image87.png"/><Relationship Id="rId244" Type="http://schemas.openxmlformats.org/officeDocument/2006/relationships/image" Target="../media/image108.png"/><Relationship Id="rId39" Type="http://schemas.openxmlformats.org/officeDocument/2006/relationships/hyperlink" Target="&#49884;&#54200;01&#54200;.pptx" TargetMode="External"/><Relationship Id="rId286" Type="http://schemas.openxmlformats.org/officeDocument/2006/relationships/image" Target="../media/image129.png"/><Relationship Id="rId451" Type="http://schemas.openxmlformats.org/officeDocument/2006/relationships/hyperlink" Target="../../&#49888;&#50557;PPT/60%20&#48288;&#46300;&#47196;&#51204;&#49436;/&#48288;&#46300;&#47196;&#51204;&#49436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46" Type="http://schemas.openxmlformats.org/officeDocument/2006/relationships/image" Target="../media/image59.png"/><Relationship Id="rId188" Type="http://schemas.openxmlformats.org/officeDocument/2006/relationships/image" Target="../media/image80.png"/><Relationship Id="rId311" Type="http://schemas.openxmlformats.org/officeDocument/2006/relationships/hyperlink" Target="&#49884;&#54200;99&#54200;.pptx" TargetMode="External"/><Relationship Id="rId353" Type="http://schemas.openxmlformats.org/officeDocument/2006/relationships/hyperlink" Target="../12&#50676;&#50773;&#44592;&#54616;/&#50676;&#50773;&#44592;&#54616;.pptx" TargetMode="External"/><Relationship Id="rId395" Type="http://schemas.openxmlformats.org/officeDocument/2006/relationships/hyperlink" Target="../32&#50836;&#45208;/&#50836;&#45208;.pptx" TargetMode="External"/><Relationship Id="rId409" Type="http://schemas.openxmlformats.org/officeDocument/2006/relationships/hyperlink" Target="../39&#47568;&#46972;&#44592;/&#47568;&#46972;&#44592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&#49884;&#54200;129&#54200;.pptx" TargetMode="External"/><Relationship Id="rId420" Type="http://schemas.openxmlformats.org/officeDocument/2006/relationships/image" Target="../media/image196.png"/><Relationship Id="rId255" Type="http://schemas.openxmlformats.org/officeDocument/2006/relationships/hyperlink" Target="&#49884;&#54200;39&#54200;.pptx" TargetMode="External"/><Relationship Id="rId297" Type="http://schemas.openxmlformats.org/officeDocument/2006/relationships/hyperlink" Target="&#49884;&#54200;79&#54200;.pptx" TargetMode="External"/><Relationship Id="rId462" Type="http://schemas.openxmlformats.org/officeDocument/2006/relationships/image" Target="../media/image217.png"/><Relationship Id="rId115" Type="http://schemas.openxmlformats.org/officeDocument/2006/relationships/hyperlink" Target="&#49884;&#54200;07&#54200;.pptx" TargetMode="External"/><Relationship Id="rId157" Type="http://schemas.openxmlformats.org/officeDocument/2006/relationships/hyperlink" Target="&#49884;&#54200;121&#54200;.pptx" TargetMode="External"/><Relationship Id="rId322" Type="http://schemas.openxmlformats.org/officeDocument/2006/relationships/image" Target="../media/image147.png"/><Relationship Id="rId364" Type="http://schemas.openxmlformats.org/officeDocument/2006/relationships/image" Target="../media/image168.png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57&#54200;.pptx" TargetMode="External"/><Relationship Id="rId299" Type="http://schemas.openxmlformats.org/officeDocument/2006/relationships/hyperlink" Target="&#49884;&#54200;80&#54200;.pptx" TargetMode="External"/><Relationship Id="rId21" Type="http://schemas.openxmlformats.org/officeDocument/2006/relationships/slide" Target="slide12.xml"/><Relationship Id="rId63" Type="http://schemas.openxmlformats.org/officeDocument/2006/relationships/hyperlink" Target="&#49884;&#54200;43&#54200;.pptx" TargetMode="External"/><Relationship Id="rId159" Type="http://schemas.openxmlformats.org/officeDocument/2006/relationships/hyperlink" Target="&#49884;&#54200;123&#54200;.pptx" TargetMode="External"/><Relationship Id="rId324" Type="http://schemas.openxmlformats.org/officeDocument/2006/relationships/image" Target="../media/image148.png"/><Relationship Id="rId366" Type="http://schemas.openxmlformats.org/officeDocument/2006/relationships/image" Target="../media/image169.png"/><Relationship Id="rId170" Type="http://schemas.openxmlformats.org/officeDocument/2006/relationships/image" Target="../media/image71.png"/><Relationship Id="rId226" Type="http://schemas.openxmlformats.org/officeDocument/2006/relationships/image" Target="../media/image99.png"/><Relationship Id="rId433" Type="http://schemas.openxmlformats.org/officeDocument/2006/relationships/hyperlink" Target="../../&#49888;&#50557;PPT/51%20&#44264;&#47196;&#49352;&#49436;/&#44264;&#47196;&#49352;&#49436;.pptx" TargetMode="External"/><Relationship Id="rId268" Type="http://schemas.openxmlformats.org/officeDocument/2006/relationships/image" Target="../media/image120.png"/><Relationship Id="rId32" Type="http://schemas.openxmlformats.org/officeDocument/2006/relationships/image" Target="../media/image2.png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335" Type="http://schemas.openxmlformats.org/officeDocument/2006/relationships/hyperlink" Target="&#52285;&#49464;&#44592;.pptx" TargetMode="External"/><Relationship Id="rId377" Type="http://schemas.openxmlformats.org/officeDocument/2006/relationships/hyperlink" Target="../23&#51060;&#49324;&#50556;/&#51060;&#49324;&#50556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35&#54200;.pptx" TargetMode="External"/><Relationship Id="rId237" Type="http://schemas.openxmlformats.org/officeDocument/2006/relationships/hyperlink" Target="&#49884;&#54200;114&#54200;.pptx" TargetMode="External"/><Relationship Id="rId402" Type="http://schemas.openxmlformats.org/officeDocument/2006/relationships/image" Target="../media/image187.png"/><Relationship Id="rId279" Type="http://schemas.openxmlformats.org/officeDocument/2006/relationships/hyperlink" Target="&#49884;&#54200;88&#54200;.pptx" TargetMode="External"/><Relationship Id="rId444" Type="http://schemas.openxmlformats.org/officeDocument/2006/relationships/image" Target="../media/image208.png"/><Relationship Id="rId43" Type="http://schemas.openxmlformats.org/officeDocument/2006/relationships/hyperlink" Target="&#49884;&#54200;33&#54200;.pptx" TargetMode="External"/><Relationship Id="rId139" Type="http://schemas.openxmlformats.org/officeDocument/2006/relationships/hyperlink" Target="&#49884;&#54200;67&#54200;.pptx" TargetMode="External"/><Relationship Id="rId290" Type="http://schemas.openxmlformats.org/officeDocument/2006/relationships/image" Target="../media/image131.png"/><Relationship Id="rId304" Type="http://schemas.openxmlformats.org/officeDocument/2006/relationships/image" Target="../media/image138.png"/><Relationship Id="rId346" Type="http://schemas.openxmlformats.org/officeDocument/2006/relationships/image" Target="../media/image159.png"/><Relationship Id="rId388" Type="http://schemas.openxmlformats.org/officeDocument/2006/relationships/image" Target="../media/image180.png"/><Relationship Id="rId85" Type="http://schemas.openxmlformats.org/officeDocument/2006/relationships/hyperlink" Target="&#49884;&#54200;25&#54200;.pptx" TargetMode="External"/><Relationship Id="rId150" Type="http://schemas.openxmlformats.org/officeDocument/2006/relationships/image" Target="../media/image61.png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413" Type="http://schemas.openxmlformats.org/officeDocument/2006/relationships/hyperlink" Target="../../&#49888;&#50557;PPT/41%20&#47560;&#44032;&#48373;&#51020;/&#47560;&#44032;&#48373;&#51020;.pptx" TargetMode="External"/><Relationship Id="rId248" Type="http://schemas.openxmlformats.org/officeDocument/2006/relationships/image" Target="../media/image110.png"/><Relationship Id="rId455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6.xml"/><Relationship Id="rId108" Type="http://schemas.openxmlformats.org/officeDocument/2006/relationships/image" Target="../media/image40.png"/><Relationship Id="rId315" Type="http://schemas.openxmlformats.org/officeDocument/2006/relationships/hyperlink" Target="&#49884;&#54200;97&#54200;.pptx" TargetMode="External"/><Relationship Id="rId357" Type="http://schemas.openxmlformats.org/officeDocument/2006/relationships/hyperlink" Target="../13&#50669;&#45824;&#49345;/&#50669;&#45824;&#49345;.pptx" TargetMode="External"/><Relationship Id="rId54" Type="http://schemas.openxmlformats.org/officeDocument/2006/relationships/image" Target="../media/image13.png"/><Relationship Id="rId96" Type="http://schemas.openxmlformats.org/officeDocument/2006/relationships/image" Target="../media/image34.png"/><Relationship Id="rId161" Type="http://schemas.openxmlformats.org/officeDocument/2006/relationships/hyperlink" Target="&#49884;&#54200;133&#54200;.pptx" TargetMode="External"/><Relationship Id="rId217" Type="http://schemas.openxmlformats.org/officeDocument/2006/relationships/hyperlink" Target="&#49884;&#54200;103&#54200;.pptx" TargetMode="External"/><Relationship Id="rId399" Type="http://schemas.openxmlformats.org/officeDocument/2006/relationships/hyperlink" Target="../34&#45208;&#54996;/&#45208;&#54996;.pptx" TargetMode="External"/><Relationship Id="rId259" Type="http://schemas.openxmlformats.org/officeDocument/2006/relationships/hyperlink" Target="&#49884;&#54200;59&#54200;.pptx" TargetMode="External"/><Relationship Id="rId424" Type="http://schemas.openxmlformats.org/officeDocument/2006/relationships/image" Target="../media/image198.png"/><Relationship Id="rId466" Type="http://schemas.openxmlformats.org/officeDocument/2006/relationships/image" Target="../media/image236.png"/><Relationship Id="rId23" Type="http://schemas.openxmlformats.org/officeDocument/2006/relationships/slide" Target="slide14.xml"/><Relationship Id="rId119" Type="http://schemas.openxmlformats.org/officeDocument/2006/relationships/hyperlink" Target="&#49884;&#54200;47&#54200;.pptx" TargetMode="External"/><Relationship Id="rId270" Type="http://schemas.openxmlformats.org/officeDocument/2006/relationships/image" Target="../media/image121.png"/><Relationship Id="rId326" Type="http://schemas.openxmlformats.org/officeDocument/2006/relationships/image" Target="../media/image149.png"/><Relationship Id="rId65" Type="http://schemas.openxmlformats.org/officeDocument/2006/relationships/hyperlink" Target="&#49884;&#54200;34&#54200;.pptx" TargetMode="External"/><Relationship Id="rId130" Type="http://schemas.openxmlformats.org/officeDocument/2006/relationships/image" Target="../media/image51.png"/><Relationship Id="rId368" Type="http://schemas.openxmlformats.org/officeDocument/2006/relationships/image" Target="../media/image170.png"/><Relationship Id="rId172" Type="http://schemas.openxmlformats.org/officeDocument/2006/relationships/image" Target="../media/image72.png"/><Relationship Id="rId228" Type="http://schemas.openxmlformats.org/officeDocument/2006/relationships/image" Target="../media/image100.png"/><Relationship Id="rId43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1" Type="http://schemas.openxmlformats.org/officeDocument/2006/relationships/hyperlink" Target="&#49884;&#54200;81&#54200;.pptx" TargetMode="External"/><Relationship Id="rId337" Type="http://schemas.openxmlformats.org/officeDocument/2006/relationships/hyperlink" Target="../03&#47112;&#50948;&#44592;/&#47112;&#50948;&#44592;.pptx" TargetMode="External"/><Relationship Id="rId34" Type="http://schemas.openxmlformats.org/officeDocument/2006/relationships/image" Target="../media/image3.png"/><Relationship Id="rId76" Type="http://schemas.openxmlformats.org/officeDocument/2006/relationships/image" Target="../media/image24.png"/><Relationship Id="rId141" Type="http://schemas.openxmlformats.org/officeDocument/2006/relationships/hyperlink" Target="&#49884;&#54200;68&#54200;.pptx" TargetMode="External"/><Relationship Id="rId379" Type="http://schemas.openxmlformats.org/officeDocument/2006/relationships/hyperlink" Target="../24&#50696;&#47112;&#48120;&#50556;/&#50696;&#47112;&#48120;&#50556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45&#54200;.pptx" TargetMode="External"/><Relationship Id="rId239" Type="http://schemas.openxmlformats.org/officeDocument/2006/relationships/hyperlink" Target="&#49884;&#54200;115&#54200;.pptx" TargetMode="External"/><Relationship Id="rId390" Type="http://schemas.openxmlformats.org/officeDocument/2006/relationships/image" Target="../media/image181.png"/><Relationship Id="rId404" Type="http://schemas.openxmlformats.org/officeDocument/2006/relationships/image" Target="../media/image188.png"/><Relationship Id="rId446" Type="http://schemas.openxmlformats.org/officeDocument/2006/relationships/image" Target="../media/image209.png"/><Relationship Id="rId250" Type="http://schemas.openxmlformats.org/officeDocument/2006/relationships/image" Target="../media/image111.png"/><Relationship Id="rId292" Type="http://schemas.openxmlformats.org/officeDocument/2006/relationships/image" Target="../media/image132.png"/><Relationship Id="rId306" Type="http://schemas.openxmlformats.org/officeDocument/2006/relationships/image" Target="../media/image139.png"/><Relationship Id="rId45" Type="http://schemas.openxmlformats.org/officeDocument/2006/relationships/hyperlink" Target="&#49884;&#54200;31&#54200;.pptx" TargetMode="External"/><Relationship Id="rId87" Type="http://schemas.openxmlformats.org/officeDocument/2006/relationships/hyperlink" Target="&#49884;&#54200;45&#54200;.pptx" TargetMode="External"/><Relationship Id="rId110" Type="http://schemas.openxmlformats.org/officeDocument/2006/relationships/image" Target="../media/image41.png"/><Relationship Id="rId348" Type="http://schemas.openxmlformats.org/officeDocument/2006/relationships/image" Target="../media/image160.png"/><Relationship Id="rId152" Type="http://schemas.openxmlformats.org/officeDocument/2006/relationships/image" Target="../media/image62.png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415" Type="http://schemas.openxmlformats.org/officeDocument/2006/relationships/hyperlink" Target="../../&#49888;&#50557;PPT/42%20&#45572;&#44032;&#48373;&#51020;/&#45572;&#44032;&#48373;&#51020;.pptx" TargetMode="External"/><Relationship Id="rId457" Type="http://schemas.openxmlformats.org/officeDocument/2006/relationships/hyperlink" Target="../../&#49888;&#50557;PPT/63%20&#50836;&#54620;&#51060;&#49436;/&#50836;&#54620;&#51060;&#49436;1&#51109;.pptx" TargetMode="External"/><Relationship Id="rId261" Type="http://schemas.openxmlformats.org/officeDocument/2006/relationships/hyperlink" Target="&#49884;&#54200;77&#54200;.pptx" TargetMode="External"/><Relationship Id="rId14" Type="http://schemas.openxmlformats.org/officeDocument/2006/relationships/slide" Target="slide7.xml"/><Relationship Id="rId56" Type="http://schemas.openxmlformats.org/officeDocument/2006/relationships/image" Target="../media/image14.png"/><Relationship Id="rId317" Type="http://schemas.openxmlformats.org/officeDocument/2006/relationships/hyperlink" Target="&#49884;&#54200;96&#54200;.pptx" TargetMode="External"/><Relationship Id="rId359" Type="http://schemas.openxmlformats.org/officeDocument/2006/relationships/hyperlink" Target="../14&#50669;&#45824;&#54616;/&#50669;&#45824;&#54616;.pptx" TargetMode="External"/><Relationship Id="rId98" Type="http://schemas.openxmlformats.org/officeDocument/2006/relationships/image" Target="../media/image35.png"/><Relationship Id="rId121" Type="http://schemas.openxmlformats.org/officeDocument/2006/relationships/hyperlink" Target="&#49884;&#54200;37&#54200;.pptx" TargetMode="External"/><Relationship Id="rId163" Type="http://schemas.openxmlformats.org/officeDocument/2006/relationships/hyperlink" Target="&#49884;&#54200;132&#54200;.pptx" TargetMode="External"/><Relationship Id="rId219" Type="http://schemas.openxmlformats.org/officeDocument/2006/relationships/hyperlink" Target="&#49884;&#54200;104&#54200;.pptx" TargetMode="External"/><Relationship Id="rId370" Type="http://schemas.openxmlformats.org/officeDocument/2006/relationships/image" Target="../media/image171.png"/><Relationship Id="rId426" Type="http://schemas.openxmlformats.org/officeDocument/2006/relationships/image" Target="../media/image199.png"/><Relationship Id="rId230" Type="http://schemas.openxmlformats.org/officeDocument/2006/relationships/image" Target="../media/image101.png"/><Relationship Id="rId25" Type="http://schemas.openxmlformats.org/officeDocument/2006/relationships/slide" Target="slide16.xml"/><Relationship Id="rId67" Type="http://schemas.openxmlformats.org/officeDocument/2006/relationships/hyperlink" Target="&#49884;&#54200;14&#54200;.pptx" TargetMode="External"/><Relationship Id="rId272" Type="http://schemas.openxmlformats.org/officeDocument/2006/relationships/image" Target="../media/image122.png"/><Relationship Id="rId328" Type="http://schemas.openxmlformats.org/officeDocument/2006/relationships/image" Target="../media/image150.png"/><Relationship Id="rId132" Type="http://schemas.openxmlformats.org/officeDocument/2006/relationships/image" Target="../media/image52.png"/><Relationship Id="rId174" Type="http://schemas.openxmlformats.org/officeDocument/2006/relationships/image" Target="../media/image73.png"/><Relationship Id="rId381" Type="http://schemas.openxmlformats.org/officeDocument/2006/relationships/hyperlink" Target="../25&#50696;&#47112;&#48120;&#50556;&#50528;&#44032;/&#50696;&#47112;&#48120;&#50556;&#50528;&#44032;.pptx" TargetMode="External"/><Relationship Id="rId241" Type="http://schemas.openxmlformats.org/officeDocument/2006/relationships/hyperlink" Target="&#49884;&#54200;120&#54200;.pptx" TargetMode="External"/><Relationship Id="rId43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36" Type="http://schemas.openxmlformats.org/officeDocument/2006/relationships/image" Target="../media/image4.png"/><Relationship Id="rId283" Type="http://schemas.openxmlformats.org/officeDocument/2006/relationships/hyperlink" Target="&#49884;&#54200;82&#54200;.pptx" TargetMode="External"/><Relationship Id="rId339" Type="http://schemas.openxmlformats.org/officeDocument/2006/relationships/hyperlink" Target="../04&#48124;&#49688;&#44592;/&#48124;&#49688;&#44592;.pptx" TargetMode="External"/><Relationship Id="rId78" Type="http://schemas.openxmlformats.org/officeDocument/2006/relationships/image" Target="../media/image25.png"/><Relationship Id="rId101" Type="http://schemas.openxmlformats.org/officeDocument/2006/relationships/hyperlink" Target="&#49884;&#54200;06&#54200;.pptx" TargetMode="External"/><Relationship Id="rId143" Type="http://schemas.openxmlformats.org/officeDocument/2006/relationships/hyperlink" Target="&#49884;&#54200;58&#54200;.pptx" TargetMode="External"/><Relationship Id="rId185" Type="http://schemas.openxmlformats.org/officeDocument/2006/relationships/hyperlink" Target="&#49884;&#54200;130&#54200;.pptx" TargetMode="External"/><Relationship Id="rId350" Type="http://schemas.openxmlformats.org/officeDocument/2006/relationships/image" Target="../media/image161.png"/><Relationship Id="rId406" Type="http://schemas.openxmlformats.org/officeDocument/2006/relationships/image" Target="../media/image189.png"/><Relationship Id="rId9" Type="http://schemas.openxmlformats.org/officeDocument/2006/relationships/slide" Target="slide24.xml"/><Relationship Id="rId210" Type="http://schemas.openxmlformats.org/officeDocument/2006/relationships/image" Target="../media/image91.png"/><Relationship Id="rId392" Type="http://schemas.openxmlformats.org/officeDocument/2006/relationships/image" Target="../media/image182.png"/><Relationship Id="rId448" Type="http://schemas.openxmlformats.org/officeDocument/2006/relationships/image" Target="../media/image210.png"/><Relationship Id="rId252" Type="http://schemas.openxmlformats.org/officeDocument/2006/relationships/image" Target="../media/image112.png"/><Relationship Id="rId294" Type="http://schemas.openxmlformats.org/officeDocument/2006/relationships/image" Target="../media/image133.png"/><Relationship Id="rId308" Type="http://schemas.openxmlformats.org/officeDocument/2006/relationships/image" Target="../media/image140.png"/><Relationship Id="rId47" Type="http://schemas.openxmlformats.org/officeDocument/2006/relationships/hyperlink" Target="&#49884;&#54200;32&#54200;.pptx" TargetMode="External"/><Relationship Id="rId89" Type="http://schemas.openxmlformats.org/officeDocument/2006/relationships/hyperlink" Target="&#49884;&#54200;10&#54200;.pptx" TargetMode="External"/><Relationship Id="rId112" Type="http://schemas.openxmlformats.org/officeDocument/2006/relationships/image" Target="../media/image42.png"/><Relationship Id="rId154" Type="http://schemas.openxmlformats.org/officeDocument/2006/relationships/image" Target="../media/image63.png"/><Relationship Id="rId361" Type="http://schemas.openxmlformats.org/officeDocument/2006/relationships/hyperlink" Target="../15&#50640;&#49828;&#46972;/&#50640;&#49828;&#46972;.pptx" TargetMode="External"/><Relationship Id="rId196" Type="http://schemas.openxmlformats.org/officeDocument/2006/relationships/image" Target="../media/image84.png"/><Relationship Id="rId417" Type="http://schemas.openxmlformats.org/officeDocument/2006/relationships/hyperlink" Target="../../&#49888;&#50557;PPT/43%20&#50836;&#54620;&#48373;&#51020;/&#50836;&#54620;&#48373;&#51020;.pptx" TargetMode="External"/><Relationship Id="rId459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28.xml"/><Relationship Id="rId221" Type="http://schemas.openxmlformats.org/officeDocument/2006/relationships/hyperlink" Target="&#49884;&#54200;105&#54200;.pptx" TargetMode="External"/><Relationship Id="rId263" Type="http://schemas.openxmlformats.org/officeDocument/2006/relationships/hyperlink" Target="&#49884;&#54200;71&#54200;.pptx" TargetMode="External"/><Relationship Id="rId319" Type="http://schemas.openxmlformats.org/officeDocument/2006/relationships/hyperlink" Target="&#49884;&#54200;95&#54200;.pptx" TargetMode="External"/><Relationship Id="rId58" Type="http://schemas.openxmlformats.org/officeDocument/2006/relationships/image" Target="../media/image15.png"/><Relationship Id="rId123" Type="http://schemas.openxmlformats.org/officeDocument/2006/relationships/hyperlink" Target="&#49884;&#54200;27&#54200;.pptx" TargetMode="External"/><Relationship Id="rId330" Type="http://schemas.openxmlformats.org/officeDocument/2006/relationships/image" Target="../media/image151.png"/><Relationship Id="rId165" Type="http://schemas.openxmlformats.org/officeDocument/2006/relationships/hyperlink" Target="&#49884;&#54200;131&#54200;.pptx" TargetMode="External"/><Relationship Id="rId372" Type="http://schemas.openxmlformats.org/officeDocument/2006/relationships/image" Target="../media/image172.png"/><Relationship Id="rId428" Type="http://schemas.openxmlformats.org/officeDocument/2006/relationships/image" Target="../media/image200.png"/><Relationship Id="rId232" Type="http://schemas.openxmlformats.org/officeDocument/2006/relationships/image" Target="../media/image102.png"/><Relationship Id="rId274" Type="http://schemas.openxmlformats.org/officeDocument/2006/relationships/image" Target="../media/image123.png"/><Relationship Id="rId27" Type="http://schemas.openxmlformats.org/officeDocument/2006/relationships/slide" Target="slide18.xml"/><Relationship Id="rId69" Type="http://schemas.openxmlformats.org/officeDocument/2006/relationships/hyperlink" Target="&#49884;&#54200;24&#54200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76" Type="http://schemas.openxmlformats.org/officeDocument/2006/relationships/image" Target="../media/image74.png"/><Relationship Id="rId341" Type="http://schemas.openxmlformats.org/officeDocument/2006/relationships/hyperlink" Target="../05&#49888;&#47749;&#44592;/&#49888;&#47749;&#44592;.pptx" TargetMode="External"/><Relationship Id="rId383" Type="http://schemas.openxmlformats.org/officeDocument/2006/relationships/hyperlink" Target="../26&#50640;&#49828;&#44180;/&#50640;&#49828;&#44180;.pptx" TargetMode="External"/><Relationship Id="rId439" Type="http://schemas.openxmlformats.org/officeDocument/2006/relationships/hyperlink" Target="../../&#49888;&#50557;PPT/54%20&#46356;&#47784;&#45936;&#51204;&#49436;/&#46356;&#47784;&#45936;&#51204;&#49436;.pptx" TargetMode="External"/><Relationship Id="rId201" Type="http://schemas.openxmlformats.org/officeDocument/2006/relationships/hyperlink" Target="&#49884;&#54200;127&#54200;.pptx" TargetMode="External"/><Relationship Id="rId243" Type="http://schemas.openxmlformats.org/officeDocument/2006/relationships/hyperlink" Target="&#49884;&#54200;116&#54200;.pptx" TargetMode="External"/><Relationship Id="rId285" Type="http://schemas.openxmlformats.org/officeDocument/2006/relationships/hyperlink" Target="&#49884;&#54200;83&#54200;.pptx" TargetMode="External"/><Relationship Id="rId450" Type="http://schemas.openxmlformats.org/officeDocument/2006/relationships/image" Target="../media/image211.png"/><Relationship Id="rId38" Type="http://schemas.openxmlformats.org/officeDocument/2006/relationships/image" Target="../media/image5.png"/><Relationship Id="rId103" Type="http://schemas.openxmlformats.org/officeDocument/2006/relationships/hyperlink" Target="&#49884;&#54200;16&#54200;.pptx" TargetMode="External"/><Relationship Id="rId310" Type="http://schemas.openxmlformats.org/officeDocument/2006/relationships/image" Target="../media/image141.png"/><Relationship Id="rId91" Type="http://schemas.openxmlformats.org/officeDocument/2006/relationships/hyperlink" Target="&#49884;&#54200;20&#54200;.pptx" TargetMode="External"/><Relationship Id="rId145" Type="http://schemas.openxmlformats.org/officeDocument/2006/relationships/hyperlink" Target="&#49884;&#54200;48&#54200;.pptx" TargetMode="External"/><Relationship Id="rId187" Type="http://schemas.openxmlformats.org/officeDocument/2006/relationships/hyperlink" Target="&#49884;&#54200;140&#54200;.pptx" TargetMode="External"/><Relationship Id="rId352" Type="http://schemas.openxmlformats.org/officeDocument/2006/relationships/image" Target="../media/image162.png"/><Relationship Id="rId394" Type="http://schemas.openxmlformats.org/officeDocument/2006/relationships/image" Target="../media/image183.png"/><Relationship Id="rId408" Type="http://schemas.openxmlformats.org/officeDocument/2006/relationships/image" Target="../media/image190.png"/><Relationship Id="rId212" Type="http://schemas.openxmlformats.org/officeDocument/2006/relationships/image" Target="../media/image92.png"/><Relationship Id="rId254" Type="http://schemas.openxmlformats.org/officeDocument/2006/relationships/image" Target="../media/image113.png"/><Relationship Id="rId49" Type="http://schemas.openxmlformats.org/officeDocument/2006/relationships/hyperlink" Target="&#49884;&#54200;03&#54200;.pptx" TargetMode="External"/><Relationship Id="rId114" Type="http://schemas.openxmlformats.org/officeDocument/2006/relationships/image" Target="../media/image43.png"/><Relationship Id="rId296" Type="http://schemas.openxmlformats.org/officeDocument/2006/relationships/image" Target="../media/image134.png"/><Relationship Id="rId461" Type="http://schemas.openxmlformats.org/officeDocument/2006/relationships/hyperlink" Target="../../&#49888;&#50557;PPT/65%20&#50976;&#45796;&#49436;/&#50976;&#45796;&#49436;1&#51109;.pptx" TargetMode="External"/><Relationship Id="rId60" Type="http://schemas.openxmlformats.org/officeDocument/2006/relationships/image" Target="../media/image16.png"/><Relationship Id="rId156" Type="http://schemas.openxmlformats.org/officeDocument/2006/relationships/image" Target="../media/image64.png"/><Relationship Id="rId198" Type="http://schemas.openxmlformats.org/officeDocument/2006/relationships/image" Target="../media/image85.png"/><Relationship Id="rId321" Type="http://schemas.openxmlformats.org/officeDocument/2006/relationships/hyperlink" Target="&#49884;&#54200;94&#54200;.pptx" TargetMode="External"/><Relationship Id="rId363" Type="http://schemas.openxmlformats.org/officeDocument/2006/relationships/hyperlink" Target="../16&#45712;&#54756;&#48120;&#50556;/&#45712;&#54756;&#48120;&#50556;.pptx" TargetMode="External"/><Relationship Id="rId419" Type="http://schemas.openxmlformats.org/officeDocument/2006/relationships/hyperlink" Target="../../&#49888;&#50557;PPT/44%20&#49324;&#46020;&#54665;&#51204;/&#49324;&#46020;&#54665;&#51204;.pptx" TargetMode="External"/><Relationship Id="rId223" Type="http://schemas.openxmlformats.org/officeDocument/2006/relationships/hyperlink" Target="&#49884;&#54200;110&#54200;.pptx" TargetMode="External"/><Relationship Id="rId430" Type="http://schemas.openxmlformats.org/officeDocument/2006/relationships/image" Target="../media/image201.png"/><Relationship Id="rId18" Type="http://schemas.openxmlformats.org/officeDocument/2006/relationships/slide" Target="slide29.xml"/><Relationship Id="rId265" Type="http://schemas.openxmlformats.org/officeDocument/2006/relationships/hyperlink" Target="&#49884;&#54200;72&#54200;.pptx" TargetMode="External"/><Relationship Id="rId125" Type="http://schemas.openxmlformats.org/officeDocument/2006/relationships/hyperlink" Target="&#49884;&#54200;17&#54200;.pptx" TargetMode="External"/><Relationship Id="rId167" Type="http://schemas.openxmlformats.org/officeDocument/2006/relationships/hyperlink" Target="&#49884;&#54200;134&#54200;.pptx" TargetMode="External"/><Relationship Id="rId332" Type="http://schemas.openxmlformats.org/officeDocument/2006/relationships/image" Target="../media/image152.png"/><Relationship Id="rId374" Type="http://schemas.openxmlformats.org/officeDocument/2006/relationships/image" Target="../media/image173.png"/><Relationship Id="rId71" Type="http://schemas.openxmlformats.org/officeDocument/2006/relationships/hyperlink" Target="&#49884;&#54200;54&#54200;.pptx" TargetMode="External"/><Relationship Id="rId234" Type="http://schemas.openxmlformats.org/officeDocument/2006/relationships/image" Target="../media/image10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276" Type="http://schemas.openxmlformats.org/officeDocument/2006/relationships/image" Target="../media/image124.png"/><Relationship Id="rId441" Type="http://schemas.openxmlformats.org/officeDocument/2006/relationships/hyperlink" Target="../../&#49888;&#50557;PPT/55%20&#46356;&#47784;&#45936;&#54980;&#49436;/&#46356;&#47784;&#45936;&#54980;&#49436;.pptx" TargetMode="External"/><Relationship Id="rId40" Type="http://schemas.openxmlformats.org/officeDocument/2006/relationships/image" Target="../media/image6.png"/><Relationship Id="rId136" Type="http://schemas.openxmlformats.org/officeDocument/2006/relationships/image" Target="../media/image54.png"/><Relationship Id="rId178" Type="http://schemas.openxmlformats.org/officeDocument/2006/relationships/image" Target="../media/image75.png"/><Relationship Id="rId301" Type="http://schemas.openxmlformats.org/officeDocument/2006/relationships/hyperlink" Target="&#49884;&#54200;90&#54200;.pptx" TargetMode="External"/><Relationship Id="rId343" Type="http://schemas.openxmlformats.org/officeDocument/2006/relationships/hyperlink" Target="../06&#50668;&#54840;&#49688;&#50500;/&#50668;&#54840;&#49688;&#50500;.pptx" TargetMode="External"/><Relationship Id="rId61" Type="http://schemas.openxmlformats.org/officeDocument/2006/relationships/hyperlink" Target="&#49884;&#54200;42&#54200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&#49884;&#54200;137&#54200;.pptx" TargetMode="External"/><Relationship Id="rId203" Type="http://schemas.openxmlformats.org/officeDocument/2006/relationships/hyperlink" Target="&#49884;&#54200;128&#54200;.pptx" TargetMode="External"/><Relationship Id="rId385" Type="http://schemas.openxmlformats.org/officeDocument/2006/relationships/hyperlink" Target="../27&#45796;&#45768;&#50648;/&#45796;&#45768;&#50648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8.png"/><Relationship Id="rId245" Type="http://schemas.openxmlformats.org/officeDocument/2006/relationships/hyperlink" Target="&#49884;&#54200;117&#54200;.pptx" TargetMode="External"/><Relationship Id="rId266" Type="http://schemas.openxmlformats.org/officeDocument/2006/relationships/image" Target="../media/image119.png"/><Relationship Id="rId287" Type="http://schemas.openxmlformats.org/officeDocument/2006/relationships/hyperlink" Target="&#49884;&#54200;84&#54200;.pptx" TargetMode="External"/><Relationship Id="rId410" Type="http://schemas.openxmlformats.org/officeDocument/2006/relationships/image" Target="../media/image191.png"/><Relationship Id="rId431" Type="http://schemas.openxmlformats.org/officeDocument/2006/relationships/hyperlink" Target="../../&#49888;&#50557;PPT/50%20&#48716;&#47549;&#48372;&#49436;/&#48716;&#47549;&#48372;&#49436;.pptx" TargetMode="External"/><Relationship Id="rId452" Type="http://schemas.openxmlformats.org/officeDocument/2006/relationships/image" Target="../media/image212.png"/><Relationship Id="rId30" Type="http://schemas.openxmlformats.org/officeDocument/2006/relationships/slide" Target="slide8.xml"/><Relationship Id="rId105" Type="http://schemas.openxmlformats.org/officeDocument/2006/relationships/hyperlink" Target="&#49884;&#54200;26&#54200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&#49884;&#54200;38&#54200;.pptx" TargetMode="External"/><Relationship Id="rId168" Type="http://schemas.openxmlformats.org/officeDocument/2006/relationships/image" Target="../media/image70.png"/><Relationship Id="rId312" Type="http://schemas.openxmlformats.org/officeDocument/2006/relationships/image" Target="../media/image142.png"/><Relationship Id="rId333" Type="http://schemas.openxmlformats.org/officeDocument/2006/relationships/hyperlink" Target="../02&#52636;&#50528;&#44413;&#44592;/&#52636;&#50528;&#44413;&#44592;.pptx" TargetMode="External"/><Relationship Id="rId354" Type="http://schemas.openxmlformats.org/officeDocument/2006/relationships/image" Target="../media/image163.png"/><Relationship Id="rId51" Type="http://schemas.openxmlformats.org/officeDocument/2006/relationships/hyperlink" Target="&#49884;&#54200;13&#54200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49884;&#54200;30&#54200;.pptx" TargetMode="External"/><Relationship Id="rId189" Type="http://schemas.openxmlformats.org/officeDocument/2006/relationships/hyperlink" Target="&#49884;&#54200;150&#54200;.pptx" TargetMode="External"/><Relationship Id="rId375" Type="http://schemas.openxmlformats.org/officeDocument/2006/relationships/hyperlink" Target="../22&#50500;&#44032;/&#50500;&#44032;.pptx" TargetMode="External"/><Relationship Id="rId396" Type="http://schemas.openxmlformats.org/officeDocument/2006/relationships/image" Target="../media/image184.png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35" Type="http://schemas.openxmlformats.org/officeDocument/2006/relationships/hyperlink" Target="&#49884;&#54200;113&#54200;.pptx" TargetMode="External"/><Relationship Id="rId256" Type="http://schemas.openxmlformats.org/officeDocument/2006/relationships/image" Target="../media/image114.png"/><Relationship Id="rId277" Type="http://schemas.openxmlformats.org/officeDocument/2006/relationships/hyperlink" Target="&#49884;&#54200;78&#54200;.pptx" TargetMode="External"/><Relationship Id="rId298" Type="http://schemas.openxmlformats.org/officeDocument/2006/relationships/image" Target="../media/image135.png"/><Relationship Id="rId400" Type="http://schemas.openxmlformats.org/officeDocument/2006/relationships/image" Target="../media/image186.png"/><Relationship Id="rId421" Type="http://schemas.openxmlformats.org/officeDocument/2006/relationships/hyperlink" Target="../../&#49888;&#50557;PPT/45%20&#47196;&#47560;&#49436;/&#47196;&#47560;&#49436;.pptx" TargetMode="External"/><Relationship Id="rId442" Type="http://schemas.openxmlformats.org/officeDocument/2006/relationships/image" Target="../media/image207.png"/><Relationship Id="rId463" Type="http://schemas.openxmlformats.org/officeDocument/2006/relationships/hyperlink" Target="../../&#49888;&#50557;PPT/66%20&#50836;&#54620;&#44228;&#49884;&#47197;/&#50836;&#54620;&#44228;&#49884;&#47197;.pptx" TargetMode="External"/><Relationship Id="rId116" Type="http://schemas.openxmlformats.org/officeDocument/2006/relationships/image" Target="../media/image44.png"/><Relationship Id="rId137" Type="http://schemas.openxmlformats.org/officeDocument/2006/relationships/hyperlink" Target="&#49884;&#54200;62&#54200;.pptx" TargetMode="External"/><Relationship Id="rId158" Type="http://schemas.openxmlformats.org/officeDocument/2006/relationships/image" Target="../media/image65.png"/><Relationship Id="rId302" Type="http://schemas.openxmlformats.org/officeDocument/2006/relationships/image" Target="../media/image137.png"/><Relationship Id="rId323" Type="http://schemas.openxmlformats.org/officeDocument/2006/relationships/hyperlink" Target="&#49884;&#54200;93&#54200;.pptx" TargetMode="External"/><Relationship Id="rId344" Type="http://schemas.openxmlformats.org/officeDocument/2006/relationships/image" Target="../media/image158.png"/><Relationship Id="rId20" Type="http://schemas.openxmlformats.org/officeDocument/2006/relationships/slide" Target="slide11.xml"/><Relationship Id="rId41" Type="http://schemas.openxmlformats.org/officeDocument/2006/relationships/hyperlink" Target="&#49884;&#54200;02&#54200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49884;&#54200;15&#54200;.pptx" TargetMode="External"/><Relationship Id="rId179" Type="http://schemas.openxmlformats.org/officeDocument/2006/relationships/hyperlink" Target="&#49884;&#54200;125&#54200;.pptx" TargetMode="External"/><Relationship Id="rId365" Type="http://schemas.openxmlformats.org/officeDocument/2006/relationships/hyperlink" Target="../17&#50640;&#49828;&#45908;/&#50640;&#49828;&#45908;.pptx" TargetMode="External"/><Relationship Id="rId386" Type="http://schemas.openxmlformats.org/officeDocument/2006/relationships/image" Target="../media/image179.png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5" Type="http://schemas.openxmlformats.org/officeDocument/2006/relationships/hyperlink" Target="&#49884;&#54200;107&#54200;.pptx" TargetMode="External"/><Relationship Id="rId246" Type="http://schemas.openxmlformats.org/officeDocument/2006/relationships/image" Target="../media/image109.png"/><Relationship Id="rId267" Type="http://schemas.openxmlformats.org/officeDocument/2006/relationships/hyperlink" Target="&#49884;&#54200;73&#54200;.pptx" TargetMode="External"/><Relationship Id="rId288" Type="http://schemas.openxmlformats.org/officeDocument/2006/relationships/image" Target="../media/image130.png"/><Relationship Id="rId411" Type="http://schemas.openxmlformats.org/officeDocument/2006/relationships/hyperlink" Target="../../&#49888;&#50557;PPT/40%20&#47560;&#53468;&#48373;&#51020;/&#47560;&#53468;&#48373;&#51020;.pptx" TargetMode="External"/><Relationship Id="rId432" Type="http://schemas.openxmlformats.org/officeDocument/2006/relationships/image" Target="../media/image202.png"/><Relationship Id="rId453" Type="http://schemas.openxmlformats.org/officeDocument/2006/relationships/hyperlink" Target="../../&#49888;&#50557;PPT/61%20&#48288;&#46300;&#47196;&#54980;&#49436;/&#48288;&#46300;&#47196;&#54980;&#49436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&#49884;&#54200;66&#54200;.pptx" TargetMode="External"/><Relationship Id="rId313" Type="http://schemas.openxmlformats.org/officeDocument/2006/relationships/hyperlink" Target="&#49884;&#54200;98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12&#54200;.pptx" TargetMode="External"/><Relationship Id="rId52" Type="http://schemas.openxmlformats.org/officeDocument/2006/relationships/image" Target="../media/image12.png"/><Relationship Id="rId73" Type="http://schemas.openxmlformats.org/officeDocument/2006/relationships/hyperlink" Target="&#49884;&#54200;55&#54200;.pptx" TargetMode="External"/><Relationship Id="rId94" Type="http://schemas.openxmlformats.org/officeDocument/2006/relationships/image" Target="../media/image33.png"/><Relationship Id="rId148" Type="http://schemas.openxmlformats.org/officeDocument/2006/relationships/image" Target="../media/image60.png"/><Relationship Id="rId169" Type="http://schemas.openxmlformats.org/officeDocument/2006/relationships/hyperlink" Target="&#49884;&#54200;144&#54200;.pptx" TargetMode="External"/><Relationship Id="rId334" Type="http://schemas.openxmlformats.org/officeDocument/2006/relationships/image" Target="../media/image153.png"/><Relationship Id="rId355" Type="http://schemas.openxmlformats.org/officeDocument/2006/relationships/hyperlink" Target="../11&#50676;&#50773;&#44592;&#49345;/&#50676;&#50773;&#44592;&#49345;.pptx" TargetMode="External"/><Relationship Id="rId376" Type="http://schemas.openxmlformats.org/officeDocument/2006/relationships/image" Target="../media/image174.png"/><Relationship Id="rId397" Type="http://schemas.openxmlformats.org/officeDocument/2006/relationships/hyperlink" Target="../33&#48120;&#44032;/&#48120;&#44032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6.png"/><Relationship Id="rId215" Type="http://schemas.openxmlformats.org/officeDocument/2006/relationships/hyperlink" Target="&#49884;&#54200;111&#54200;.pptx" TargetMode="External"/><Relationship Id="rId236" Type="http://schemas.openxmlformats.org/officeDocument/2006/relationships/image" Target="../media/image104.png"/><Relationship Id="rId257" Type="http://schemas.openxmlformats.org/officeDocument/2006/relationships/hyperlink" Target="&#49884;&#54200;49&#54200;.pptx" TargetMode="External"/><Relationship Id="rId278" Type="http://schemas.openxmlformats.org/officeDocument/2006/relationships/image" Target="../media/image125.png"/><Relationship Id="rId401" Type="http://schemas.openxmlformats.org/officeDocument/2006/relationships/hyperlink" Target="../35&#54616;&#48149;&#44397;/&#54616;&#48149;&#44397;.pptx" TargetMode="External"/><Relationship Id="rId422" Type="http://schemas.openxmlformats.org/officeDocument/2006/relationships/image" Target="../media/image197.png"/><Relationship Id="rId443" Type="http://schemas.openxmlformats.org/officeDocument/2006/relationships/hyperlink" Target="../../&#49888;&#50557;PPT/56%20&#46356;&#46020;&#49436;/&#46356;&#46020;&#49436;.pptx" TargetMode="External"/><Relationship Id="rId464" Type="http://schemas.openxmlformats.org/officeDocument/2006/relationships/image" Target="../media/image218.png"/><Relationship Id="rId303" Type="http://schemas.openxmlformats.org/officeDocument/2006/relationships/hyperlink" Target="&#49884;&#54200;89&#54200;.pptx" TargetMode="External"/><Relationship Id="rId42" Type="http://schemas.openxmlformats.org/officeDocument/2006/relationships/image" Target="../media/image7.png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345" Type="http://schemas.openxmlformats.org/officeDocument/2006/relationships/hyperlink" Target="../07&#49324;&#49324;&#44592;/&#49324;&#49324;&#44592;.pptx" TargetMode="External"/><Relationship Id="rId387" Type="http://schemas.openxmlformats.org/officeDocument/2006/relationships/hyperlink" Target="../28&#54840;&#49464;&#50500;/&#54840;&#49464;&#50500;.pptx" TargetMode="External"/><Relationship Id="rId191" Type="http://schemas.openxmlformats.org/officeDocument/2006/relationships/hyperlink" Target="&#49884;&#54200;126&#54200;.pptx" TargetMode="External"/><Relationship Id="rId205" Type="http://schemas.openxmlformats.org/officeDocument/2006/relationships/hyperlink" Target="&#49884;&#54200;138&#54200;.pptx" TargetMode="External"/><Relationship Id="rId247" Type="http://schemas.openxmlformats.org/officeDocument/2006/relationships/hyperlink" Target="&#49884;&#54200;118&#54200;.pptx" TargetMode="External"/><Relationship Id="rId412" Type="http://schemas.openxmlformats.org/officeDocument/2006/relationships/image" Target="../media/image192.png"/><Relationship Id="rId107" Type="http://schemas.openxmlformats.org/officeDocument/2006/relationships/hyperlink" Target="&#49884;&#54200;35&#54200;.pptx" TargetMode="External"/><Relationship Id="rId289" Type="http://schemas.openxmlformats.org/officeDocument/2006/relationships/hyperlink" Target="&#49884;&#54200;85&#54200;.pptx" TargetMode="External"/><Relationship Id="rId454" Type="http://schemas.openxmlformats.org/officeDocument/2006/relationships/image" Target="../media/image213.png"/><Relationship Id="rId11" Type="http://schemas.openxmlformats.org/officeDocument/2006/relationships/slide" Target="slide25.xml"/><Relationship Id="rId53" Type="http://schemas.openxmlformats.org/officeDocument/2006/relationships/hyperlink" Target="&#49884;&#54200;23&#54200;.pptx" TargetMode="External"/><Relationship Id="rId149" Type="http://schemas.openxmlformats.org/officeDocument/2006/relationships/hyperlink" Target="&#49884;&#54200;28&#54200;.pptx" TargetMode="External"/><Relationship Id="rId314" Type="http://schemas.openxmlformats.org/officeDocument/2006/relationships/image" Target="../media/image143.png"/><Relationship Id="rId356" Type="http://schemas.openxmlformats.org/officeDocument/2006/relationships/image" Target="../media/image164.png"/><Relationship Id="rId398" Type="http://schemas.openxmlformats.org/officeDocument/2006/relationships/image" Target="../media/image185.png"/><Relationship Id="rId95" Type="http://schemas.openxmlformats.org/officeDocument/2006/relationships/hyperlink" Target="&#49884;&#54200;40&#54200;.pptx" TargetMode="External"/><Relationship Id="rId160" Type="http://schemas.openxmlformats.org/officeDocument/2006/relationships/image" Target="../media/image66.png"/><Relationship Id="rId216" Type="http://schemas.openxmlformats.org/officeDocument/2006/relationships/image" Target="../media/image94.png"/><Relationship Id="rId423" Type="http://schemas.openxmlformats.org/officeDocument/2006/relationships/hyperlink" Target="../../&#49888;&#50557;PPT/46%20&#44256;&#47536;&#46020;&#51204;&#49436;/&#44256;&#47536;&#46020;&#51204;&#49436;.pptx" TargetMode="External"/><Relationship Id="rId258" Type="http://schemas.openxmlformats.org/officeDocument/2006/relationships/image" Target="../media/image115.png"/><Relationship Id="rId465" Type="http://schemas.openxmlformats.org/officeDocument/2006/relationships/image" Target="../media/image219.png"/><Relationship Id="rId22" Type="http://schemas.openxmlformats.org/officeDocument/2006/relationships/slide" Target="slide13.xm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325" Type="http://schemas.openxmlformats.org/officeDocument/2006/relationships/hyperlink" Target="&#49884;&#54200;92&#54200;.pptx" TargetMode="External"/><Relationship Id="rId367" Type="http://schemas.openxmlformats.org/officeDocument/2006/relationships/hyperlink" Target="../18&#50853;&#44592;/&#50853;&#44592;.pptx" TargetMode="External"/><Relationship Id="rId171" Type="http://schemas.openxmlformats.org/officeDocument/2006/relationships/hyperlink" Target="&#49884;&#54200;124&#54200;.pptx" TargetMode="External"/><Relationship Id="rId227" Type="http://schemas.openxmlformats.org/officeDocument/2006/relationships/hyperlink" Target="&#49884;&#54200;106&#54200;.pptx" TargetMode="External"/><Relationship Id="rId269" Type="http://schemas.openxmlformats.org/officeDocument/2006/relationships/hyperlink" Target="&#49884;&#54200;74&#54200;.pptx" TargetMode="External"/><Relationship Id="rId434" Type="http://schemas.openxmlformats.org/officeDocument/2006/relationships/image" Target="../media/image203.png"/><Relationship Id="rId33" Type="http://schemas.openxmlformats.org/officeDocument/2006/relationships/hyperlink" Target="&#49884;&#54200;22&#54200;.pptx" TargetMode="External"/><Relationship Id="rId129" Type="http://schemas.openxmlformats.org/officeDocument/2006/relationships/hyperlink" Target="&#49884;&#54200;61&#54200;.pptx" TargetMode="External"/><Relationship Id="rId280" Type="http://schemas.openxmlformats.org/officeDocument/2006/relationships/image" Target="../media/image126.png"/><Relationship Id="rId336" Type="http://schemas.openxmlformats.org/officeDocument/2006/relationships/image" Target="../media/image154.png"/><Relationship Id="rId75" Type="http://schemas.openxmlformats.org/officeDocument/2006/relationships/hyperlink" Target="&#49884;&#54200;51&#54200;.pptx" TargetMode="External"/><Relationship Id="rId140" Type="http://schemas.openxmlformats.org/officeDocument/2006/relationships/image" Target="../media/image56.png"/><Relationship Id="rId182" Type="http://schemas.openxmlformats.org/officeDocument/2006/relationships/image" Target="../media/image77.png"/><Relationship Id="rId378" Type="http://schemas.openxmlformats.org/officeDocument/2006/relationships/image" Target="../media/image175.png"/><Relationship Id="rId403" Type="http://schemas.openxmlformats.org/officeDocument/2006/relationships/hyperlink" Target="../36&#49828;&#48148;&#45264;/&#49828;&#48148;&#45264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5.png"/><Relationship Id="rId445" Type="http://schemas.openxmlformats.org/officeDocument/2006/relationships/hyperlink" Target="../../&#49888;&#50557;PPT/57%20&#48716;&#47112;&#47788;&#49436;/&#48716;&#47112;&#47788;&#49436;1&#51109;.pptx" TargetMode="External"/><Relationship Id="rId291" Type="http://schemas.openxmlformats.org/officeDocument/2006/relationships/hyperlink" Target="&#49884;&#54200;86&#54200;.pptx" TargetMode="External"/><Relationship Id="rId305" Type="http://schemas.openxmlformats.org/officeDocument/2006/relationships/hyperlink" Target="&#49884;&#54200;100&#54200;.pptx" TargetMode="External"/><Relationship Id="rId347" Type="http://schemas.openxmlformats.org/officeDocument/2006/relationships/hyperlink" Target="../08&#47355;&#44592;/&#47355;&#44592;.pptx" TargetMode="External"/><Relationship Id="rId44" Type="http://schemas.openxmlformats.org/officeDocument/2006/relationships/image" Target="../media/image8.png"/><Relationship Id="rId86" Type="http://schemas.openxmlformats.org/officeDocument/2006/relationships/image" Target="../media/image29.png"/><Relationship Id="rId151" Type="http://schemas.openxmlformats.org/officeDocument/2006/relationships/hyperlink" Target="&#49884;&#54200;18&#54200;.pptx" TargetMode="External"/><Relationship Id="rId389" Type="http://schemas.openxmlformats.org/officeDocument/2006/relationships/hyperlink" Target="../29&#50836;&#50648;/&#50836;&#50648;.pptx" TargetMode="External"/><Relationship Id="rId193" Type="http://schemas.openxmlformats.org/officeDocument/2006/relationships/hyperlink" Target="&#49884;&#54200;136&#54200;.pptx" TargetMode="External"/><Relationship Id="rId207" Type="http://schemas.openxmlformats.org/officeDocument/2006/relationships/hyperlink" Target="&#49884;&#54200;148&#54200;.pptx" TargetMode="External"/><Relationship Id="rId249" Type="http://schemas.openxmlformats.org/officeDocument/2006/relationships/hyperlink" Target="&#49884;&#54200;119&#54200;.pptx" TargetMode="External"/><Relationship Id="rId414" Type="http://schemas.openxmlformats.org/officeDocument/2006/relationships/image" Target="../media/image193.png"/><Relationship Id="rId456" Type="http://schemas.openxmlformats.org/officeDocument/2006/relationships/image" Target="../media/image214.png"/><Relationship Id="rId13" Type="http://schemas.openxmlformats.org/officeDocument/2006/relationships/slide" Target="slide26.xml"/><Relationship Id="rId109" Type="http://schemas.openxmlformats.org/officeDocument/2006/relationships/hyperlink" Target="&#49884;&#54200;36&#54200;.pptx" TargetMode="External"/><Relationship Id="rId260" Type="http://schemas.openxmlformats.org/officeDocument/2006/relationships/image" Target="../media/image116.png"/><Relationship Id="rId316" Type="http://schemas.openxmlformats.org/officeDocument/2006/relationships/image" Target="../media/image144.png"/><Relationship Id="rId55" Type="http://schemas.openxmlformats.org/officeDocument/2006/relationships/hyperlink" Target="&#49884;&#54200;44&#54200;.pptx" TargetMode="External"/><Relationship Id="rId97" Type="http://schemas.openxmlformats.org/officeDocument/2006/relationships/hyperlink" Target="&#49884;&#54200;50&#54200;.pptx" TargetMode="External"/><Relationship Id="rId120" Type="http://schemas.openxmlformats.org/officeDocument/2006/relationships/image" Target="../media/image46.png"/><Relationship Id="rId358" Type="http://schemas.openxmlformats.org/officeDocument/2006/relationships/image" Target="../media/image165.png"/><Relationship Id="rId162" Type="http://schemas.openxmlformats.org/officeDocument/2006/relationships/image" Target="../media/image67.png"/><Relationship Id="rId218" Type="http://schemas.openxmlformats.org/officeDocument/2006/relationships/image" Target="../media/image95.png"/><Relationship Id="rId425" Type="http://schemas.openxmlformats.org/officeDocument/2006/relationships/hyperlink" Target="../../&#49888;&#50557;PPT/47%20&#44256;&#47536;&#46020;&#54980;&#49436;/&#44256;&#47536;&#46020;&#54980;&#49436;.pptx" TargetMode="External"/><Relationship Id="rId271" Type="http://schemas.openxmlformats.org/officeDocument/2006/relationships/hyperlink" Target="&#49884;&#54200;75&#54200;.pptx" TargetMode="External"/><Relationship Id="rId24" Type="http://schemas.openxmlformats.org/officeDocument/2006/relationships/slide" Target="slide15.xml"/><Relationship Id="rId66" Type="http://schemas.openxmlformats.org/officeDocument/2006/relationships/image" Target="../media/image19.png"/><Relationship Id="rId131" Type="http://schemas.openxmlformats.org/officeDocument/2006/relationships/hyperlink" Target="&#49884;&#54200;65&#54200;.pptx" TargetMode="External"/><Relationship Id="rId327" Type="http://schemas.openxmlformats.org/officeDocument/2006/relationships/hyperlink" Target="&#49884;&#54200;91&#54200;.pptx" TargetMode="External"/><Relationship Id="rId369" Type="http://schemas.openxmlformats.org/officeDocument/2006/relationships/hyperlink" Target="../19&#49884;&#54200;/&#49884;&#54200;.pptx" TargetMode="External"/><Relationship Id="rId173" Type="http://schemas.openxmlformats.org/officeDocument/2006/relationships/hyperlink" Target="&#49884;&#54200;143&#54200;.pptx" TargetMode="External"/><Relationship Id="rId229" Type="http://schemas.openxmlformats.org/officeDocument/2006/relationships/hyperlink" Target="&#49884;&#54200;108&#54200;.pptx" TargetMode="External"/><Relationship Id="rId380" Type="http://schemas.openxmlformats.org/officeDocument/2006/relationships/image" Target="../media/image176.png"/><Relationship Id="rId436" Type="http://schemas.openxmlformats.org/officeDocument/2006/relationships/image" Target="../media/image204.png"/><Relationship Id="rId240" Type="http://schemas.openxmlformats.org/officeDocument/2006/relationships/image" Target="../media/image106.png"/><Relationship Id="rId35" Type="http://schemas.openxmlformats.org/officeDocument/2006/relationships/hyperlink" Target="&#49884;&#54200;21&#54200;.pptx" TargetMode="External"/><Relationship Id="rId77" Type="http://schemas.openxmlformats.org/officeDocument/2006/relationships/hyperlink" Target="&#49884;&#54200;52&#54200;.pptx" TargetMode="External"/><Relationship Id="rId100" Type="http://schemas.openxmlformats.org/officeDocument/2006/relationships/image" Target="../media/image36.png"/><Relationship Id="rId282" Type="http://schemas.openxmlformats.org/officeDocument/2006/relationships/image" Target="../media/image127.png"/><Relationship Id="rId338" Type="http://schemas.openxmlformats.org/officeDocument/2006/relationships/image" Target="../media/image155.png"/><Relationship Id="rId8" Type="http://schemas.openxmlformats.org/officeDocument/2006/relationships/slide" Target="slide4.xml"/><Relationship Id="rId142" Type="http://schemas.openxmlformats.org/officeDocument/2006/relationships/image" Target="../media/image57.png"/><Relationship Id="rId184" Type="http://schemas.openxmlformats.org/officeDocument/2006/relationships/image" Target="../media/image78.png"/><Relationship Id="rId391" Type="http://schemas.openxmlformats.org/officeDocument/2006/relationships/hyperlink" Target="../30&#50500;&#47784;&#49828;/&#50500;&#47784;&#49828;.pptx" TargetMode="External"/><Relationship Id="rId405" Type="http://schemas.openxmlformats.org/officeDocument/2006/relationships/hyperlink" Target="../37&#54617;&#44060;/&#54617;&#44060;.pptx" TargetMode="External"/><Relationship Id="rId447" Type="http://schemas.openxmlformats.org/officeDocument/2006/relationships/hyperlink" Target="../../&#49888;&#50557;PPT/58%20&#55176;&#48652;&#47532;&#49436;/&#55176;&#48652;&#47532;&#49436;.pptx" TargetMode="External"/><Relationship Id="rId251" Type="http://schemas.openxmlformats.org/officeDocument/2006/relationships/hyperlink" Target="&#49884;&#54200;19&#54200;.pptx" TargetMode="External"/><Relationship Id="rId46" Type="http://schemas.openxmlformats.org/officeDocument/2006/relationships/image" Target="../media/image9.png"/><Relationship Id="rId293" Type="http://schemas.openxmlformats.org/officeDocument/2006/relationships/hyperlink" Target="&#49884;&#54200;87&#54200;.pptx" TargetMode="External"/><Relationship Id="rId307" Type="http://schemas.openxmlformats.org/officeDocument/2006/relationships/hyperlink" Target="&#49884;&#54200;101&#54200;.pptx" TargetMode="External"/><Relationship Id="rId349" Type="http://schemas.openxmlformats.org/officeDocument/2006/relationships/hyperlink" Target="../09&#49324;&#47924;&#50648;&#49345;/&#49324;&#47924;&#50648;&#49345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&#49884;&#54200;46&#54200;.pptx" TargetMode="External"/><Relationship Id="rId153" Type="http://schemas.openxmlformats.org/officeDocument/2006/relationships/hyperlink" Target="&#49884;&#54200;08&#54200;.pptx" TargetMode="External"/><Relationship Id="rId195" Type="http://schemas.openxmlformats.org/officeDocument/2006/relationships/hyperlink" Target="&#49884;&#54200;146&#54200;.pptx" TargetMode="External"/><Relationship Id="rId209" Type="http://schemas.openxmlformats.org/officeDocument/2006/relationships/hyperlink" Target="&#49884;&#54200;149&#54200;.pptx" TargetMode="External"/><Relationship Id="rId360" Type="http://schemas.openxmlformats.org/officeDocument/2006/relationships/image" Target="../media/image166.png"/><Relationship Id="rId416" Type="http://schemas.openxmlformats.org/officeDocument/2006/relationships/image" Target="../media/image194.png"/><Relationship Id="rId220" Type="http://schemas.openxmlformats.org/officeDocument/2006/relationships/image" Target="../media/image96.png"/><Relationship Id="rId458" Type="http://schemas.openxmlformats.org/officeDocument/2006/relationships/image" Target="../media/image215.png"/><Relationship Id="rId15" Type="http://schemas.openxmlformats.org/officeDocument/2006/relationships/slide" Target="slide27.xml"/><Relationship Id="rId57" Type="http://schemas.openxmlformats.org/officeDocument/2006/relationships/hyperlink" Target="&#49884;&#54200;04&#54200;.pptx" TargetMode="External"/><Relationship Id="rId262" Type="http://schemas.openxmlformats.org/officeDocument/2006/relationships/image" Target="../media/image117.png"/><Relationship Id="rId318" Type="http://schemas.openxmlformats.org/officeDocument/2006/relationships/image" Target="../media/image145.png"/><Relationship Id="rId99" Type="http://schemas.openxmlformats.org/officeDocument/2006/relationships/hyperlink" Target="&#49884;&#54200;56&#54200;.pptx" TargetMode="External"/><Relationship Id="rId122" Type="http://schemas.openxmlformats.org/officeDocument/2006/relationships/image" Target="../media/image47.png"/><Relationship Id="rId164" Type="http://schemas.openxmlformats.org/officeDocument/2006/relationships/image" Target="../media/image68.png"/><Relationship Id="rId371" Type="http://schemas.openxmlformats.org/officeDocument/2006/relationships/hyperlink" Target="../20&#51104;&#50616;/&#51104;&#50616;.pptx" TargetMode="External"/><Relationship Id="rId427" Type="http://schemas.openxmlformats.org/officeDocument/2006/relationships/hyperlink" Target="../../&#49888;&#50557;PPT/48%20&#44040;&#46972;&#46356;&#50500;&#49436;/&#44040;&#46972;&#46356;&#50500;&#49436;.pptx" TargetMode="External"/><Relationship Id="rId26" Type="http://schemas.openxmlformats.org/officeDocument/2006/relationships/slide" Target="slide17.xml"/><Relationship Id="rId231" Type="http://schemas.openxmlformats.org/officeDocument/2006/relationships/hyperlink" Target="&#49884;&#54200;109&#54200;.pptx" TargetMode="External"/><Relationship Id="rId273" Type="http://schemas.openxmlformats.org/officeDocument/2006/relationships/hyperlink" Target="&#49884;&#54200;76&#54200;.pptx" TargetMode="External"/><Relationship Id="rId329" Type="http://schemas.openxmlformats.org/officeDocument/2006/relationships/hyperlink" Target="&#49884;&#54200;09&#54200;.pptx" TargetMode="External"/><Relationship Id="rId68" Type="http://schemas.openxmlformats.org/officeDocument/2006/relationships/image" Target="../media/image20.png"/><Relationship Id="rId133" Type="http://schemas.openxmlformats.org/officeDocument/2006/relationships/hyperlink" Target="&#49884;&#54200;64&#54200;.pptx" TargetMode="External"/><Relationship Id="rId175" Type="http://schemas.openxmlformats.org/officeDocument/2006/relationships/hyperlink" Target="&#49884;&#54200;142&#54200;.pptx" TargetMode="External"/><Relationship Id="rId340" Type="http://schemas.openxmlformats.org/officeDocument/2006/relationships/image" Target="../media/image156.png"/><Relationship Id="rId200" Type="http://schemas.openxmlformats.org/officeDocument/2006/relationships/image" Target="../media/image86.png"/><Relationship Id="rId382" Type="http://schemas.openxmlformats.org/officeDocument/2006/relationships/image" Target="../media/image177.png"/><Relationship Id="rId438" Type="http://schemas.openxmlformats.org/officeDocument/2006/relationships/image" Target="../media/image205.png"/><Relationship Id="rId242" Type="http://schemas.openxmlformats.org/officeDocument/2006/relationships/image" Target="../media/image107.png"/><Relationship Id="rId284" Type="http://schemas.openxmlformats.org/officeDocument/2006/relationships/image" Target="../media/image128.png"/><Relationship Id="rId37" Type="http://schemas.openxmlformats.org/officeDocument/2006/relationships/hyperlink" Target="&#49884;&#54200;11&#54200;.pptx" TargetMode="External"/><Relationship Id="rId79" Type="http://schemas.openxmlformats.org/officeDocument/2006/relationships/hyperlink" Target="&#49884;&#54200;53&#54200;.pptx" TargetMode="External"/><Relationship Id="rId102" Type="http://schemas.openxmlformats.org/officeDocument/2006/relationships/image" Target="../media/image37.png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86" Type="http://schemas.openxmlformats.org/officeDocument/2006/relationships/image" Target="../media/image79.png"/><Relationship Id="rId351" Type="http://schemas.openxmlformats.org/officeDocument/2006/relationships/hyperlink" Target="../10&#49324;&#47924;&#50648;&#54616;/&#49324;&#47924;&#50648;&#54616;.pptx" TargetMode="External"/><Relationship Id="rId393" Type="http://schemas.openxmlformats.org/officeDocument/2006/relationships/hyperlink" Target="../31&#50724;&#48148;&#45852;/&#50724;&#48148;&#45852;1&#51109;.pptx" TargetMode="External"/><Relationship Id="rId407" Type="http://schemas.openxmlformats.org/officeDocument/2006/relationships/hyperlink" Target="../38&#49828;&#44032;&#47028;/&#49828;&#44032;&#47028;.pptx" TargetMode="External"/><Relationship Id="rId449" Type="http://schemas.openxmlformats.org/officeDocument/2006/relationships/hyperlink" Target="../../&#49888;&#50557;PPT/59%20&#50556;&#44256;&#48372;&#49436;/&#50556;&#44256;&#48372;&#49436;.pptx" TargetMode="External"/><Relationship Id="rId211" Type="http://schemas.openxmlformats.org/officeDocument/2006/relationships/hyperlink" Target="&#49884;&#54200;139&#54200;.pptx" TargetMode="External"/><Relationship Id="rId253" Type="http://schemas.openxmlformats.org/officeDocument/2006/relationships/hyperlink" Target="&#49884;&#54200;29&#54200;.pptx" TargetMode="External"/><Relationship Id="rId295" Type="http://schemas.openxmlformats.org/officeDocument/2006/relationships/hyperlink" Target="&#49884;&#54200;69&#54200;.pptx" TargetMode="External"/><Relationship Id="rId309" Type="http://schemas.openxmlformats.org/officeDocument/2006/relationships/hyperlink" Target="&#49884;&#54200;102&#54200;.pptx" TargetMode="External"/><Relationship Id="rId460" Type="http://schemas.openxmlformats.org/officeDocument/2006/relationships/image" Target="../media/image216.png"/><Relationship Id="rId48" Type="http://schemas.openxmlformats.org/officeDocument/2006/relationships/image" Target="../media/image10.png"/><Relationship Id="rId113" Type="http://schemas.openxmlformats.org/officeDocument/2006/relationships/hyperlink" Target="&#49884;&#54200;60&#54200;.pptx" TargetMode="External"/><Relationship Id="rId320" Type="http://schemas.openxmlformats.org/officeDocument/2006/relationships/image" Target="../media/image146.png"/><Relationship Id="rId155" Type="http://schemas.openxmlformats.org/officeDocument/2006/relationships/hyperlink" Target="&#49884;&#54200;122&#54200;.pptx" TargetMode="External"/><Relationship Id="rId197" Type="http://schemas.openxmlformats.org/officeDocument/2006/relationships/hyperlink" Target="&#49884;&#54200;147&#54200;.pptx" TargetMode="External"/><Relationship Id="rId362" Type="http://schemas.openxmlformats.org/officeDocument/2006/relationships/image" Target="../media/image167.png"/><Relationship Id="rId418" Type="http://schemas.openxmlformats.org/officeDocument/2006/relationships/image" Target="../media/image195.png"/><Relationship Id="rId222" Type="http://schemas.openxmlformats.org/officeDocument/2006/relationships/image" Target="../media/image97.png"/><Relationship Id="rId264" Type="http://schemas.openxmlformats.org/officeDocument/2006/relationships/image" Target="../media/image118.png"/><Relationship Id="rId17" Type="http://schemas.openxmlformats.org/officeDocument/2006/relationships/slide" Target="slide9.xml"/><Relationship Id="rId59" Type="http://schemas.openxmlformats.org/officeDocument/2006/relationships/hyperlink" Target="&#49884;&#54200;41&#54200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166" Type="http://schemas.openxmlformats.org/officeDocument/2006/relationships/image" Target="../media/image69.png"/><Relationship Id="rId331" Type="http://schemas.openxmlformats.org/officeDocument/2006/relationships/hyperlink" Target="../../&#44396;-&#49888;&#50557;%20&#49457;&#44221;&#47785;&#47197;.pptx" TargetMode="External"/><Relationship Id="rId373" Type="http://schemas.openxmlformats.org/officeDocument/2006/relationships/hyperlink" Target="../21&#51204;&#46020;&#49436;/&#51204;&#46020;&#49436;.pptx" TargetMode="External"/><Relationship Id="rId429" Type="http://schemas.openxmlformats.org/officeDocument/2006/relationships/hyperlink" Target="../../&#49888;&#50557;PPT/49%20&#50640;&#48288;&#49548;&#49436;/&#50640;&#48288;&#49548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2&#54200;.pptx" TargetMode="External"/><Relationship Id="rId440" Type="http://schemas.openxmlformats.org/officeDocument/2006/relationships/image" Target="../media/image206.png"/><Relationship Id="rId28" Type="http://schemas.openxmlformats.org/officeDocument/2006/relationships/slide" Target="slide19.xml"/><Relationship Id="rId275" Type="http://schemas.openxmlformats.org/officeDocument/2006/relationships/hyperlink" Target="&#49884;&#54200;70&#54200;.pptx" TargetMode="External"/><Relationship Id="rId300" Type="http://schemas.openxmlformats.org/officeDocument/2006/relationships/image" Target="../media/image136.png"/><Relationship Id="rId81" Type="http://schemas.openxmlformats.org/officeDocument/2006/relationships/hyperlink" Target="&#49884;&#54200;05&#54200;.pptx" TargetMode="External"/><Relationship Id="rId135" Type="http://schemas.openxmlformats.org/officeDocument/2006/relationships/hyperlink" Target="&#49884;&#54200;63&#54200;.pptx" TargetMode="External"/><Relationship Id="rId177" Type="http://schemas.openxmlformats.org/officeDocument/2006/relationships/hyperlink" Target="&#49884;&#54200;141&#54200;.pptx" TargetMode="External"/><Relationship Id="rId342" Type="http://schemas.openxmlformats.org/officeDocument/2006/relationships/image" Target="../media/image157.png"/><Relationship Id="rId384" Type="http://schemas.openxmlformats.org/officeDocument/2006/relationships/image" Target="../media/image178.png"/><Relationship Id="rId202" Type="http://schemas.openxmlformats.org/officeDocument/2006/relationships/image" Target="../media/image87.png"/><Relationship Id="rId244" Type="http://schemas.openxmlformats.org/officeDocument/2006/relationships/image" Target="../media/image108.png"/><Relationship Id="rId39" Type="http://schemas.openxmlformats.org/officeDocument/2006/relationships/hyperlink" Target="&#49884;&#54200;01&#54200;.pptx" TargetMode="External"/><Relationship Id="rId286" Type="http://schemas.openxmlformats.org/officeDocument/2006/relationships/image" Target="../media/image129.png"/><Relationship Id="rId451" Type="http://schemas.openxmlformats.org/officeDocument/2006/relationships/hyperlink" Target="../../&#49888;&#50557;PPT/60%20&#48288;&#46300;&#47196;&#51204;&#49436;/&#48288;&#46300;&#47196;&#51204;&#49436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46" Type="http://schemas.openxmlformats.org/officeDocument/2006/relationships/image" Target="../media/image59.png"/><Relationship Id="rId188" Type="http://schemas.openxmlformats.org/officeDocument/2006/relationships/image" Target="../media/image80.png"/><Relationship Id="rId311" Type="http://schemas.openxmlformats.org/officeDocument/2006/relationships/hyperlink" Target="&#49884;&#54200;99&#54200;.pptx" TargetMode="External"/><Relationship Id="rId353" Type="http://schemas.openxmlformats.org/officeDocument/2006/relationships/hyperlink" Target="../12&#50676;&#50773;&#44592;&#54616;/&#50676;&#50773;&#44592;&#54616;.pptx" TargetMode="External"/><Relationship Id="rId395" Type="http://schemas.openxmlformats.org/officeDocument/2006/relationships/hyperlink" Target="../32&#50836;&#45208;/&#50836;&#45208;.pptx" TargetMode="External"/><Relationship Id="rId409" Type="http://schemas.openxmlformats.org/officeDocument/2006/relationships/hyperlink" Target="../39&#47568;&#46972;&#44592;/&#47568;&#46972;&#44592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&#49884;&#54200;129&#54200;.pptx" TargetMode="External"/><Relationship Id="rId420" Type="http://schemas.openxmlformats.org/officeDocument/2006/relationships/image" Target="../media/image196.png"/><Relationship Id="rId255" Type="http://schemas.openxmlformats.org/officeDocument/2006/relationships/hyperlink" Target="&#49884;&#54200;39&#54200;.pptx" TargetMode="External"/><Relationship Id="rId297" Type="http://schemas.openxmlformats.org/officeDocument/2006/relationships/hyperlink" Target="&#49884;&#54200;79&#54200;.pptx" TargetMode="External"/><Relationship Id="rId462" Type="http://schemas.openxmlformats.org/officeDocument/2006/relationships/image" Target="../media/image217.png"/><Relationship Id="rId115" Type="http://schemas.openxmlformats.org/officeDocument/2006/relationships/hyperlink" Target="&#49884;&#54200;07&#54200;.pptx" TargetMode="External"/><Relationship Id="rId157" Type="http://schemas.openxmlformats.org/officeDocument/2006/relationships/hyperlink" Target="&#49884;&#54200;121&#54200;.pptx" TargetMode="External"/><Relationship Id="rId322" Type="http://schemas.openxmlformats.org/officeDocument/2006/relationships/image" Target="../media/image147.png"/><Relationship Id="rId364" Type="http://schemas.openxmlformats.org/officeDocument/2006/relationships/image" Target="../media/image168.png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57&#54200;.pptx" TargetMode="External"/><Relationship Id="rId299" Type="http://schemas.openxmlformats.org/officeDocument/2006/relationships/hyperlink" Target="&#49884;&#54200;80&#54200;.pptx" TargetMode="External"/><Relationship Id="rId21" Type="http://schemas.openxmlformats.org/officeDocument/2006/relationships/slide" Target="slide12.xml"/><Relationship Id="rId63" Type="http://schemas.openxmlformats.org/officeDocument/2006/relationships/hyperlink" Target="&#49884;&#54200;43&#54200;.pptx" TargetMode="External"/><Relationship Id="rId159" Type="http://schemas.openxmlformats.org/officeDocument/2006/relationships/hyperlink" Target="&#49884;&#54200;123&#54200;.pptx" TargetMode="External"/><Relationship Id="rId324" Type="http://schemas.openxmlformats.org/officeDocument/2006/relationships/image" Target="../media/image148.png"/><Relationship Id="rId366" Type="http://schemas.openxmlformats.org/officeDocument/2006/relationships/image" Target="../media/image169.png"/><Relationship Id="rId170" Type="http://schemas.openxmlformats.org/officeDocument/2006/relationships/image" Target="../media/image71.png"/><Relationship Id="rId226" Type="http://schemas.openxmlformats.org/officeDocument/2006/relationships/image" Target="../media/image99.png"/><Relationship Id="rId433" Type="http://schemas.openxmlformats.org/officeDocument/2006/relationships/hyperlink" Target="../../&#49888;&#50557;PPT/51%20&#44264;&#47196;&#49352;&#49436;/&#44264;&#47196;&#49352;&#49436;.pptx" TargetMode="External"/><Relationship Id="rId268" Type="http://schemas.openxmlformats.org/officeDocument/2006/relationships/image" Target="../media/image120.png"/><Relationship Id="rId32" Type="http://schemas.openxmlformats.org/officeDocument/2006/relationships/image" Target="../media/image2.png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335" Type="http://schemas.openxmlformats.org/officeDocument/2006/relationships/hyperlink" Target="&#52285;&#49464;&#44592;.pptx" TargetMode="External"/><Relationship Id="rId377" Type="http://schemas.openxmlformats.org/officeDocument/2006/relationships/hyperlink" Target="../23&#51060;&#49324;&#50556;/&#51060;&#49324;&#50556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35&#54200;.pptx" TargetMode="External"/><Relationship Id="rId237" Type="http://schemas.openxmlformats.org/officeDocument/2006/relationships/hyperlink" Target="&#49884;&#54200;114&#54200;.pptx" TargetMode="External"/><Relationship Id="rId402" Type="http://schemas.openxmlformats.org/officeDocument/2006/relationships/image" Target="../media/image187.png"/><Relationship Id="rId279" Type="http://schemas.openxmlformats.org/officeDocument/2006/relationships/hyperlink" Target="&#49884;&#54200;88&#54200;.pptx" TargetMode="External"/><Relationship Id="rId444" Type="http://schemas.openxmlformats.org/officeDocument/2006/relationships/image" Target="../media/image208.png"/><Relationship Id="rId43" Type="http://schemas.openxmlformats.org/officeDocument/2006/relationships/hyperlink" Target="&#49884;&#54200;33&#54200;.pptx" TargetMode="External"/><Relationship Id="rId139" Type="http://schemas.openxmlformats.org/officeDocument/2006/relationships/hyperlink" Target="&#49884;&#54200;67&#54200;.pptx" TargetMode="External"/><Relationship Id="rId290" Type="http://schemas.openxmlformats.org/officeDocument/2006/relationships/image" Target="../media/image131.png"/><Relationship Id="rId304" Type="http://schemas.openxmlformats.org/officeDocument/2006/relationships/image" Target="../media/image138.png"/><Relationship Id="rId346" Type="http://schemas.openxmlformats.org/officeDocument/2006/relationships/image" Target="../media/image159.png"/><Relationship Id="rId388" Type="http://schemas.openxmlformats.org/officeDocument/2006/relationships/image" Target="../media/image180.png"/><Relationship Id="rId85" Type="http://schemas.openxmlformats.org/officeDocument/2006/relationships/hyperlink" Target="&#49884;&#54200;25&#54200;.pptx" TargetMode="External"/><Relationship Id="rId150" Type="http://schemas.openxmlformats.org/officeDocument/2006/relationships/image" Target="../media/image61.png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413" Type="http://schemas.openxmlformats.org/officeDocument/2006/relationships/hyperlink" Target="../../&#49888;&#50557;PPT/41%20&#47560;&#44032;&#48373;&#51020;/&#47560;&#44032;&#48373;&#51020;.pptx" TargetMode="External"/><Relationship Id="rId248" Type="http://schemas.openxmlformats.org/officeDocument/2006/relationships/image" Target="../media/image110.png"/><Relationship Id="rId455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6.xml"/><Relationship Id="rId108" Type="http://schemas.openxmlformats.org/officeDocument/2006/relationships/image" Target="../media/image40.png"/><Relationship Id="rId315" Type="http://schemas.openxmlformats.org/officeDocument/2006/relationships/hyperlink" Target="&#49884;&#54200;97&#54200;.pptx" TargetMode="External"/><Relationship Id="rId357" Type="http://schemas.openxmlformats.org/officeDocument/2006/relationships/hyperlink" Target="../13&#50669;&#45824;&#49345;/&#50669;&#45824;&#49345;.pptx" TargetMode="External"/><Relationship Id="rId54" Type="http://schemas.openxmlformats.org/officeDocument/2006/relationships/image" Target="../media/image13.png"/><Relationship Id="rId96" Type="http://schemas.openxmlformats.org/officeDocument/2006/relationships/image" Target="../media/image34.png"/><Relationship Id="rId161" Type="http://schemas.openxmlformats.org/officeDocument/2006/relationships/hyperlink" Target="&#49884;&#54200;133&#54200;.pptx" TargetMode="External"/><Relationship Id="rId217" Type="http://schemas.openxmlformats.org/officeDocument/2006/relationships/hyperlink" Target="&#49884;&#54200;103&#54200;.pptx" TargetMode="External"/><Relationship Id="rId399" Type="http://schemas.openxmlformats.org/officeDocument/2006/relationships/hyperlink" Target="../34&#45208;&#54996;/&#45208;&#54996;.pptx" TargetMode="External"/><Relationship Id="rId259" Type="http://schemas.openxmlformats.org/officeDocument/2006/relationships/hyperlink" Target="&#49884;&#54200;59&#54200;.pptx" TargetMode="External"/><Relationship Id="rId424" Type="http://schemas.openxmlformats.org/officeDocument/2006/relationships/image" Target="../media/image198.png"/><Relationship Id="rId466" Type="http://schemas.openxmlformats.org/officeDocument/2006/relationships/image" Target="../media/image237.png"/><Relationship Id="rId23" Type="http://schemas.openxmlformats.org/officeDocument/2006/relationships/slide" Target="slide14.xml"/><Relationship Id="rId119" Type="http://schemas.openxmlformats.org/officeDocument/2006/relationships/hyperlink" Target="&#49884;&#54200;47&#54200;.pptx" TargetMode="External"/><Relationship Id="rId270" Type="http://schemas.openxmlformats.org/officeDocument/2006/relationships/image" Target="../media/image121.png"/><Relationship Id="rId326" Type="http://schemas.openxmlformats.org/officeDocument/2006/relationships/image" Target="../media/image149.png"/><Relationship Id="rId65" Type="http://schemas.openxmlformats.org/officeDocument/2006/relationships/hyperlink" Target="&#49884;&#54200;34&#54200;.pptx" TargetMode="External"/><Relationship Id="rId130" Type="http://schemas.openxmlformats.org/officeDocument/2006/relationships/image" Target="../media/image51.png"/><Relationship Id="rId368" Type="http://schemas.openxmlformats.org/officeDocument/2006/relationships/image" Target="../media/image170.png"/><Relationship Id="rId172" Type="http://schemas.openxmlformats.org/officeDocument/2006/relationships/image" Target="../media/image72.png"/><Relationship Id="rId228" Type="http://schemas.openxmlformats.org/officeDocument/2006/relationships/image" Target="../media/image100.png"/><Relationship Id="rId43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1" Type="http://schemas.openxmlformats.org/officeDocument/2006/relationships/hyperlink" Target="&#49884;&#54200;81&#54200;.pptx" TargetMode="External"/><Relationship Id="rId337" Type="http://schemas.openxmlformats.org/officeDocument/2006/relationships/hyperlink" Target="../03&#47112;&#50948;&#44592;/&#47112;&#50948;&#44592;.pptx" TargetMode="External"/><Relationship Id="rId34" Type="http://schemas.openxmlformats.org/officeDocument/2006/relationships/image" Target="../media/image3.png"/><Relationship Id="rId76" Type="http://schemas.openxmlformats.org/officeDocument/2006/relationships/image" Target="../media/image24.png"/><Relationship Id="rId141" Type="http://schemas.openxmlformats.org/officeDocument/2006/relationships/hyperlink" Target="&#49884;&#54200;68&#54200;.pptx" TargetMode="External"/><Relationship Id="rId379" Type="http://schemas.openxmlformats.org/officeDocument/2006/relationships/hyperlink" Target="../24&#50696;&#47112;&#48120;&#50556;/&#50696;&#47112;&#48120;&#50556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45&#54200;.pptx" TargetMode="External"/><Relationship Id="rId239" Type="http://schemas.openxmlformats.org/officeDocument/2006/relationships/hyperlink" Target="&#49884;&#54200;115&#54200;.pptx" TargetMode="External"/><Relationship Id="rId390" Type="http://schemas.openxmlformats.org/officeDocument/2006/relationships/image" Target="../media/image181.png"/><Relationship Id="rId404" Type="http://schemas.openxmlformats.org/officeDocument/2006/relationships/image" Target="../media/image188.png"/><Relationship Id="rId446" Type="http://schemas.openxmlformats.org/officeDocument/2006/relationships/image" Target="../media/image209.png"/><Relationship Id="rId250" Type="http://schemas.openxmlformats.org/officeDocument/2006/relationships/image" Target="../media/image111.png"/><Relationship Id="rId292" Type="http://schemas.openxmlformats.org/officeDocument/2006/relationships/image" Target="../media/image132.png"/><Relationship Id="rId306" Type="http://schemas.openxmlformats.org/officeDocument/2006/relationships/image" Target="../media/image139.png"/><Relationship Id="rId45" Type="http://schemas.openxmlformats.org/officeDocument/2006/relationships/hyperlink" Target="&#49884;&#54200;31&#54200;.pptx" TargetMode="External"/><Relationship Id="rId87" Type="http://schemas.openxmlformats.org/officeDocument/2006/relationships/hyperlink" Target="&#49884;&#54200;45&#54200;.pptx" TargetMode="External"/><Relationship Id="rId110" Type="http://schemas.openxmlformats.org/officeDocument/2006/relationships/image" Target="../media/image41.png"/><Relationship Id="rId348" Type="http://schemas.openxmlformats.org/officeDocument/2006/relationships/image" Target="../media/image160.png"/><Relationship Id="rId152" Type="http://schemas.openxmlformats.org/officeDocument/2006/relationships/image" Target="../media/image62.png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415" Type="http://schemas.openxmlformats.org/officeDocument/2006/relationships/hyperlink" Target="../../&#49888;&#50557;PPT/42%20&#45572;&#44032;&#48373;&#51020;/&#45572;&#44032;&#48373;&#51020;.pptx" TargetMode="External"/><Relationship Id="rId457" Type="http://schemas.openxmlformats.org/officeDocument/2006/relationships/hyperlink" Target="../../&#49888;&#50557;PPT/63%20&#50836;&#54620;&#51060;&#49436;/&#50836;&#54620;&#51060;&#49436;1&#51109;.pptx" TargetMode="External"/><Relationship Id="rId261" Type="http://schemas.openxmlformats.org/officeDocument/2006/relationships/hyperlink" Target="&#49884;&#54200;77&#54200;.pptx" TargetMode="External"/><Relationship Id="rId14" Type="http://schemas.openxmlformats.org/officeDocument/2006/relationships/slide" Target="slide7.xml"/><Relationship Id="rId56" Type="http://schemas.openxmlformats.org/officeDocument/2006/relationships/image" Target="../media/image14.png"/><Relationship Id="rId317" Type="http://schemas.openxmlformats.org/officeDocument/2006/relationships/hyperlink" Target="&#49884;&#54200;96&#54200;.pptx" TargetMode="External"/><Relationship Id="rId359" Type="http://schemas.openxmlformats.org/officeDocument/2006/relationships/hyperlink" Target="../14&#50669;&#45824;&#54616;/&#50669;&#45824;&#54616;.pptx" TargetMode="External"/><Relationship Id="rId98" Type="http://schemas.openxmlformats.org/officeDocument/2006/relationships/image" Target="../media/image35.png"/><Relationship Id="rId121" Type="http://schemas.openxmlformats.org/officeDocument/2006/relationships/hyperlink" Target="&#49884;&#54200;37&#54200;.pptx" TargetMode="External"/><Relationship Id="rId163" Type="http://schemas.openxmlformats.org/officeDocument/2006/relationships/hyperlink" Target="&#49884;&#54200;132&#54200;.pptx" TargetMode="External"/><Relationship Id="rId219" Type="http://schemas.openxmlformats.org/officeDocument/2006/relationships/hyperlink" Target="&#49884;&#54200;104&#54200;.pptx" TargetMode="External"/><Relationship Id="rId370" Type="http://schemas.openxmlformats.org/officeDocument/2006/relationships/image" Target="../media/image171.png"/><Relationship Id="rId426" Type="http://schemas.openxmlformats.org/officeDocument/2006/relationships/image" Target="../media/image199.png"/><Relationship Id="rId230" Type="http://schemas.openxmlformats.org/officeDocument/2006/relationships/image" Target="../media/image101.png"/><Relationship Id="rId25" Type="http://schemas.openxmlformats.org/officeDocument/2006/relationships/slide" Target="slide16.xml"/><Relationship Id="rId67" Type="http://schemas.openxmlformats.org/officeDocument/2006/relationships/hyperlink" Target="&#49884;&#54200;14&#54200;.pptx" TargetMode="External"/><Relationship Id="rId272" Type="http://schemas.openxmlformats.org/officeDocument/2006/relationships/image" Target="../media/image122.png"/><Relationship Id="rId328" Type="http://schemas.openxmlformats.org/officeDocument/2006/relationships/image" Target="../media/image150.png"/><Relationship Id="rId132" Type="http://schemas.openxmlformats.org/officeDocument/2006/relationships/image" Target="../media/image52.png"/><Relationship Id="rId174" Type="http://schemas.openxmlformats.org/officeDocument/2006/relationships/image" Target="../media/image73.png"/><Relationship Id="rId381" Type="http://schemas.openxmlformats.org/officeDocument/2006/relationships/hyperlink" Target="../25&#50696;&#47112;&#48120;&#50556;&#50528;&#44032;/&#50696;&#47112;&#48120;&#50556;&#50528;&#44032;.pptx" TargetMode="External"/><Relationship Id="rId241" Type="http://schemas.openxmlformats.org/officeDocument/2006/relationships/hyperlink" Target="&#49884;&#54200;120&#54200;.pptx" TargetMode="External"/><Relationship Id="rId43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36" Type="http://schemas.openxmlformats.org/officeDocument/2006/relationships/image" Target="../media/image4.png"/><Relationship Id="rId283" Type="http://schemas.openxmlformats.org/officeDocument/2006/relationships/hyperlink" Target="&#49884;&#54200;82&#54200;.pptx" TargetMode="External"/><Relationship Id="rId339" Type="http://schemas.openxmlformats.org/officeDocument/2006/relationships/hyperlink" Target="../04&#48124;&#49688;&#44592;/&#48124;&#49688;&#44592;.pptx" TargetMode="External"/><Relationship Id="rId78" Type="http://schemas.openxmlformats.org/officeDocument/2006/relationships/image" Target="../media/image25.png"/><Relationship Id="rId101" Type="http://schemas.openxmlformats.org/officeDocument/2006/relationships/hyperlink" Target="&#49884;&#54200;06&#54200;.pptx" TargetMode="External"/><Relationship Id="rId143" Type="http://schemas.openxmlformats.org/officeDocument/2006/relationships/hyperlink" Target="&#49884;&#54200;58&#54200;.pptx" TargetMode="External"/><Relationship Id="rId185" Type="http://schemas.openxmlformats.org/officeDocument/2006/relationships/hyperlink" Target="&#49884;&#54200;130&#54200;.pptx" TargetMode="External"/><Relationship Id="rId350" Type="http://schemas.openxmlformats.org/officeDocument/2006/relationships/image" Target="../media/image161.png"/><Relationship Id="rId406" Type="http://schemas.openxmlformats.org/officeDocument/2006/relationships/image" Target="../media/image189.png"/><Relationship Id="rId9" Type="http://schemas.openxmlformats.org/officeDocument/2006/relationships/slide" Target="slide24.xml"/><Relationship Id="rId210" Type="http://schemas.openxmlformats.org/officeDocument/2006/relationships/image" Target="../media/image91.png"/><Relationship Id="rId392" Type="http://schemas.openxmlformats.org/officeDocument/2006/relationships/image" Target="../media/image182.png"/><Relationship Id="rId448" Type="http://schemas.openxmlformats.org/officeDocument/2006/relationships/image" Target="../media/image210.png"/><Relationship Id="rId252" Type="http://schemas.openxmlformats.org/officeDocument/2006/relationships/image" Target="../media/image112.png"/><Relationship Id="rId294" Type="http://schemas.openxmlformats.org/officeDocument/2006/relationships/image" Target="../media/image133.png"/><Relationship Id="rId308" Type="http://schemas.openxmlformats.org/officeDocument/2006/relationships/image" Target="../media/image140.png"/><Relationship Id="rId47" Type="http://schemas.openxmlformats.org/officeDocument/2006/relationships/hyperlink" Target="&#49884;&#54200;32&#54200;.pptx" TargetMode="External"/><Relationship Id="rId89" Type="http://schemas.openxmlformats.org/officeDocument/2006/relationships/hyperlink" Target="&#49884;&#54200;10&#54200;.pptx" TargetMode="External"/><Relationship Id="rId112" Type="http://schemas.openxmlformats.org/officeDocument/2006/relationships/image" Target="../media/image42.png"/><Relationship Id="rId154" Type="http://schemas.openxmlformats.org/officeDocument/2006/relationships/image" Target="../media/image63.png"/><Relationship Id="rId361" Type="http://schemas.openxmlformats.org/officeDocument/2006/relationships/hyperlink" Target="../15&#50640;&#49828;&#46972;/&#50640;&#49828;&#46972;.pptx" TargetMode="External"/><Relationship Id="rId196" Type="http://schemas.openxmlformats.org/officeDocument/2006/relationships/image" Target="../media/image84.png"/><Relationship Id="rId417" Type="http://schemas.openxmlformats.org/officeDocument/2006/relationships/hyperlink" Target="../../&#49888;&#50557;PPT/43%20&#50836;&#54620;&#48373;&#51020;/&#50836;&#54620;&#48373;&#51020;.pptx" TargetMode="External"/><Relationship Id="rId459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28.xml"/><Relationship Id="rId221" Type="http://schemas.openxmlformats.org/officeDocument/2006/relationships/hyperlink" Target="&#49884;&#54200;105&#54200;.pptx" TargetMode="External"/><Relationship Id="rId263" Type="http://schemas.openxmlformats.org/officeDocument/2006/relationships/hyperlink" Target="&#49884;&#54200;71&#54200;.pptx" TargetMode="External"/><Relationship Id="rId319" Type="http://schemas.openxmlformats.org/officeDocument/2006/relationships/hyperlink" Target="&#49884;&#54200;95&#54200;.pptx" TargetMode="External"/><Relationship Id="rId58" Type="http://schemas.openxmlformats.org/officeDocument/2006/relationships/image" Target="../media/image15.png"/><Relationship Id="rId123" Type="http://schemas.openxmlformats.org/officeDocument/2006/relationships/hyperlink" Target="&#49884;&#54200;27&#54200;.pptx" TargetMode="External"/><Relationship Id="rId330" Type="http://schemas.openxmlformats.org/officeDocument/2006/relationships/image" Target="../media/image151.png"/><Relationship Id="rId165" Type="http://schemas.openxmlformats.org/officeDocument/2006/relationships/hyperlink" Target="&#49884;&#54200;131&#54200;.pptx" TargetMode="External"/><Relationship Id="rId372" Type="http://schemas.openxmlformats.org/officeDocument/2006/relationships/image" Target="../media/image172.png"/><Relationship Id="rId428" Type="http://schemas.openxmlformats.org/officeDocument/2006/relationships/image" Target="../media/image200.png"/><Relationship Id="rId232" Type="http://schemas.openxmlformats.org/officeDocument/2006/relationships/image" Target="../media/image102.png"/><Relationship Id="rId274" Type="http://schemas.openxmlformats.org/officeDocument/2006/relationships/image" Target="../media/image123.png"/><Relationship Id="rId27" Type="http://schemas.openxmlformats.org/officeDocument/2006/relationships/slide" Target="slide18.xml"/><Relationship Id="rId69" Type="http://schemas.openxmlformats.org/officeDocument/2006/relationships/hyperlink" Target="&#49884;&#54200;24&#54200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76" Type="http://schemas.openxmlformats.org/officeDocument/2006/relationships/image" Target="../media/image74.png"/><Relationship Id="rId341" Type="http://schemas.openxmlformats.org/officeDocument/2006/relationships/hyperlink" Target="../05&#49888;&#47749;&#44592;/&#49888;&#47749;&#44592;.pptx" TargetMode="External"/><Relationship Id="rId383" Type="http://schemas.openxmlformats.org/officeDocument/2006/relationships/hyperlink" Target="../26&#50640;&#49828;&#44180;/&#50640;&#49828;&#44180;.pptx" TargetMode="External"/><Relationship Id="rId439" Type="http://schemas.openxmlformats.org/officeDocument/2006/relationships/hyperlink" Target="../../&#49888;&#50557;PPT/54%20&#46356;&#47784;&#45936;&#51204;&#49436;/&#46356;&#47784;&#45936;&#51204;&#49436;.pptx" TargetMode="External"/><Relationship Id="rId201" Type="http://schemas.openxmlformats.org/officeDocument/2006/relationships/hyperlink" Target="&#49884;&#54200;127&#54200;.pptx" TargetMode="External"/><Relationship Id="rId243" Type="http://schemas.openxmlformats.org/officeDocument/2006/relationships/hyperlink" Target="&#49884;&#54200;116&#54200;.pptx" TargetMode="External"/><Relationship Id="rId285" Type="http://schemas.openxmlformats.org/officeDocument/2006/relationships/hyperlink" Target="&#49884;&#54200;83&#54200;.pptx" TargetMode="External"/><Relationship Id="rId450" Type="http://schemas.openxmlformats.org/officeDocument/2006/relationships/image" Target="../media/image211.png"/><Relationship Id="rId38" Type="http://schemas.openxmlformats.org/officeDocument/2006/relationships/image" Target="../media/image5.png"/><Relationship Id="rId103" Type="http://schemas.openxmlformats.org/officeDocument/2006/relationships/hyperlink" Target="&#49884;&#54200;16&#54200;.pptx" TargetMode="External"/><Relationship Id="rId310" Type="http://schemas.openxmlformats.org/officeDocument/2006/relationships/image" Target="../media/image141.png"/><Relationship Id="rId91" Type="http://schemas.openxmlformats.org/officeDocument/2006/relationships/hyperlink" Target="&#49884;&#54200;20&#54200;.pptx" TargetMode="External"/><Relationship Id="rId145" Type="http://schemas.openxmlformats.org/officeDocument/2006/relationships/hyperlink" Target="&#49884;&#54200;48&#54200;.pptx" TargetMode="External"/><Relationship Id="rId187" Type="http://schemas.openxmlformats.org/officeDocument/2006/relationships/hyperlink" Target="&#49884;&#54200;140&#54200;.pptx" TargetMode="External"/><Relationship Id="rId352" Type="http://schemas.openxmlformats.org/officeDocument/2006/relationships/image" Target="../media/image162.png"/><Relationship Id="rId394" Type="http://schemas.openxmlformats.org/officeDocument/2006/relationships/image" Target="../media/image183.png"/><Relationship Id="rId408" Type="http://schemas.openxmlformats.org/officeDocument/2006/relationships/image" Target="../media/image190.png"/><Relationship Id="rId212" Type="http://schemas.openxmlformats.org/officeDocument/2006/relationships/image" Target="../media/image92.png"/><Relationship Id="rId254" Type="http://schemas.openxmlformats.org/officeDocument/2006/relationships/image" Target="../media/image113.png"/><Relationship Id="rId49" Type="http://schemas.openxmlformats.org/officeDocument/2006/relationships/hyperlink" Target="&#49884;&#54200;03&#54200;.pptx" TargetMode="External"/><Relationship Id="rId114" Type="http://schemas.openxmlformats.org/officeDocument/2006/relationships/image" Target="../media/image43.png"/><Relationship Id="rId296" Type="http://schemas.openxmlformats.org/officeDocument/2006/relationships/image" Target="../media/image134.png"/><Relationship Id="rId461" Type="http://schemas.openxmlformats.org/officeDocument/2006/relationships/hyperlink" Target="../../&#49888;&#50557;PPT/65%20&#50976;&#45796;&#49436;/&#50976;&#45796;&#49436;1&#51109;.pptx" TargetMode="External"/><Relationship Id="rId60" Type="http://schemas.openxmlformats.org/officeDocument/2006/relationships/image" Target="../media/image16.png"/><Relationship Id="rId156" Type="http://schemas.openxmlformats.org/officeDocument/2006/relationships/image" Target="../media/image64.png"/><Relationship Id="rId198" Type="http://schemas.openxmlformats.org/officeDocument/2006/relationships/image" Target="../media/image85.png"/><Relationship Id="rId321" Type="http://schemas.openxmlformats.org/officeDocument/2006/relationships/hyperlink" Target="&#49884;&#54200;94&#54200;.pptx" TargetMode="External"/><Relationship Id="rId363" Type="http://schemas.openxmlformats.org/officeDocument/2006/relationships/hyperlink" Target="../16&#45712;&#54756;&#48120;&#50556;/&#45712;&#54756;&#48120;&#50556;.pptx" TargetMode="External"/><Relationship Id="rId419" Type="http://schemas.openxmlformats.org/officeDocument/2006/relationships/hyperlink" Target="../../&#49888;&#50557;PPT/44%20&#49324;&#46020;&#54665;&#51204;/&#49324;&#46020;&#54665;&#51204;.pptx" TargetMode="External"/><Relationship Id="rId223" Type="http://schemas.openxmlformats.org/officeDocument/2006/relationships/hyperlink" Target="&#49884;&#54200;110&#54200;.pptx" TargetMode="External"/><Relationship Id="rId430" Type="http://schemas.openxmlformats.org/officeDocument/2006/relationships/image" Target="../media/image201.png"/><Relationship Id="rId18" Type="http://schemas.openxmlformats.org/officeDocument/2006/relationships/slide" Target="slide29.xml"/><Relationship Id="rId265" Type="http://schemas.openxmlformats.org/officeDocument/2006/relationships/hyperlink" Target="&#49884;&#54200;72&#54200;.pptx" TargetMode="External"/><Relationship Id="rId125" Type="http://schemas.openxmlformats.org/officeDocument/2006/relationships/hyperlink" Target="&#49884;&#54200;17&#54200;.pptx" TargetMode="External"/><Relationship Id="rId167" Type="http://schemas.openxmlformats.org/officeDocument/2006/relationships/hyperlink" Target="&#49884;&#54200;134&#54200;.pptx" TargetMode="External"/><Relationship Id="rId332" Type="http://schemas.openxmlformats.org/officeDocument/2006/relationships/image" Target="../media/image152.png"/><Relationship Id="rId374" Type="http://schemas.openxmlformats.org/officeDocument/2006/relationships/image" Target="../media/image173.png"/><Relationship Id="rId71" Type="http://schemas.openxmlformats.org/officeDocument/2006/relationships/hyperlink" Target="&#49884;&#54200;54&#54200;.pptx" TargetMode="External"/><Relationship Id="rId234" Type="http://schemas.openxmlformats.org/officeDocument/2006/relationships/image" Target="../media/image10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276" Type="http://schemas.openxmlformats.org/officeDocument/2006/relationships/image" Target="../media/image124.png"/><Relationship Id="rId441" Type="http://schemas.openxmlformats.org/officeDocument/2006/relationships/hyperlink" Target="../../&#49888;&#50557;PPT/55%20&#46356;&#47784;&#45936;&#54980;&#49436;/&#46356;&#47784;&#45936;&#54980;&#49436;.pptx" TargetMode="External"/><Relationship Id="rId40" Type="http://schemas.openxmlformats.org/officeDocument/2006/relationships/image" Target="../media/image6.png"/><Relationship Id="rId136" Type="http://schemas.openxmlformats.org/officeDocument/2006/relationships/image" Target="../media/image54.png"/><Relationship Id="rId178" Type="http://schemas.openxmlformats.org/officeDocument/2006/relationships/image" Target="../media/image75.png"/><Relationship Id="rId301" Type="http://schemas.openxmlformats.org/officeDocument/2006/relationships/hyperlink" Target="&#49884;&#54200;90&#54200;.pptx" TargetMode="External"/><Relationship Id="rId343" Type="http://schemas.openxmlformats.org/officeDocument/2006/relationships/hyperlink" Target="../06&#50668;&#54840;&#49688;&#50500;/&#50668;&#54840;&#49688;&#50500;.pptx" TargetMode="External"/><Relationship Id="rId61" Type="http://schemas.openxmlformats.org/officeDocument/2006/relationships/hyperlink" Target="&#49884;&#54200;42&#54200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&#49884;&#54200;137&#54200;.pptx" TargetMode="External"/><Relationship Id="rId203" Type="http://schemas.openxmlformats.org/officeDocument/2006/relationships/hyperlink" Target="&#49884;&#54200;128&#54200;.pptx" TargetMode="External"/><Relationship Id="rId385" Type="http://schemas.openxmlformats.org/officeDocument/2006/relationships/hyperlink" Target="../27&#45796;&#45768;&#50648;/&#45796;&#45768;&#50648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8.png"/><Relationship Id="rId245" Type="http://schemas.openxmlformats.org/officeDocument/2006/relationships/hyperlink" Target="&#49884;&#54200;117&#54200;.pptx" TargetMode="External"/><Relationship Id="rId266" Type="http://schemas.openxmlformats.org/officeDocument/2006/relationships/image" Target="../media/image119.png"/><Relationship Id="rId287" Type="http://schemas.openxmlformats.org/officeDocument/2006/relationships/hyperlink" Target="&#49884;&#54200;84&#54200;.pptx" TargetMode="External"/><Relationship Id="rId410" Type="http://schemas.openxmlformats.org/officeDocument/2006/relationships/image" Target="../media/image191.png"/><Relationship Id="rId431" Type="http://schemas.openxmlformats.org/officeDocument/2006/relationships/hyperlink" Target="../../&#49888;&#50557;PPT/50%20&#48716;&#47549;&#48372;&#49436;/&#48716;&#47549;&#48372;&#49436;.pptx" TargetMode="External"/><Relationship Id="rId452" Type="http://schemas.openxmlformats.org/officeDocument/2006/relationships/image" Target="../media/image212.png"/><Relationship Id="rId30" Type="http://schemas.openxmlformats.org/officeDocument/2006/relationships/slide" Target="slide8.xml"/><Relationship Id="rId105" Type="http://schemas.openxmlformats.org/officeDocument/2006/relationships/hyperlink" Target="&#49884;&#54200;26&#54200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&#49884;&#54200;38&#54200;.pptx" TargetMode="External"/><Relationship Id="rId168" Type="http://schemas.openxmlformats.org/officeDocument/2006/relationships/image" Target="../media/image70.png"/><Relationship Id="rId312" Type="http://schemas.openxmlformats.org/officeDocument/2006/relationships/image" Target="../media/image142.png"/><Relationship Id="rId333" Type="http://schemas.openxmlformats.org/officeDocument/2006/relationships/hyperlink" Target="../02&#52636;&#50528;&#44413;&#44592;/&#52636;&#50528;&#44413;&#44592;.pptx" TargetMode="External"/><Relationship Id="rId354" Type="http://schemas.openxmlformats.org/officeDocument/2006/relationships/image" Target="../media/image163.png"/><Relationship Id="rId51" Type="http://schemas.openxmlformats.org/officeDocument/2006/relationships/hyperlink" Target="&#49884;&#54200;13&#54200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49884;&#54200;30&#54200;.pptx" TargetMode="External"/><Relationship Id="rId189" Type="http://schemas.openxmlformats.org/officeDocument/2006/relationships/hyperlink" Target="&#49884;&#54200;150&#54200;.pptx" TargetMode="External"/><Relationship Id="rId375" Type="http://schemas.openxmlformats.org/officeDocument/2006/relationships/hyperlink" Target="../22&#50500;&#44032;/&#50500;&#44032;.pptx" TargetMode="External"/><Relationship Id="rId396" Type="http://schemas.openxmlformats.org/officeDocument/2006/relationships/image" Target="../media/image184.png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35" Type="http://schemas.openxmlformats.org/officeDocument/2006/relationships/hyperlink" Target="&#49884;&#54200;113&#54200;.pptx" TargetMode="External"/><Relationship Id="rId256" Type="http://schemas.openxmlformats.org/officeDocument/2006/relationships/image" Target="../media/image114.png"/><Relationship Id="rId277" Type="http://schemas.openxmlformats.org/officeDocument/2006/relationships/hyperlink" Target="&#49884;&#54200;78&#54200;.pptx" TargetMode="External"/><Relationship Id="rId298" Type="http://schemas.openxmlformats.org/officeDocument/2006/relationships/image" Target="../media/image135.png"/><Relationship Id="rId400" Type="http://schemas.openxmlformats.org/officeDocument/2006/relationships/image" Target="../media/image186.png"/><Relationship Id="rId421" Type="http://schemas.openxmlformats.org/officeDocument/2006/relationships/hyperlink" Target="../../&#49888;&#50557;PPT/45%20&#47196;&#47560;&#49436;/&#47196;&#47560;&#49436;.pptx" TargetMode="External"/><Relationship Id="rId442" Type="http://schemas.openxmlformats.org/officeDocument/2006/relationships/image" Target="../media/image207.png"/><Relationship Id="rId463" Type="http://schemas.openxmlformats.org/officeDocument/2006/relationships/hyperlink" Target="../../&#49888;&#50557;PPT/66%20&#50836;&#54620;&#44228;&#49884;&#47197;/&#50836;&#54620;&#44228;&#49884;&#47197;.pptx" TargetMode="External"/><Relationship Id="rId116" Type="http://schemas.openxmlformats.org/officeDocument/2006/relationships/image" Target="../media/image44.png"/><Relationship Id="rId137" Type="http://schemas.openxmlformats.org/officeDocument/2006/relationships/hyperlink" Target="&#49884;&#54200;62&#54200;.pptx" TargetMode="External"/><Relationship Id="rId158" Type="http://schemas.openxmlformats.org/officeDocument/2006/relationships/image" Target="../media/image65.png"/><Relationship Id="rId302" Type="http://schemas.openxmlformats.org/officeDocument/2006/relationships/image" Target="../media/image137.png"/><Relationship Id="rId323" Type="http://schemas.openxmlformats.org/officeDocument/2006/relationships/hyperlink" Target="&#49884;&#54200;93&#54200;.pptx" TargetMode="External"/><Relationship Id="rId344" Type="http://schemas.openxmlformats.org/officeDocument/2006/relationships/image" Target="../media/image158.png"/><Relationship Id="rId20" Type="http://schemas.openxmlformats.org/officeDocument/2006/relationships/slide" Target="slide11.xml"/><Relationship Id="rId41" Type="http://schemas.openxmlformats.org/officeDocument/2006/relationships/hyperlink" Target="&#49884;&#54200;02&#54200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49884;&#54200;15&#54200;.pptx" TargetMode="External"/><Relationship Id="rId179" Type="http://schemas.openxmlformats.org/officeDocument/2006/relationships/hyperlink" Target="&#49884;&#54200;125&#54200;.pptx" TargetMode="External"/><Relationship Id="rId365" Type="http://schemas.openxmlformats.org/officeDocument/2006/relationships/hyperlink" Target="../17&#50640;&#49828;&#45908;/&#50640;&#49828;&#45908;.pptx" TargetMode="External"/><Relationship Id="rId386" Type="http://schemas.openxmlformats.org/officeDocument/2006/relationships/image" Target="../media/image179.png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5" Type="http://schemas.openxmlformats.org/officeDocument/2006/relationships/hyperlink" Target="&#49884;&#54200;107&#54200;.pptx" TargetMode="External"/><Relationship Id="rId246" Type="http://schemas.openxmlformats.org/officeDocument/2006/relationships/image" Target="../media/image109.png"/><Relationship Id="rId267" Type="http://schemas.openxmlformats.org/officeDocument/2006/relationships/hyperlink" Target="&#49884;&#54200;73&#54200;.pptx" TargetMode="External"/><Relationship Id="rId288" Type="http://schemas.openxmlformats.org/officeDocument/2006/relationships/image" Target="../media/image130.png"/><Relationship Id="rId411" Type="http://schemas.openxmlformats.org/officeDocument/2006/relationships/hyperlink" Target="../../&#49888;&#50557;PPT/40%20&#47560;&#53468;&#48373;&#51020;/&#47560;&#53468;&#48373;&#51020;.pptx" TargetMode="External"/><Relationship Id="rId432" Type="http://schemas.openxmlformats.org/officeDocument/2006/relationships/image" Target="../media/image202.png"/><Relationship Id="rId453" Type="http://schemas.openxmlformats.org/officeDocument/2006/relationships/hyperlink" Target="../../&#49888;&#50557;PPT/61%20&#48288;&#46300;&#47196;&#54980;&#49436;/&#48288;&#46300;&#47196;&#54980;&#49436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&#49884;&#54200;66&#54200;.pptx" TargetMode="External"/><Relationship Id="rId313" Type="http://schemas.openxmlformats.org/officeDocument/2006/relationships/hyperlink" Target="&#49884;&#54200;98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12&#54200;.pptx" TargetMode="External"/><Relationship Id="rId52" Type="http://schemas.openxmlformats.org/officeDocument/2006/relationships/image" Target="../media/image12.png"/><Relationship Id="rId73" Type="http://schemas.openxmlformats.org/officeDocument/2006/relationships/hyperlink" Target="&#49884;&#54200;55&#54200;.pptx" TargetMode="External"/><Relationship Id="rId94" Type="http://schemas.openxmlformats.org/officeDocument/2006/relationships/image" Target="../media/image33.png"/><Relationship Id="rId148" Type="http://schemas.openxmlformats.org/officeDocument/2006/relationships/image" Target="../media/image60.png"/><Relationship Id="rId169" Type="http://schemas.openxmlformats.org/officeDocument/2006/relationships/hyperlink" Target="&#49884;&#54200;144&#54200;.pptx" TargetMode="External"/><Relationship Id="rId334" Type="http://schemas.openxmlformats.org/officeDocument/2006/relationships/image" Target="../media/image153.png"/><Relationship Id="rId355" Type="http://schemas.openxmlformats.org/officeDocument/2006/relationships/hyperlink" Target="../11&#50676;&#50773;&#44592;&#49345;/&#50676;&#50773;&#44592;&#49345;.pptx" TargetMode="External"/><Relationship Id="rId376" Type="http://schemas.openxmlformats.org/officeDocument/2006/relationships/image" Target="../media/image174.png"/><Relationship Id="rId397" Type="http://schemas.openxmlformats.org/officeDocument/2006/relationships/hyperlink" Target="../33&#48120;&#44032;/&#48120;&#44032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6.png"/><Relationship Id="rId215" Type="http://schemas.openxmlformats.org/officeDocument/2006/relationships/hyperlink" Target="&#49884;&#54200;111&#54200;.pptx" TargetMode="External"/><Relationship Id="rId236" Type="http://schemas.openxmlformats.org/officeDocument/2006/relationships/image" Target="../media/image104.png"/><Relationship Id="rId257" Type="http://schemas.openxmlformats.org/officeDocument/2006/relationships/hyperlink" Target="&#49884;&#54200;49&#54200;.pptx" TargetMode="External"/><Relationship Id="rId278" Type="http://schemas.openxmlformats.org/officeDocument/2006/relationships/image" Target="../media/image125.png"/><Relationship Id="rId401" Type="http://schemas.openxmlformats.org/officeDocument/2006/relationships/hyperlink" Target="../35&#54616;&#48149;&#44397;/&#54616;&#48149;&#44397;.pptx" TargetMode="External"/><Relationship Id="rId422" Type="http://schemas.openxmlformats.org/officeDocument/2006/relationships/image" Target="../media/image197.png"/><Relationship Id="rId443" Type="http://schemas.openxmlformats.org/officeDocument/2006/relationships/hyperlink" Target="../../&#49888;&#50557;PPT/56%20&#46356;&#46020;&#49436;/&#46356;&#46020;&#49436;.pptx" TargetMode="External"/><Relationship Id="rId464" Type="http://schemas.openxmlformats.org/officeDocument/2006/relationships/image" Target="../media/image218.png"/><Relationship Id="rId303" Type="http://schemas.openxmlformats.org/officeDocument/2006/relationships/hyperlink" Target="&#49884;&#54200;89&#54200;.pptx" TargetMode="External"/><Relationship Id="rId42" Type="http://schemas.openxmlformats.org/officeDocument/2006/relationships/image" Target="../media/image7.png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345" Type="http://schemas.openxmlformats.org/officeDocument/2006/relationships/hyperlink" Target="../07&#49324;&#49324;&#44592;/&#49324;&#49324;&#44592;.pptx" TargetMode="External"/><Relationship Id="rId387" Type="http://schemas.openxmlformats.org/officeDocument/2006/relationships/hyperlink" Target="../28&#54840;&#49464;&#50500;/&#54840;&#49464;&#50500;.pptx" TargetMode="External"/><Relationship Id="rId191" Type="http://schemas.openxmlformats.org/officeDocument/2006/relationships/hyperlink" Target="&#49884;&#54200;126&#54200;.pptx" TargetMode="External"/><Relationship Id="rId205" Type="http://schemas.openxmlformats.org/officeDocument/2006/relationships/hyperlink" Target="&#49884;&#54200;138&#54200;.pptx" TargetMode="External"/><Relationship Id="rId247" Type="http://schemas.openxmlformats.org/officeDocument/2006/relationships/hyperlink" Target="&#49884;&#54200;118&#54200;.pptx" TargetMode="External"/><Relationship Id="rId412" Type="http://schemas.openxmlformats.org/officeDocument/2006/relationships/image" Target="../media/image192.png"/><Relationship Id="rId107" Type="http://schemas.openxmlformats.org/officeDocument/2006/relationships/hyperlink" Target="&#49884;&#54200;35&#54200;.pptx" TargetMode="External"/><Relationship Id="rId289" Type="http://schemas.openxmlformats.org/officeDocument/2006/relationships/hyperlink" Target="&#49884;&#54200;85&#54200;.pptx" TargetMode="External"/><Relationship Id="rId454" Type="http://schemas.openxmlformats.org/officeDocument/2006/relationships/image" Target="../media/image213.png"/><Relationship Id="rId11" Type="http://schemas.openxmlformats.org/officeDocument/2006/relationships/slide" Target="slide25.xml"/><Relationship Id="rId53" Type="http://schemas.openxmlformats.org/officeDocument/2006/relationships/hyperlink" Target="&#49884;&#54200;23&#54200;.pptx" TargetMode="External"/><Relationship Id="rId149" Type="http://schemas.openxmlformats.org/officeDocument/2006/relationships/hyperlink" Target="&#49884;&#54200;28&#54200;.pptx" TargetMode="External"/><Relationship Id="rId314" Type="http://schemas.openxmlformats.org/officeDocument/2006/relationships/image" Target="../media/image143.png"/><Relationship Id="rId356" Type="http://schemas.openxmlformats.org/officeDocument/2006/relationships/image" Target="../media/image164.png"/><Relationship Id="rId398" Type="http://schemas.openxmlformats.org/officeDocument/2006/relationships/image" Target="../media/image185.png"/><Relationship Id="rId95" Type="http://schemas.openxmlformats.org/officeDocument/2006/relationships/hyperlink" Target="&#49884;&#54200;40&#54200;.pptx" TargetMode="External"/><Relationship Id="rId160" Type="http://schemas.openxmlformats.org/officeDocument/2006/relationships/image" Target="../media/image66.png"/><Relationship Id="rId216" Type="http://schemas.openxmlformats.org/officeDocument/2006/relationships/image" Target="../media/image94.png"/><Relationship Id="rId423" Type="http://schemas.openxmlformats.org/officeDocument/2006/relationships/hyperlink" Target="../../&#49888;&#50557;PPT/46%20&#44256;&#47536;&#46020;&#51204;&#49436;/&#44256;&#47536;&#46020;&#51204;&#49436;.pptx" TargetMode="External"/><Relationship Id="rId258" Type="http://schemas.openxmlformats.org/officeDocument/2006/relationships/image" Target="../media/image115.png"/><Relationship Id="rId465" Type="http://schemas.openxmlformats.org/officeDocument/2006/relationships/image" Target="../media/image219.png"/><Relationship Id="rId22" Type="http://schemas.openxmlformats.org/officeDocument/2006/relationships/slide" Target="slide13.xm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325" Type="http://schemas.openxmlformats.org/officeDocument/2006/relationships/hyperlink" Target="&#49884;&#54200;92&#54200;.pptx" TargetMode="External"/><Relationship Id="rId367" Type="http://schemas.openxmlformats.org/officeDocument/2006/relationships/hyperlink" Target="../18&#50853;&#44592;/&#50853;&#44592;.pptx" TargetMode="External"/><Relationship Id="rId171" Type="http://schemas.openxmlformats.org/officeDocument/2006/relationships/hyperlink" Target="&#49884;&#54200;124&#54200;.pptx" TargetMode="External"/><Relationship Id="rId227" Type="http://schemas.openxmlformats.org/officeDocument/2006/relationships/hyperlink" Target="&#49884;&#54200;106&#54200;.pptx" TargetMode="External"/><Relationship Id="rId269" Type="http://schemas.openxmlformats.org/officeDocument/2006/relationships/hyperlink" Target="&#49884;&#54200;74&#54200;.pptx" TargetMode="External"/><Relationship Id="rId434" Type="http://schemas.openxmlformats.org/officeDocument/2006/relationships/image" Target="../media/image203.png"/><Relationship Id="rId33" Type="http://schemas.openxmlformats.org/officeDocument/2006/relationships/hyperlink" Target="&#49884;&#54200;22&#54200;.pptx" TargetMode="External"/><Relationship Id="rId129" Type="http://schemas.openxmlformats.org/officeDocument/2006/relationships/hyperlink" Target="&#49884;&#54200;61&#54200;.pptx" TargetMode="External"/><Relationship Id="rId280" Type="http://schemas.openxmlformats.org/officeDocument/2006/relationships/image" Target="../media/image126.png"/><Relationship Id="rId336" Type="http://schemas.openxmlformats.org/officeDocument/2006/relationships/image" Target="../media/image154.png"/><Relationship Id="rId75" Type="http://schemas.openxmlformats.org/officeDocument/2006/relationships/hyperlink" Target="&#49884;&#54200;51&#54200;.pptx" TargetMode="External"/><Relationship Id="rId140" Type="http://schemas.openxmlformats.org/officeDocument/2006/relationships/image" Target="../media/image56.png"/><Relationship Id="rId182" Type="http://schemas.openxmlformats.org/officeDocument/2006/relationships/image" Target="../media/image77.png"/><Relationship Id="rId378" Type="http://schemas.openxmlformats.org/officeDocument/2006/relationships/image" Target="../media/image175.png"/><Relationship Id="rId403" Type="http://schemas.openxmlformats.org/officeDocument/2006/relationships/hyperlink" Target="../36&#49828;&#48148;&#45264;/&#49828;&#48148;&#45264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5.png"/><Relationship Id="rId445" Type="http://schemas.openxmlformats.org/officeDocument/2006/relationships/hyperlink" Target="../../&#49888;&#50557;PPT/57%20&#48716;&#47112;&#47788;&#49436;/&#48716;&#47112;&#47788;&#49436;1&#51109;.pptx" TargetMode="External"/><Relationship Id="rId291" Type="http://schemas.openxmlformats.org/officeDocument/2006/relationships/hyperlink" Target="&#49884;&#54200;86&#54200;.pptx" TargetMode="External"/><Relationship Id="rId305" Type="http://schemas.openxmlformats.org/officeDocument/2006/relationships/hyperlink" Target="&#49884;&#54200;100&#54200;.pptx" TargetMode="External"/><Relationship Id="rId347" Type="http://schemas.openxmlformats.org/officeDocument/2006/relationships/hyperlink" Target="../08&#47355;&#44592;/&#47355;&#44592;.pptx" TargetMode="External"/><Relationship Id="rId44" Type="http://schemas.openxmlformats.org/officeDocument/2006/relationships/image" Target="../media/image8.png"/><Relationship Id="rId86" Type="http://schemas.openxmlformats.org/officeDocument/2006/relationships/image" Target="../media/image29.png"/><Relationship Id="rId151" Type="http://schemas.openxmlformats.org/officeDocument/2006/relationships/hyperlink" Target="&#49884;&#54200;18&#54200;.pptx" TargetMode="External"/><Relationship Id="rId389" Type="http://schemas.openxmlformats.org/officeDocument/2006/relationships/hyperlink" Target="../29&#50836;&#50648;/&#50836;&#50648;.pptx" TargetMode="External"/><Relationship Id="rId193" Type="http://schemas.openxmlformats.org/officeDocument/2006/relationships/hyperlink" Target="&#49884;&#54200;136&#54200;.pptx" TargetMode="External"/><Relationship Id="rId207" Type="http://schemas.openxmlformats.org/officeDocument/2006/relationships/hyperlink" Target="&#49884;&#54200;148&#54200;.pptx" TargetMode="External"/><Relationship Id="rId249" Type="http://schemas.openxmlformats.org/officeDocument/2006/relationships/hyperlink" Target="&#49884;&#54200;119&#54200;.pptx" TargetMode="External"/><Relationship Id="rId414" Type="http://schemas.openxmlformats.org/officeDocument/2006/relationships/image" Target="../media/image193.png"/><Relationship Id="rId456" Type="http://schemas.openxmlformats.org/officeDocument/2006/relationships/image" Target="../media/image214.png"/><Relationship Id="rId13" Type="http://schemas.openxmlformats.org/officeDocument/2006/relationships/slide" Target="slide26.xml"/><Relationship Id="rId109" Type="http://schemas.openxmlformats.org/officeDocument/2006/relationships/hyperlink" Target="&#49884;&#54200;36&#54200;.pptx" TargetMode="External"/><Relationship Id="rId260" Type="http://schemas.openxmlformats.org/officeDocument/2006/relationships/image" Target="../media/image116.png"/><Relationship Id="rId316" Type="http://schemas.openxmlformats.org/officeDocument/2006/relationships/image" Target="../media/image144.png"/><Relationship Id="rId55" Type="http://schemas.openxmlformats.org/officeDocument/2006/relationships/hyperlink" Target="&#49884;&#54200;44&#54200;.pptx" TargetMode="External"/><Relationship Id="rId97" Type="http://schemas.openxmlformats.org/officeDocument/2006/relationships/hyperlink" Target="&#49884;&#54200;50&#54200;.pptx" TargetMode="External"/><Relationship Id="rId120" Type="http://schemas.openxmlformats.org/officeDocument/2006/relationships/image" Target="../media/image46.png"/><Relationship Id="rId358" Type="http://schemas.openxmlformats.org/officeDocument/2006/relationships/image" Target="../media/image165.png"/><Relationship Id="rId162" Type="http://schemas.openxmlformats.org/officeDocument/2006/relationships/image" Target="../media/image67.png"/><Relationship Id="rId218" Type="http://schemas.openxmlformats.org/officeDocument/2006/relationships/image" Target="../media/image95.png"/><Relationship Id="rId425" Type="http://schemas.openxmlformats.org/officeDocument/2006/relationships/hyperlink" Target="../../&#49888;&#50557;PPT/47%20&#44256;&#47536;&#46020;&#54980;&#49436;/&#44256;&#47536;&#46020;&#54980;&#49436;.pptx" TargetMode="External"/><Relationship Id="rId271" Type="http://schemas.openxmlformats.org/officeDocument/2006/relationships/hyperlink" Target="&#49884;&#54200;75&#54200;.pptx" TargetMode="External"/><Relationship Id="rId24" Type="http://schemas.openxmlformats.org/officeDocument/2006/relationships/slide" Target="slide15.xml"/><Relationship Id="rId66" Type="http://schemas.openxmlformats.org/officeDocument/2006/relationships/image" Target="../media/image19.png"/><Relationship Id="rId131" Type="http://schemas.openxmlformats.org/officeDocument/2006/relationships/hyperlink" Target="&#49884;&#54200;65&#54200;.pptx" TargetMode="External"/><Relationship Id="rId327" Type="http://schemas.openxmlformats.org/officeDocument/2006/relationships/hyperlink" Target="&#49884;&#54200;91&#54200;.pptx" TargetMode="External"/><Relationship Id="rId369" Type="http://schemas.openxmlformats.org/officeDocument/2006/relationships/hyperlink" Target="../19&#49884;&#54200;/&#49884;&#54200;.pptx" TargetMode="External"/><Relationship Id="rId173" Type="http://schemas.openxmlformats.org/officeDocument/2006/relationships/hyperlink" Target="&#49884;&#54200;143&#54200;.pptx" TargetMode="External"/><Relationship Id="rId229" Type="http://schemas.openxmlformats.org/officeDocument/2006/relationships/hyperlink" Target="&#49884;&#54200;108&#54200;.pptx" TargetMode="External"/><Relationship Id="rId380" Type="http://schemas.openxmlformats.org/officeDocument/2006/relationships/image" Target="../media/image176.png"/><Relationship Id="rId436" Type="http://schemas.openxmlformats.org/officeDocument/2006/relationships/image" Target="../media/image204.png"/><Relationship Id="rId240" Type="http://schemas.openxmlformats.org/officeDocument/2006/relationships/image" Target="../media/image106.png"/><Relationship Id="rId35" Type="http://schemas.openxmlformats.org/officeDocument/2006/relationships/hyperlink" Target="&#49884;&#54200;21&#54200;.pptx" TargetMode="External"/><Relationship Id="rId77" Type="http://schemas.openxmlformats.org/officeDocument/2006/relationships/hyperlink" Target="&#49884;&#54200;52&#54200;.pptx" TargetMode="External"/><Relationship Id="rId100" Type="http://schemas.openxmlformats.org/officeDocument/2006/relationships/image" Target="../media/image36.png"/><Relationship Id="rId282" Type="http://schemas.openxmlformats.org/officeDocument/2006/relationships/image" Target="../media/image127.png"/><Relationship Id="rId338" Type="http://schemas.openxmlformats.org/officeDocument/2006/relationships/image" Target="../media/image155.png"/><Relationship Id="rId8" Type="http://schemas.openxmlformats.org/officeDocument/2006/relationships/slide" Target="slide4.xml"/><Relationship Id="rId142" Type="http://schemas.openxmlformats.org/officeDocument/2006/relationships/image" Target="../media/image57.png"/><Relationship Id="rId184" Type="http://schemas.openxmlformats.org/officeDocument/2006/relationships/image" Target="../media/image78.png"/><Relationship Id="rId391" Type="http://schemas.openxmlformats.org/officeDocument/2006/relationships/hyperlink" Target="../30&#50500;&#47784;&#49828;/&#50500;&#47784;&#49828;.pptx" TargetMode="External"/><Relationship Id="rId405" Type="http://schemas.openxmlformats.org/officeDocument/2006/relationships/hyperlink" Target="../37&#54617;&#44060;/&#54617;&#44060;.pptx" TargetMode="External"/><Relationship Id="rId447" Type="http://schemas.openxmlformats.org/officeDocument/2006/relationships/hyperlink" Target="../../&#49888;&#50557;PPT/58%20&#55176;&#48652;&#47532;&#49436;/&#55176;&#48652;&#47532;&#49436;.pptx" TargetMode="External"/><Relationship Id="rId251" Type="http://schemas.openxmlformats.org/officeDocument/2006/relationships/hyperlink" Target="&#49884;&#54200;19&#54200;.pptx" TargetMode="External"/><Relationship Id="rId46" Type="http://schemas.openxmlformats.org/officeDocument/2006/relationships/image" Target="../media/image9.png"/><Relationship Id="rId293" Type="http://schemas.openxmlformats.org/officeDocument/2006/relationships/hyperlink" Target="&#49884;&#54200;87&#54200;.pptx" TargetMode="External"/><Relationship Id="rId307" Type="http://schemas.openxmlformats.org/officeDocument/2006/relationships/hyperlink" Target="&#49884;&#54200;101&#54200;.pptx" TargetMode="External"/><Relationship Id="rId349" Type="http://schemas.openxmlformats.org/officeDocument/2006/relationships/hyperlink" Target="../09&#49324;&#47924;&#50648;&#49345;/&#49324;&#47924;&#50648;&#49345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&#49884;&#54200;46&#54200;.pptx" TargetMode="External"/><Relationship Id="rId153" Type="http://schemas.openxmlformats.org/officeDocument/2006/relationships/hyperlink" Target="&#49884;&#54200;08&#54200;.pptx" TargetMode="External"/><Relationship Id="rId195" Type="http://schemas.openxmlformats.org/officeDocument/2006/relationships/hyperlink" Target="&#49884;&#54200;146&#54200;.pptx" TargetMode="External"/><Relationship Id="rId209" Type="http://schemas.openxmlformats.org/officeDocument/2006/relationships/hyperlink" Target="&#49884;&#54200;149&#54200;.pptx" TargetMode="External"/><Relationship Id="rId360" Type="http://schemas.openxmlformats.org/officeDocument/2006/relationships/image" Target="../media/image166.png"/><Relationship Id="rId416" Type="http://schemas.openxmlformats.org/officeDocument/2006/relationships/image" Target="../media/image194.png"/><Relationship Id="rId220" Type="http://schemas.openxmlformats.org/officeDocument/2006/relationships/image" Target="../media/image96.png"/><Relationship Id="rId458" Type="http://schemas.openxmlformats.org/officeDocument/2006/relationships/image" Target="../media/image215.png"/><Relationship Id="rId15" Type="http://schemas.openxmlformats.org/officeDocument/2006/relationships/slide" Target="slide27.xml"/><Relationship Id="rId57" Type="http://schemas.openxmlformats.org/officeDocument/2006/relationships/hyperlink" Target="&#49884;&#54200;04&#54200;.pptx" TargetMode="External"/><Relationship Id="rId262" Type="http://schemas.openxmlformats.org/officeDocument/2006/relationships/image" Target="../media/image117.png"/><Relationship Id="rId318" Type="http://schemas.openxmlformats.org/officeDocument/2006/relationships/image" Target="../media/image145.png"/><Relationship Id="rId99" Type="http://schemas.openxmlformats.org/officeDocument/2006/relationships/hyperlink" Target="&#49884;&#54200;56&#54200;.pptx" TargetMode="External"/><Relationship Id="rId122" Type="http://schemas.openxmlformats.org/officeDocument/2006/relationships/image" Target="../media/image47.png"/><Relationship Id="rId164" Type="http://schemas.openxmlformats.org/officeDocument/2006/relationships/image" Target="../media/image68.png"/><Relationship Id="rId371" Type="http://schemas.openxmlformats.org/officeDocument/2006/relationships/hyperlink" Target="../20&#51104;&#50616;/&#51104;&#50616;.pptx" TargetMode="External"/><Relationship Id="rId427" Type="http://schemas.openxmlformats.org/officeDocument/2006/relationships/hyperlink" Target="../../&#49888;&#50557;PPT/48%20&#44040;&#46972;&#46356;&#50500;&#49436;/&#44040;&#46972;&#46356;&#50500;&#49436;.pptx" TargetMode="External"/><Relationship Id="rId26" Type="http://schemas.openxmlformats.org/officeDocument/2006/relationships/slide" Target="slide17.xml"/><Relationship Id="rId231" Type="http://schemas.openxmlformats.org/officeDocument/2006/relationships/hyperlink" Target="&#49884;&#54200;109&#54200;.pptx" TargetMode="External"/><Relationship Id="rId273" Type="http://schemas.openxmlformats.org/officeDocument/2006/relationships/hyperlink" Target="&#49884;&#54200;76&#54200;.pptx" TargetMode="External"/><Relationship Id="rId329" Type="http://schemas.openxmlformats.org/officeDocument/2006/relationships/hyperlink" Target="&#49884;&#54200;09&#54200;.pptx" TargetMode="External"/><Relationship Id="rId68" Type="http://schemas.openxmlformats.org/officeDocument/2006/relationships/image" Target="../media/image20.png"/><Relationship Id="rId133" Type="http://schemas.openxmlformats.org/officeDocument/2006/relationships/hyperlink" Target="&#49884;&#54200;64&#54200;.pptx" TargetMode="External"/><Relationship Id="rId175" Type="http://schemas.openxmlformats.org/officeDocument/2006/relationships/hyperlink" Target="&#49884;&#54200;142&#54200;.pptx" TargetMode="External"/><Relationship Id="rId340" Type="http://schemas.openxmlformats.org/officeDocument/2006/relationships/image" Target="../media/image156.png"/><Relationship Id="rId200" Type="http://schemas.openxmlformats.org/officeDocument/2006/relationships/image" Target="../media/image86.png"/><Relationship Id="rId382" Type="http://schemas.openxmlformats.org/officeDocument/2006/relationships/image" Target="../media/image177.png"/><Relationship Id="rId438" Type="http://schemas.openxmlformats.org/officeDocument/2006/relationships/image" Target="../media/image205.png"/><Relationship Id="rId242" Type="http://schemas.openxmlformats.org/officeDocument/2006/relationships/image" Target="../media/image107.png"/><Relationship Id="rId284" Type="http://schemas.openxmlformats.org/officeDocument/2006/relationships/image" Target="../media/image128.png"/><Relationship Id="rId37" Type="http://schemas.openxmlformats.org/officeDocument/2006/relationships/hyperlink" Target="&#49884;&#54200;11&#54200;.pptx" TargetMode="External"/><Relationship Id="rId79" Type="http://schemas.openxmlformats.org/officeDocument/2006/relationships/hyperlink" Target="&#49884;&#54200;53&#54200;.pptx" TargetMode="External"/><Relationship Id="rId102" Type="http://schemas.openxmlformats.org/officeDocument/2006/relationships/image" Target="../media/image37.png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86" Type="http://schemas.openxmlformats.org/officeDocument/2006/relationships/image" Target="../media/image79.png"/><Relationship Id="rId351" Type="http://schemas.openxmlformats.org/officeDocument/2006/relationships/hyperlink" Target="../10&#49324;&#47924;&#50648;&#54616;/&#49324;&#47924;&#50648;&#54616;.pptx" TargetMode="External"/><Relationship Id="rId393" Type="http://schemas.openxmlformats.org/officeDocument/2006/relationships/hyperlink" Target="../31&#50724;&#48148;&#45852;/&#50724;&#48148;&#45852;1&#51109;.pptx" TargetMode="External"/><Relationship Id="rId407" Type="http://schemas.openxmlformats.org/officeDocument/2006/relationships/hyperlink" Target="../38&#49828;&#44032;&#47028;/&#49828;&#44032;&#47028;.pptx" TargetMode="External"/><Relationship Id="rId449" Type="http://schemas.openxmlformats.org/officeDocument/2006/relationships/hyperlink" Target="../../&#49888;&#50557;PPT/59%20&#50556;&#44256;&#48372;&#49436;/&#50556;&#44256;&#48372;&#49436;.pptx" TargetMode="External"/><Relationship Id="rId211" Type="http://schemas.openxmlformats.org/officeDocument/2006/relationships/hyperlink" Target="&#49884;&#54200;139&#54200;.pptx" TargetMode="External"/><Relationship Id="rId253" Type="http://schemas.openxmlformats.org/officeDocument/2006/relationships/hyperlink" Target="&#49884;&#54200;29&#54200;.pptx" TargetMode="External"/><Relationship Id="rId295" Type="http://schemas.openxmlformats.org/officeDocument/2006/relationships/hyperlink" Target="&#49884;&#54200;69&#54200;.pptx" TargetMode="External"/><Relationship Id="rId309" Type="http://schemas.openxmlformats.org/officeDocument/2006/relationships/hyperlink" Target="&#49884;&#54200;102&#54200;.pptx" TargetMode="External"/><Relationship Id="rId460" Type="http://schemas.openxmlformats.org/officeDocument/2006/relationships/image" Target="../media/image216.png"/><Relationship Id="rId48" Type="http://schemas.openxmlformats.org/officeDocument/2006/relationships/image" Target="../media/image10.png"/><Relationship Id="rId113" Type="http://schemas.openxmlformats.org/officeDocument/2006/relationships/hyperlink" Target="&#49884;&#54200;60&#54200;.pptx" TargetMode="External"/><Relationship Id="rId320" Type="http://schemas.openxmlformats.org/officeDocument/2006/relationships/image" Target="../media/image146.png"/><Relationship Id="rId155" Type="http://schemas.openxmlformats.org/officeDocument/2006/relationships/hyperlink" Target="&#49884;&#54200;122&#54200;.pptx" TargetMode="External"/><Relationship Id="rId197" Type="http://schemas.openxmlformats.org/officeDocument/2006/relationships/hyperlink" Target="&#49884;&#54200;147&#54200;.pptx" TargetMode="External"/><Relationship Id="rId362" Type="http://schemas.openxmlformats.org/officeDocument/2006/relationships/image" Target="../media/image167.png"/><Relationship Id="rId418" Type="http://schemas.openxmlformats.org/officeDocument/2006/relationships/image" Target="../media/image195.png"/><Relationship Id="rId222" Type="http://schemas.openxmlformats.org/officeDocument/2006/relationships/image" Target="../media/image97.png"/><Relationship Id="rId264" Type="http://schemas.openxmlformats.org/officeDocument/2006/relationships/image" Target="../media/image118.png"/><Relationship Id="rId17" Type="http://schemas.openxmlformats.org/officeDocument/2006/relationships/slide" Target="slide9.xml"/><Relationship Id="rId59" Type="http://schemas.openxmlformats.org/officeDocument/2006/relationships/hyperlink" Target="&#49884;&#54200;41&#54200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166" Type="http://schemas.openxmlformats.org/officeDocument/2006/relationships/image" Target="../media/image69.png"/><Relationship Id="rId331" Type="http://schemas.openxmlformats.org/officeDocument/2006/relationships/hyperlink" Target="../../&#44396;-&#49888;&#50557;%20&#49457;&#44221;&#47785;&#47197;.pptx" TargetMode="External"/><Relationship Id="rId373" Type="http://schemas.openxmlformats.org/officeDocument/2006/relationships/hyperlink" Target="../21&#51204;&#46020;&#49436;/&#51204;&#46020;&#49436;.pptx" TargetMode="External"/><Relationship Id="rId429" Type="http://schemas.openxmlformats.org/officeDocument/2006/relationships/hyperlink" Target="../../&#49888;&#50557;PPT/49%20&#50640;&#48288;&#49548;&#49436;/&#50640;&#48288;&#49548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2&#54200;.pptx" TargetMode="External"/><Relationship Id="rId440" Type="http://schemas.openxmlformats.org/officeDocument/2006/relationships/image" Target="../media/image206.png"/><Relationship Id="rId28" Type="http://schemas.openxmlformats.org/officeDocument/2006/relationships/slide" Target="slide19.xml"/><Relationship Id="rId275" Type="http://schemas.openxmlformats.org/officeDocument/2006/relationships/hyperlink" Target="&#49884;&#54200;70&#54200;.pptx" TargetMode="External"/><Relationship Id="rId300" Type="http://schemas.openxmlformats.org/officeDocument/2006/relationships/image" Target="../media/image136.png"/><Relationship Id="rId81" Type="http://schemas.openxmlformats.org/officeDocument/2006/relationships/hyperlink" Target="&#49884;&#54200;05&#54200;.pptx" TargetMode="External"/><Relationship Id="rId135" Type="http://schemas.openxmlformats.org/officeDocument/2006/relationships/hyperlink" Target="&#49884;&#54200;63&#54200;.pptx" TargetMode="External"/><Relationship Id="rId177" Type="http://schemas.openxmlformats.org/officeDocument/2006/relationships/hyperlink" Target="&#49884;&#54200;141&#54200;.pptx" TargetMode="External"/><Relationship Id="rId342" Type="http://schemas.openxmlformats.org/officeDocument/2006/relationships/image" Target="../media/image157.png"/><Relationship Id="rId384" Type="http://schemas.openxmlformats.org/officeDocument/2006/relationships/image" Target="../media/image178.png"/><Relationship Id="rId202" Type="http://schemas.openxmlformats.org/officeDocument/2006/relationships/image" Target="../media/image87.png"/><Relationship Id="rId244" Type="http://schemas.openxmlformats.org/officeDocument/2006/relationships/image" Target="../media/image108.png"/><Relationship Id="rId39" Type="http://schemas.openxmlformats.org/officeDocument/2006/relationships/hyperlink" Target="&#49884;&#54200;01&#54200;.pptx" TargetMode="External"/><Relationship Id="rId286" Type="http://schemas.openxmlformats.org/officeDocument/2006/relationships/image" Target="../media/image129.png"/><Relationship Id="rId451" Type="http://schemas.openxmlformats.org/officeDocument/2006/relationships/hyperlink" Target="../../&#49888;&#50557;PPT/60%20&#48288;&#46300;&#47196;&#51204;&#49436;/&#48288;&#46300;&#47196;&#51204;&#49436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46" Type="http://schemas.openxmlformats.org/officeDocument/2006/relationships/image" Target="../media/image59.png"/><Relationship Id="rId188" Type="http://schemas.openxmlformats.org/officeDocument/2006/relationships/image" Target="../media/image80.png"/><Relationship Id="rId311" Type="http://schemas.openxmlformats.org/officeDocument/2006/relationships/hyperlink" Target="&#49884;&#54200;99&#54200;.pptx" TargetMode="External"/><Relationship Id="rId353" Type="http://schemas.openxmlformats.org/officeDocument/2006/relationships/hyperlink" Target="../12&#50676;&#50773;&#44592;&#54616;/&#50676;&#50773;&#44592;&#54616;.pptx" TargetMode="External"/><Relationship Id="rId395" Type="http://schemas.openxmlformats.org/officeDocument/2006/relationships/hyperlink" Target="../32&#50836;&#45208;/&#50836;&#45208;.pptx" TargetMode="External"/><Relationship Id="rId409" Type="http://schemas.openxmlformats.org/officeDocument/2006/relationships/hyperlink" Target="../39&#47568;&#46972;&#44592;/&#47568;&#46972;&#44592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&#49884;&#54200;129&#54200;.pptx" TargetMode="External"/><Relationship Id="rId420" Type="http://schemas.openxmlformats.org/officeDocument/2006/relationships/image" Target="../media/image196.png"/><Relationship Id="rId255" Type="http://schemas.openxmlformats.org/officeDocument/2006/relationships/hyperlink" Target="&#49884;&#54200;39&#54200;.pptx" TargetMode="External"/><Relationship Id="rId297" Type="http://schemas.openxmlformats.org/officeDocument/2006/relationships/hyperlink" Target="&#49884;&#54200;79&#54200;.pptx" TargetMode="External"/><Relationship Id="rId462" Type="http://schemas.openxmlformats.org/officeDocument/2006/relationships/image" Target="../media/image217.png"/><Relationship Id="rId115" Type="http://schemas.openxmlformats.org/officeDocument/2006/relationships/hyperlink" Target="&#49884;&#54200;07&#54200;.pptx" TargetMode="External"/><Relationship Id="rId157" Type="http://schemas.openxmlformats.org/officeDocument/2006/relationships/hyperlink" Target="&#49884;&#54200;121&#54200;.pptx" TargetMode="External"/><Relationship Id="rId322" Type="http://schemas.openxmlformats.org/officeDocument/2006/relationships/image" Target="../media/image147.png"/><Relationship Id="rId364" Type="http://schemas.openxmlformats.org/officeDocument/2006/relationships/image" Target="../media/image168.png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57&#54200;.pptx" TargetMode="External"/><Relationship Id="rId299" Type="http://schemas.openxmlformats.org/officeDocument/2006/relationships/hyperlink" Target="&#49884;&#54200;80&#54200;.pptx" TargetMode="External"/><Relationship Id="rId21" Type="http://schemas.openxmlformats.org/officeDocument/2006/relationships/slide" Target="slide12.xml"/><Relationship Id="rId63" Type="http://schemas.openxmlformats.org/officeDocument/2006/relationships/hyperlink" Target="&#49884;&#54200;43&#54200;.pptx" TargetMode="External"/><Relationship Id="rId159" Type="http://schemas.openxmlformats.org/officeDocument/2006/relationships/hyperlink" Target="&#49884;&#54200;123&#54200;.pptx" TargetMode="External"/><Relationship Id="rId324" Type="http://schemas.openxmlformats.org/officeDocument/2006/relationships/image" Target="../media/image148.png"/><Relationship Id="rId366" Type="http://schemas.openxmlformats.org/officeDocument/2006/relationships/image" Target="../media/image169.png"/><Relationship Id="rId170" Type="http://schemas.openxmlformats.org/officeDocument/2006/relationships/image" Target="../media/image71.png"/><Relationship Id="rId226" Type="http://schemas.openxmlformats.org/officeDocument/2006/relationships/image" Target="../media/image99.png"/><Relationship Id="rId433" Type="http://schemas.openxmlformats.org/officeDocument/2006/relationships/hyperlink" Target="../../&#49888;&#50557;PPT/51%20&#44264;&#47196;&#49352;&#49436;/&#44264;&#47196;&#49352;&#49436;.pptx" TargetMode="External"/><Relationship Id="rId268" Type="http://schemas.openxmlformats.org/officeDocument/2006/relationships/image" Target="../media/image120.png"/><Relationship Id="rId32" Type="http://schemas.openxmlformats.org/officeDocument/2006/relationships/image" Target="../media/image2.png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335" Type="http://schemas.openxmlformats.org/officeDocument/2006/relationships/hyperlink" Target="&#52285;&#49464;&#44592;.pptx" TargetMode="External"/><Relationship Id="rId377" Type="http://schemas.openxmlformats.org/officeDocument/2006/relationships/hyperlink" Target="../23&#51060;&#49324;&#50556;/&#51060;&#49324;&#50556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35&#54200;.pptx" TargetMode="External"/><Relationship Id="rId237" Type="http://schemas.openxmlformats.org/officeDocument/2006/relationships/hyperlink" Target="&#49884;&#54200;114&#54200;.pptx" TargetMode="External"/><Relationship Id="rId402" Type="http://schemas.openxmlformats.org/officeDocument/2006/relationships/image" Target="../media/image187.png"/><Relationship Id="rId279" Type="http://schemas.openxmlformats.org/officeDocument/2006/relationships/hyperlink" Target="&#49884;&#54200;88&#54200;.pptx" TargetMode="External"/><Relationship Id="rId444" Type="http://schemas.openxmlformats.org/officeDocument/2006/relationships/image" Target="../media/image208.png"/><Relationship Id="rId43" Type="http://schemas.openxmlformats.org/officeDocument/2006/relationships/hyperlink" Target="&#49884;&#54200;33&#54200;.pptx" TargetMode="External"/><Relationship Id="rId139" Type="http://schemas.openxmlformats.org/officeDocument/2006/relationships/hyperlink" Target="&#49884;&#54200;67&#54200;.pptx" TargetMode="External"/><Relationship Id="rId290" Type="http://schemas.openxmlformats.org/officeDocument/2006/relationships/image" Target="../media/image131.png"/><Relationship Id="rId304" Type="http://schemas.openxmlformats.org/officeDocument/2006/relationships/image" Target="../media/image138.png"/><Relationship Id="rId346" Type="http://schemas.openxmlformats.org/officeDocument/2006/relationships/image" Target="../media/image159.png"/><Relationship Id="rId388" Type="http://schemas.openxmlformats.org/officeDocument/2006/relationships/image" Target="../media/image180.png"/><Relationship Id="rId85" Type="http://schemas.openxmlformats.org/officeDocument/2006/relationships/hyperlink" Target="&#49884;&#54200;25&#54200;.pptx" TargetMode="External"/><Relationship Id="rId150" Type="http://schemas.openxmlformats.org/officeDocument/2006/relationships/image" Target="../media/image61.png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413" Type="http://schemas.openxmlformats.org/officeDocument/2006/relationships/hyperlink" Target="../../&#49888;&#50557;PPT/41%20&#47560;&#44032;&#48373;&#51020;/&#47560;&#44032;&#48373;&#51020;.pptx" TargetMode="External"/><Relationship Id="rId248" Type="http://schemas.openxmlformats.org/officeDocument/2006/relationships/image" Target="../media/image110.png"/><Relationship Id="rId455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6.xml"/><Relationship Id="rId108" Type="http://schemas.openxmlformats.org/officeDocument/2006/relationships/image" Target="../media/image40.png"/><Relationship Id="rId315" Type="http://schemas.openxmlformats.org/officeDocument/2006/relationships/hyperlink" Target="&#49884;&#54200;97&#54200;.pptx" TargetMode="External"/><Relationship Id="rId357" Type="http://schemas.openxmlformats.org/officeDocument/2006/relationships/hyperlink" Target="../13&#50669;&#45824;&#49345;/&#50669;&#45824;&#49345;.pptx" TargetMode="External"/><Relationship Id="rId54" Type="http://schemas.openxmlformats.org/officeDocument/2006/relationships/image" Target="../media/image13.png"/><Relationship Id="rId96" Type="http://schemas.openxmlformats.org/officeDocument/2006/relationships/image" Target="../media/image34.png"/><Relationship Id="rId161" Type="http://schemas.openxmlformats.org/officeDocument/2006/relationships/hyperlink" Target="&#49884;&#54200;133&#54200;.pptx" TargetMode="External"/><Relationship Id="rId217" Type="http://schemas.openxmlformats.org/officeDocument/2006/relationships/hyperlink" Target="&#49884;&#54200;103&#54200;.pptx" TargetMode="External"/><Relationship Id="rId399" Type="http://schemas.openxmlformats.org/officeDocument/2006/relationships/hyperlink" Target="../34&#45208;&#54996;/&#45208;&#54996;.pptx" TargetMode="External"/><Relationship Id="rId259" Type="http://schemas.openxmlformats.org/officeDocument/2006/relationships/hyperlink" Target="&#49884;&#54200;59&#54200;.pptx" TargetMode="External"/><Relationship Id="rId424" Type="http://schemas.openxmlformats.org/officeDocument/2006/relationships/image" Target="../media/image198.png"/><Relationship Id="rId466" Type="http://schemas.openxmlformats.org/officeDocument/2006/relationships/image" Target="../media/image238.png"/><Relationship Id="rId23" Type="http://schemas.openxmlformats.org/officeDocument/2006/relationships/slide" Target="slide14.xml"/><Relationship Id="rId119" Type="http://schemas.openxmlformats.org/officeDocument/2006/relationships/hyperlink" Target="&#49884;&#54200;47&#54200;.pptx" TargetMode="External"/><Relationship Id="rId270" Type="http://schemas.openxmlformats.org/officeDocument/2006/relationships/image" Target="../media/image121.png"/><Relationship Id="rId326" Type="http://schemas.openxmlformats.org/officeDocument/2006/relationships/image" Target="../media/image149.png"/><Relationship Id="rId65" Type="http://schemas.openxmlformats.org/officeDocument/2006/relationships/hyperlink" Target="&#49884;&#54200;34&#54200;.pptx" TargetMode="External"/><Relationship Id="rId130" Type="http://schemas.openxmlformats.org/officeDocument/2006/relationships/image" Target="../media/image51.png"/><Relationship Id="rId368" Type="http://schemas.openxmlformats.org/officeDocument/2006/relationships/image" Target="../media/image170.png"/><Relationship Id="rId172" Type="http://schemas.openxmlformats.org/officeDocument/2006/relationships/image" Target="../media/image72.png"/><Relationship Id="rId228" Type="http://schemas.openxmlformats.org/officeDocument/2006/relationships/image" Target="../media/image100.png"/><Relationship Id="rId43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1" Type="http://schemas.openxmlformats.org/officeDocument/2006/relationships/hyperlink" Target="&#49884;&#54200;81&#54200;.pptx" TargetMode="External"/><Relationship Id="rId337" Type="http://schemas.openxmlformats.org/officeDocument/2006/relationships/hyperlink" Target="../03&#47112;&#50948;&#44592;/&#47112;&#50948;&#44592;.pptx" TargetMode="External"/><Relationship Id="rId34" Type="http://schemas.openxmlformats.org/officeDocument/2006/relationships/image" Target="../media/image3.png"/><Relationship Id="rId76" Type="http://schemas.openxmlformats.org/officeDocument/2006/relationships/image" Target="../media/image24.png"/><Relationship Id="rId141" Type="http://schemas.openxmlformats.org/officeDocument/2006/relationships/hyperlink" Target="&#49884;&#54200;68&#54200;.pptx" TargetMode="External"/><Relationship Id="rId379" Type="http://schemas.openxmlformats.org/officeDocument/2006/relationships/hyperlink" Target="../24&#50696;&#47112;&#48120;&#50556;/&#50696;&#47112;&#48120;&#50556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45&#54200;.pptx" TargetMode="External"/><Relationship Id="rId239" Type="http://schemas.openxmlformats.org/officeDocument/2006/relationships/hyperlink" Target="&#49884;&#54200;115&#54200;.pptx" TargetMode="External"/><Relationship Id="rId390" Type="http://schemas.openxmlformats.org/officeDocument/2006/relationships/image" Target="../media/image181.png"/><Relationship Id="rId404" Type="http://schemas.openxmlformats.org/officeDocument/2006/relationships/image" Target="../media/image188.png"/><Relationship Id="rId446" Type="http://schemas.openxmlformats.org/officeDocument/2006/relationships/image" Target="../media/image209.png"/><Relationship Id="rId250" Type="http://schemas.openxmlformats.org/officeDocument/2006/relationships/image" Target="../media/image111.png"/><Relationship Id="rId292" Type="http://schemas.openxmlformats.org/officeDocument/2006/relationships/image" Target="../media/image132.png"/><Relationship Id="rId306" Type="http://schemas.openxmlformats.org/officeDocument/2006/relationships/image" Target="../media/image139.png"/><Relationship Id="rId45" Type="http://schemas.openxmlformats.org/officeDocument/2006/relationships/hyperlink" Target="&#49884;&#54200;31&#54200;.pptx" TargetMode="External"/><Relationship Id="rId87" Type="http://schemas.openxmlformats.org/officeDocument/2006/relationships/hyperlink" Target="&#49884;&#54200;45&#54200;.pptx" TargetMode="External"/><Relationship Id="rId110" Type="http://schemas.openxmlformats.org/officeDocument/2006/relationships/image" Target="../media/image41.png"/><Relationship Id="rId348" Type="http://schemas.openxmlformats.org/officeDocument/2006/relationships/image" Target="../media/image160.png"/><Relationship Id="rId152" Type="http://schemas.openxmlformats.org/officeDocument/2006/relationships/image" Target="../media/image62.png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415" Type="http://schemas.openxmlformats.org/officeDocument/2006/relationships/hyperlink" Target="../../&#49888;&#50557;PPT/42%20&#45572;&#44032;&#48373;&#51020;/&#45572;&#44032;&#48373;&#51020;.pptx" TargetMode="External"/><Relationship Id="rId457" Type="http://schemas.openxmlformats.org/officeDocument/2006/relationships/hyperlink" Target="../../&#49888;&#50557;PPT/63%20&#50836;&#54620;&#51060;&#49436;/&#50836;&#54620;&#51060;&#49436;1&#51109;.pptx" TargetMode="External"/><Relationship Id="rId261" Type="http://schemas.openxmlformats.org/officeDocument/2006/relationships/hyperlink" Target="&#49884;&#54200;77&#54200;.pptx" TargetMode="External"/><Relationship Id="rId14" Type="http://schemas.openxmlformats.org/officeDocument/2006/relationships/slide" Target="slide7.xml"/><Relationship Id="rId56" Type="http://schemas.openxmlformats.org/officeDocument/2006/relationships/image" Target="../media/image14.png"/><Relationship Id="rId317" Type="http://schemas.openxmlformats.org/officeDocument/2006/relationships/hyperlink" Target="&#49884;&#54200;96&#54200;.pptx" TargetMode="External"/><Relationship Id="rId359" Type="http://schemas.openxmlformats.org/officeDocument/2006/relationships/hyperlink" Target="../14&#50669;&#45824;&#54616;/&#50669;&#45824;&#54616;.pptx" TargetMode="External"/><Relationship Id="rId98" Type="http://schemas.openxmlformats.org/officeDocument/2006/relationships/image" Target="../media/image35.png"/><Relationship Id="rId121" Type="http://schemas.openxmlformats.org/officeDocument/2006/relationships/hyperlink" Target="&#49884;&#54200;37&#54200;.pptx" TargetMode="External"/><Relationship Id="rId163" Type="http://schemas.openxmlformats.org/officeDocument/2006/relationships/hyperlink" Target="&#49884;&#54200;132&#54200;.pptx" TargetMode="External"/><Relationship Id="rId219" Type="http://schemas.openxmlformats.org/officeDocument/2006/relationships/hyperlink" Target="&#49884;&#54200;104&#54200;.pptx" TargetMode="External"/><Relationship Id="rId370" Type="http://schemas.openxmlformats.org/officeDocument/2006/relationships/image" Target="../media/image171.png"/><Relationship Id="rId426" Type="http://schemas.openxmlformats.org/officeDocument/2006/relationships/image" Target="../media/image199.png"/><Relationship Id="rId230" Type="http://schemas.openxmlformats.org/officeDocument/2006/relationships/image" Target="../media/image101.png"/><Relationship Id="rId25" Type="http://schemas.openxmlformats.org/officeDocument/2006/relationships/slide" Target="slide16.xml"/><Relationship Id="rId67" Type="http://schemas.openxmlformats.org/officeDocument/2006/relationships/hyperlink" Target="&#49884;&#54200;14&#54200;.pptx" TargetMode="External"/><Relationship Id="rId272" Type="http://schemas.openxmlformats.org/officeDocument/2006/relationships/image" Target="../media/image122.png"/><Relationship Id="rId328" Type="http://schemas.openxmlformats.org/officeDocument/2006/relationships/image" Target="../media/image150.png"/><Relationship Id="rId132" Type="http://schemas.openxmlformats.org/officeDocument/2006/relationships/image" Target="../media/image52.png"/><Relationship Id="rId174" Type="http://schemas.openxmlformats.org/officeDocument/2006/relationships/image" Target="../media/image73.png"/><Relationship Id="rId381" Type="http://schemas.openxmlformats.org/officeDocument/2006/relationships/hyperlink" Target="../25&#50696;&#47112;&#48120;&#50556;&#50528;&#44032;/&#50696;&#47112;&#48120;&#50556;&#50528;&#44032;.pptx" TargetMode="External"/><Relationship Id="rId241" Type="http://schemas.openxmlformats.org/officeDocument/2006/relationships/hyperlink" Target="&#49884;&#54200;120&#54200;.pptx" TargetMode="External"/><Relationship Id="rId43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36" Type="http://schemas.openxmlformats.org/officeDocument/2006/relationships/image" Target="../media/image4.png"/><Relationship Id="rId283" Type="http://schemas.openxmlformats.org/officeDocument/2006/relationships/hyperlink" Target="&#49884;&#54200;82&#54200;.pptx" TargetMode="External"/><Relationship Id="rId339" Type="http://schemas.openxmlformats.org/officeDocument/2006/relationships/hyperlink" Target="../04&#48124;&#49688;&#44592;/&#48124;&#49688;&#44592;.pptx" TargetMode="External"/><Relationship Id="rId78" Type="http://schemas.openxmlformats.org/officeDocument/2006/relationships/image" Target="../media/image25.png"/><Relationship Id="rId101" Type="http://schemas.openxmlformats.org/officeDocument/2006/relationships/hyperlink" Target="&#49884;&#54200;06&#54200;.pptx" TargetMode="External"/><Relationship Id="rId143" Type="http://schemas.openxmlformats.org/officeDocument/2006/relationships/hyperlink" Target="&#49884;&#54200;58&#54200;.pptx" TargetMode="External"/><Relationship Id="rId185" Type="http://schemas.openxmlformats.org/officeDocument/2006/relationships/hyperlink" Target="&#49884;&#54200;130&#54200;.pptx" TargetMode="External"/><Relationship Id="rId350" Type="http://schemas.openxmlformats.org/officeDocument/2006/relationships/image" Target="../media/image161.png"/><Relationship Id="rId406" Type="http://schemas.openxmlformats.org/officeDocument/2006/relationships/image" Target="../media/image189.png"/><Relationship Id="rId9" Type="http://schemas.openxmlformats.org/officeDocument/2006/relationships/slide" Target="slide24.xml"/><Relationship Id="rId210" Type="http://schemas.openxmlformats.org/officeDocument/2006/relationships/image" Target="../media/image91.png"/><Relationship Id="rId392" Type="http://schemas.openxmlformats.org/officeDocument/2006/relationships/image" Target="../media/image182.png"/><Relationship Id="rId448" Type="http://schemas.openxmlformats.org/officeDocument/2006/relationships/image" Target="../media/image210.png"/><Relationship Id="rId252" Type="http://schemas.openxmlformats.org/officeDocument/2006/relationships/image" Target="../media/image112.png"/><Relationship Id="rId294" Type="http://schemas.openxmlformats.org/officeDocument/2006/relationships/image" Target="../media/image133.png"/><Relationship Id="rId308" Type="http://schemas.openxmlformats.org/officeDocument/2006/relationships/image" Target="../media/image140.png"/><Relationship Id="rId47" Type="http://schemas.openxmlformats.org/officeDocument/2006/relationships/hyperlink" Target="&#49884;&#54200;32&#54200;.pptx" TargetMode="External"/><Relationship Id="rId89" Type="http://schemas.openxmlformats.org/officeDocument/2006/relationships/hyperlink" Target="&#49884;&#54200;10&#54200;.pptx" TargetMode="External"/><Relationship Id="rId112" Type="http://schemas.openxmlformats.org/officeDocument/2006/relationships/image" Target="../media/image42.png"/><Relationship Id="rId154" Type="http://schemas.openxmlformats.org/officeDocument/2006/relationships/image" Target="../media/image63.png"/><Relationship Id="rId361" Type="http://schemas.openxmlformats.org/officeDocument/2006/relationships/hyperlink" Target="../15&#50640;&#49828;&#46972;/&#50640;&#49828;&#46972;.pptx" TargetMode="External"/><Relationship Id="rId196" Type="http://schemas.openxmlformats.org/officeDocument/2006/relationships/image" Target="../media/image84.png"/><Relationship Id="rId417" Type="http://schemas.openxmlformats.org/officeDocument/2006/relationships/hyperlink" Target="../../&#49888;&#50557;PPT/43%20&#50836;&#54620;&#48373;&#51020;/&#50836;&#54620;&#48373;&#51020;.pptx" TargetMode="External"/><Relationship Id="rId459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28.xml"/><Relationship Id="rId221" Type="http://schemas.openxmlformats.org/officeDocument/2006/relationships/hyperlink" Target="&#49884;&#54200;105&#54200;.pptx" TargetMode="External"/><Relationship Id="rId263" Type="http://schemas.openxmlformats.org/officeDocument/2006/relationships/hyperlink" Target="&#49884;&#54200;71&#54200;.pptx" TargetMode="External"/><Relationship Id="rId319" Type="http://schemas.openxmlformats.org/officeDocument/2006/relationships/hyperlink" Target="&#49884;&#54200;95&#54200;.pptx" TargetMode="External"/><Relationship Id="rId58" Type="http://schemas.openxmlformats.org/officeDocument/2006/relationships/image" Target="../media/image15.png"/><Relationship Id="rId123" Type="http://schemas.openxmlformats.org/officeDocument/2006/relationships/hyperlink" Target="&#49884;&#54200;27&#54200;.pptx" TargetMode="External"/><Relationship Id="rId330" Type="http://schemas.openxmlformats.org/officeDocument/2006/relationships/image" Target="../media/image151.png"/><Relationship Id="rId165" Type="http://schemas.openxmlformats.org/officeDocument/2006/relationships/hyperlink" Target="&#49884;&#54200;131&#54200;.pptx" TargetMode="External"/><Relationship Id="rId372" Type="http://schemas.openxmlformats.org/officeDocument/2006/relationships/image" Target="../media/image172.png"/><Relationship Id="rId428" Type="http://schemas.openxmlformats.org/officeDocument/2006/relationships/image" Target="../media/image200.png"/><Relationship Id="rId232" Type="http://schemas.openxmlformats.org/officeDocument/2006/relationships/image" Target="../media/image102.png"/><Relationship Id="rId274" Type="http://schemas.openxmlformats.org/officeDocument/2006/relationships/image" Target="../media/image123.png"/><Relationship Id="rId27" Type="http://schemas.openxmlformats.org/officeDocument/2006/relationships/slide" Target="slide18.xml"/><Relationship Id="rId69" Type="http://schemas.openxmlformats.org/officeDocument/2006/relationships/hyperlink" Target="&#49884;&#54200;24&#54200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76" Type="http://schemas.openxmlformats.org/officeDocument/2006/relationships/image" Target="../media/image74.png"/><Relationship Id="rId341" Type="http://schemas.openxmlformats.org/officeDocument/2006/relationships/hyperlink" Target="../05&#49888;&#47749;&#44592;/&#49888;&#47749;&#44592;.pptx" TargetMode="External"/><Relationship Id="rId383" Type="http://schemas.openxmlformats.org/officeDocument/2006/relationships/hyperlink" Target="../26&#50640;&#49828;&#44180;/&#50640;&#49828;&#44180;.pptx" TargetMode="External"/><Relationship Id="rId439" Type="http://schemas.openxmlformats.org/officeDocument/2006/relationships/hyperlink" Target="../../&#49888;&#50557;PPT/54%20&#46356;&#47784;&#45936;&#51204;&#49436;/&#46356;&#47784;&#45936;&#51204;&#49436;.pptx" TargetMode="External"/><Relationship Id="rId201" Type="http://schemas.openxmlformats.org/officeDocument/2006/relationships/hyperlink" Target="&#49884;&#54200;127&#54200;.pptx" TargetMode="External"/><Relationship Id="rId243" Type="http://schemas.openxmlformats.org/officeDocument/2006/relationships/hyperlink" Target="&#49884;&#54200;116&#54200;.pptx" TargetMode="External"/><Relationship Id="rId285" Type="http://schemas.openxmlformats.org/officeDocument/2006/relationships/hyperlink" Target="&#49884;&#54200;83&#54200;.pptx" TargetMode="External"/><Relationship Id="rId450" Type="http://schemas.openxmlformats.org/officeDocument/2006/relationships/image" Target="../media/image211.png"/><Relationship Id="rId38" Type="http://schemas.openxmlformats.org/officeDocument/2006/relationships/image" Target="../media/image5.png"/><Relationship Id="rId103" Type="http://schemas.openxmlformats.org/officeDocument/2006/relationships/hyperlink" Target="&#49884;&#54200;16&#54200;.pptx" TargetMode="External"/><Relationship Id="rId310" Type="http://schemas.openxmlformats.org/officeDocument/2006/relationships/image" Target="../media/image141.png"/><Relationship Id="rId91" Type="http://schemas.openxmlformats.org/officeDocument/2006/relationships/hyperlink" Target="&#49884;&#54200;20&#54200;.pptx" TargetMode="External"/><Relationship Id="rId145" Type="http://schemas.openxmlformats.org/officeDocument/2006/relationships/hyperlink" Target="&#49884;&#54200;48&#54200;.pptx" TargetMode="External"/><Relationship Id="rId187" Type="http://schemas.openxmlformats.org/officeDocument/2006/relationships/hyperlink" Target="&#49884;&#54200;140&#54200;.pptx" TargetMode="External"/><Relationship Id="rId352" Type="http://schemas.openxmlformats.org/officeDocument/2006/relationships/image" Target="../media/image162.png"/><Relationship Id="rId394" Type="http://schemas.openxmlformats.org/officeDocument/2006/relationships/image" Target="../media/image183.png"/><Relationship Id="rId408" Type="http://schemas.openxmlformats.org/officeDocument/2006/relationships/image" Target="../media/image190.png"/><Relationship Id="rId212" Type="http://schemas.openxmlformats.org/officeDocument/2006/relationships/image" Target="../media/image92.png"/><Relationship Id="rId254" Type="http://schemas.openxmlformats.org/officeDocument/2006/relationships/image" Target="../media/image113.png"/><Relationship Id="rId49" Type="http://schemas.openxmlformats.org/officeDocument/2006/relationships/hyperlink" Target="&#49884;&#54200;03&#54200;.pptx" TargetMode="External"/><Relationship Id="rId114" Type="http://schemas.openxmlformats.org/officeDocument/2006/relationships/image" Target="../media/image43.png"/><Relationship Id="rId296" Type="http://schemas.openxmlformats.org/officeDocument/2006/relationships/image" Target="../media/image134.png"/><Relationship Id="rId461" Type="http://schemas.openxmlformats.org/officeDocument/2006/relationships/hyperlink" Target="../../&#49888;&#50557;PPT/65%20&#50976;&#45796;&#49436;/&#50976;&#45796;&#49436;1&#51109;.pptx" TargetMode="External"/><Relationship Id="rId60" Type="http://schemas.openxmlformats.org/officeDocument/2006/relationships/image" Target="../media/image16.png"/><Relationship Id="rId156" Type="http://schemas.openxmlformats.org/officeDocument/2006/relationships/image" Target="../media/image64.png"/><Relationship Id="rId198" Type="http://schemas.openxmlformats.org/officeDocument/2006/relationships/image" Target="../media/image85.png"/><Relationship Id="rId321" Type="http://schemas.openxmlformats.org/officeDocument/2006/relationships/hyperlink" Target="&#49884;&#54200;94&#54200;.pptx" TargetMode="External"/><Relationship Id="rId363" Type="http://schemas.openxmlformats.org/officeDocument/2006/relationships/hyperlink" Target="../16&#45712;&#54756;&#48120;&#50556;/&#45712;&#54756;&#48120;&#50556;.pptx" TargetMode="External"/><Relationship Id="rId419" Type="http://schemas.openxmlformats.org/officeDocument/2006/relationships/hyperlink" Target="../../&#49888;&#50557;PPT/44%20&#49324;&#46020;&#54665;&#51204;/&#49324;&#46020;&#54665;&#51204;.pptx" TargetMode="External"/><Relationship Id="rId223" Type="http://schemas.openxmlformats.org/officeDocument/2006/relationships/hyperlink" Target="&#49884;&#54200;110&#54200;.pptx" TargetMode="External"/><Relationship Id="rId430" Type="http://schemas.openxmlformats.org/officeDocument/2006/relationships/image" Target="../media/image201.png"/><Relationship Id="rId18" Type="http://schemas.openxmlformats.org/officeDocument/2006/relationships/slide" Target="slide29.xml"/><Relationship Id="rId265" Type="http://schemas.openxmlformats.org/officeDocument/2006/relationships/hyperlink" Target="&#49884;&#54200;72&#54200;.pptx" TargetMode="External"/><Relationship Id="rId125" Type="http://schemas.openxmlformats.org/officeDocument/2006/relationships/hyperlink" Target="&#49884;&#54200;17&#54200;.pptx" TargetMode="External"/><Relationship Id="rId167" Type="http://schemas.openxmlformats.org/officeDocument/2006/relationships/hyperlink" Target="&#49884;&#54200;134&#54200;.pptx" TargetMode="External"/><Relationship Id="rId332" Type="http://schemas.openxmlformats.org/officeDocument/2006/relationships/image" Target="../media/image152.png"/><Relationship Id="rId374" Type="http://schemas.openxmlformats.org/officeDocument/2006/relationships/image" Target="../media/image173.png"/><Relationship Id="rId71" Type="http://schemas.openxmlformats.org/officeDocument/2006/relationships/hyperlink" Target="&#49884;&#54200;54&#54200;.pptx" TargetMode="External"/><Relationship Id="rId234" Type="http://schemas.openxmlformats.org/officeDocument/2006/relationships/image" Target="../media/image10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276" Type="http://schemas.openxmlformats.org/officeDocument/2006/relationships/image" Target="../media/image124.png"/><Relationship Id="rId441" Type="http://schemas.openxmlformats.org/officeDocument/2006/relationships/hyperlink" Target="../../&#49888;&#50557;PPT/55%20&#46356;&#47784;&#45936;&#54980;&#49436;/&#46356;&#47784;&#45936;&#54980;&#49436;.pptx" TargetMode="External"/><Relationship Id="rId40" Type="http://schemas.openxmlformats.org/officeDocument/2006/relationships/image" Target="../media/image6.png"/><Relationship Id="rId136" Type="http://schemas.openxmlformats.org/officeDocument/2006/relationships/image" Target="../media/image54.png"/><Relationship Id="rId178" Type="http://schemas.openxmlformats.org/officeDocument/2006/relationships/image" Target="../media/image75.png"/><Relationship Id="rId301" Type="http://schemas.openxmlformats.org/officeDocument/2006/relationships/hyperlink" Target="&#49884;&#54200;90&#54200;.pptx" TargetMode="External"/><Relationship Id="rId343" Type="http://schemas.openxmlformats.org/officeDocument/2006/relationships/hyperlink" Target="../06&#50668;&#54840;&#49688;&#50500;/&#50668;&#54840;&#49688;&#50500;.pptx" TargetMode="External"/><Relationship Id="rId61" Type="http://schemas.openxmlformats.org/officeDocument/2006/relationships/hyperlink" Target="&#49884;&#54200;42&#54200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&#49884;&#54200;137&#54200;.pptx" TargetMode="External"/><Relationship Id="rId203" Type="http://schemas.openxmlformats.org/officeDocument/2006/relationships/hyperlink" Target="&#49884;&#54200;128&#54200;.pptx" TargetMode="External"/><Relationship Id="rId385" Type="http://schemas.openxmlformats.org/officeDocument/2006/relationships/hyperlink" Target="../27&#45796;&#45768;&#50648;/&#45796;&#45768;&#50648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8.png"/><Relationship Id="rId245" Type="http://schemas.openxmlformats.org/officeDocument/2006/relationships/hyperlink" Target="&#49884;&#54200;117&#54200;.pptx" TargetMode="External"/><Relationship Id="rId266" Type="http://schemas.openxmlformats.org/officeDocument/2006/relationships/image" Target="../media/image119.png"/><Relationship Id="rId287" Type="http://schemas.openxmlformats.org/officeDocument/2006/relationships/hyperlink" Target="&#49884;&#54200;84&#54200;.pptx" TargetMode="External"/><Relationship Id="rId410" Type="http://schemas.openxmlformats.org/officeDocument/2006/relationships/image" Target="../media/image191.png"/><Relationship Id="rId431" Type="http://schemas.openxmlformats.org/officeDocument/2006/relationships/hyperlink" Target="../../&#49888;&#50557;PPT/50%20&#48716;&#47549;&#48372;&#49436;/&#48716;&#47549;&#48372;&#49436;.pptx" TargetMode="External"/><Relationship Id="rId452" Type="http://schemas.openxmlformats.org/officeDocument/2006/relationships/image" Target="../media/image212.png"/><Relationship Id="rId30" Type="http://schemas.openxmlformats.org/officeDocument/2006/relationships/slide" Target="slide8.xml"/><Relationship Id="rId105" Type="http://schemas.openxmlformats.org/officeDocument/2006/relationships/hyperlink" Target="&#49884;&#54200;26&#54200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&#49884;&#54200;38&#54200;.pptx" TargetMode="External"/><Relationship Id="rId168" Type="http://schemas.openxmlformats.org/officeDocument/2006/relationships/image" Target="../media/image70.png"/><Relationship Id="rId312" Type="http://schemas.openxmlformats.org/officeDocument/2006/relationships/image" Target="../media/image142.png"/><Relationship Id="rId333" Type="http://schemas.openxmlformats.org/officeDocument/2006/relationships/hyperlink" Target="../02&#52636;&#50528;&#44413;&#44592;/&#52636;&#50528;&#44413;&#44592;.pptx" TargetMode="External"/><Relationship Id="rId354" Type="http://schemas.openxmlformats.org/officeDocument/2006/relationships/image" Target="../media/image163.png"/><Relationship Id="rId51" Type="http://schemas.openxmlformats.org/officeDocument/2006/relationships/hyperlink" Target="&#49884;&#54200;13&#54200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49884;&#54200;30&#54200;.pptx" TargetMode="External"/><Relationship Id="rId189" Type="http://schemas.openxmlformats.org/officeDocument/2006/relationships/hyperlink" Target="&#49884;&#54200;150&#54200;.pptx" TargetMode="External"/><Relationship Id="rId375" Type="http://schemas.openxmlformats.org/officeDocument/2006/relationships/hyperlink" Target="../22&#50500;&#44032;/&#50500;&#44032;.pptx" TargetMode="External"/><Relationship Id="rId396" Type="http://schemas.openxmlformats.org/officeDocument/2006/relationships/image" Target="../media/image184.png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35" Type="http://schemas.openxmlformats.org/officeDocument/2006/relationships/hyperlink" Target="&#49884;&#54200;113&#54200;.pptx" TargetMode="External"/><Relationship Id="rId256" Type="http://schemas.openxmlformats.org/officeDocument/2006/relationships/image" Target="../media/image114.png"/><Relationship Id="rId277" Type="http://schemas.openxmlformats.org/officeDocument/2006/relationships/hyperlink" Target="&#49884;&#54200;78&#54200;.pptx" TargetMode="External"/><Relationship Id="rId298" Type="http://schemas.openxmlformats.org/officeDocument/2006/relationships/image" Target="../media/image135.png"/><Relationship Id="rId400" Type="http://schemas.openxmlformats.org/officeDocument/2006/relationships/image" Target="../media/image186.png"/><Relationship Id="rId421" Type="http://schemas.openxmlformats.org/officeDocument/2006/relationships/hyperlink" Target="../../&#49888;&#50557;PPT/45%20&#47196;&#47560;&#49436;/&#47196;&#47560;&#49436;.pptx" TargetMode="External"/><Relationship Id="rId442" Type="http://schemas.openxmlformats.org/officeDocument/2006/relationships/image" Target="../media/image207.png"/><Relationship Id="rId463" Type="http://schemas.openxmlformats.org/officeDocument/2006/relationships/hyperlink" Target="../../&#49888;&#50557;PPT/66%20&#50836;&#54620;&#44228;&#49884;&#47197;/&#50836;&#54620;&#44228;&#49884;&#47197;.pptx" TargetMode="External"/><Relationship Id="rId116" Type="http://schemas.openxmlformats.org/officeDocument/2006/relationships/image" Target="../media/image44.png"/><Relationship Id="rId137" Type="http://schemas.openxmlformats.org/officeDocument/2006/relationships/hyperlink" Target="&#49884;&#54200;62&#54200;.pptx" TargetMode="External"/><Relationship Id="rId158" Type="http://schemas.openxmlformats.org/officeDocument/2006/relationships/image" Target="../media/image65.png"/><Relationship Id="rId302" Type="http://schemas.openxmlformats.org/officeDocument/2006/relationships/image" Target="../media/image137.png"/><Relationship Id="rId323" Type="http://schemas.openxmlformats.org/officeDocument/2006/relationships/hyperlink" Target="&#49884;&#54200;93&#54200;.pptx" TargetMode="External"/><Relationship Id="rId344" Type="http://schemas.openxmlformats.org/officeDocument/2006/relationships/image" Target="../media/image158.png"/><Relationship Id="rId20" Type="http://schemas.openxmlformats.org/officeDocument/2006/relationships/slide" Target="slide11.xml"/><Relationship Id="rId41" Type="http://schemas.openxmlformats.org/officeDocument/2006/relationships/hyperlink" Target="&#49884;&#54200;02&#54200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49884;&#54200;15&#54200;.pptx" TargetMode="External"/><Relationship Id="rId179" Type="http://schemas.openxmlformats.org/officeDocument/2006/relationships/hyperlink" Target="&#49884;&#54200;125&#54200;.pptx" TargetMode="External"/><Relationship Id="rId365" Type="http://schemas.openxmlformats.org/officeDocument/2006/relationships/hyperlink" Target="../17&#50640;&#49828;&#45908;/&#50640;&#49828;&#45908;.pptx" TargetMode="External"/><Relationship Id="rId386" Type="http://schemas.openxmlformats.org/officeDocument/2006/relationships/image" Target="../media/image179.png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5" Type="http://schemas.openxmlformats.org/officeDocument/2006/relationships/hyperlink" Target="&#49884;&#54200;107&#54200;.pptx" TargetMode="External"/><Relationship Id="rId246" Type="http://schemas.openxmlformats.org/officeDocument/2006/relationships/image" Target="../media/image109.png"/><Relationship Id="rId267" Type="http://schemas.openxmlformats.org/officeDocument/2006/relationships/hyperlink" Target="&#49884;&#54200;73&#54200;.pptx" TargetMode="External"/><Relationship Id="rId288" Type="http://schemas.openxmlformats.org/officeDocument/2006/relationships/image" Target="../media/image130.png"/><Relationship Id="rId411" Type="http://schemas.openxmlformats.org/officeDocument/2006/relationships/hyperlink" Target="../../&#49888;&#50557;PPT/40%20&#47560;&#53468;&#48373;&#51020;/&#47560;&#53468;&#48373;&#51020;.pptx" TargetMode="External"/><Relationship Id="rId432" Type="http://schemas.openxmlformats.org/officeDocument/2006/relationships/image" Target="../media/image202.png"/><Relationship Id="rId453" Type="http://schemas.openxmlformats.org/officeDocument/2006/relationships/hyperlink" Target="../../&#49888;&#50557;PPT/61%20&#48288;&#46300;&#47196;&#54980;&#49436;/&#48288;&#46300;&#47196;&#54980;&#49436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&#49884;&#54200;66&#54200;.pptx" TargetMode="External"/><Relationship Id="rId313" Type="http://schemas.openxmlformats.org/officeDocument/2006/relationships/hyperlink" Target="&#49884;&#54200;98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12&#54200;.pptx" TargetMode="External"/><Relationship Id="rId52" Type="http://schemas.openxmlformats.org/officeDocument/2006/relationships/image" Target="../media/image12.png"/><Relationship Id="rId73" Type="http://schemas.openxmlformats.org/officeDocument/2006/relationships/hyperlink" Target="&#49884;&#54200;55&#54200;.pptx" TargetMode="External"/><Relationship Id="rId94" Type="http://schemas.openxmlformats.org/officeDocument/2006/relationships/image" Target="../media/image33.png"/><Relationship Id="rId148" Type="http://schemas.openxmlformats.org/officeDocument/2006/relationships/image" Target="../media/image60.png"/><Relationship Id="rId169" Type="http://schemas.openxmlformats.org/officeDocument/2006/relationships/hyperlink" Target="&#49884;&#54200;144&#54200;.pptx" TargetMode="External"/><Relationship Id="rId334" Type="http://schemas.openxmlformats.org/officeDocument/2006/relationships/image" Target="../media/image153.png"/><Relationship Id="rId355" Type="http://schemas.openxmlformats.org/officeDocument/2006/relationships/hyperlink" Target="../11&#50676;&#50773;&#44592;&#49345;/&#50676;&#50773;&#44592;&#49345;.pptx" TargetMode="External"/><Relationship Id="rId376" Type="http://schemas.openxmlformats.org/officeDocument/2006/relationships/image" Target="../media/image174.png"/><Relationship Id="rId397" Type="http://schemas.openxmlformats.org/officeDocument/2006/relationships/hyperlink" Target="../33&#48120;&#44032;/&#48120;&#44032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6.png"/><Relationship Id="rId215" Type="http://schemas.openxmlformats.org/officeDocument/2006/relationships/hyperlink" Target="&#49884;&#54200;111&#54200;.pptx" TargetMode="External"/><Relationship Id="rId236" Type="http://schemas.openxmlformats.org/officeDocument/2006/relationships/image" Target="../media/image104.png"/><Relationship Id="rId257" Type="http://schemas.openxmlformats.org/officeDocument/2006/relationships/hyperlink" Target="&#49884;&#54200;49&#54200;.pptx" TargetMode="External"/><Relationship Id="rId278" Type="http://schemas.openxmlformats.org/officeDocument/2006/relationships/image" Target="../media/image125.png"/><Relationship Id="rId401" Type="http://schemas.openxmlformats.org/officeDocument/2006/relationships/hyperlink" Target="../35&#54616;&#48149;&#44397;/&#54616;&#48149;&#44397;.pptx" TargetMode="External"/><Relationship Id="rId422" Type="http://schemas.openxmlformats.org/officeDocument/2006/relationships/image" Target="../media/image197.png"/><Relationship Id="rId443" Type="http://schemas.openxmlformats.org/officeDocument/2006/relationships/hyperlink" Target="../../&#49888;&#50557;PPT/56%20&#46356;&#46020;&#49436;/&#46356;&#46020;&#49436;.pptx" TargetMode="External"/><Relationship Id="rId464" Type="http://schemas.openxmlformats.org/officeDocument/2006/relationships/image" Target="../media/image218.png"/><Relationship Id="rId303" Type="http://schemas.openxmlformats.org/officeDocument/2006/relationships/hyperlink" Target="&#49884;&#54200;89&#54200;.pptx" TargetMode="External"/><Relationship Id="rId42" Type="http://schemas.openxmlformats.org/officeDocument/2006/relationships/image" Target="../media/image7.png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345" Type="http://schemas.openxmlformats.org/officeDocument/2006/relationships/hyperlink" Target="../07&#49324;&#49324;&#44592;/&#49324;&#49324;&#44592;.pptx" TargetMode="External"/><Relationship Id="rId387" Type="http://schemas.openxmlformats.org/officeDocument/2006/relationships/hyperlink" Target="../28&#54840;&#49464;&#50500;/&#54840;&#49464;&#50500;.pptx" TargetMode="External"/><Relationship Id="rId191" Type="http://schemas.openxmlformats.org/officeDocument/2006/relationships/hyperlink" Target="&#49884;&#54200;126&#54200;.pptx" TargetMode="External"/><Relationship Id="rId205" Type="http://schemas.openxmlformats.org/officeDocument/2006/relationships/hyperlink" Target="&#49884;&#54200;138&#54200;.pptx" TargetMode="External"/><Relationship Id="rId247" Type="http://schemas.openxmlformats.org/officeDocument/2006/relationships/hyperlink" Target="&#49884;&#54200;118&#54200;.pptx" TargetMode="External"/><Relationship Id="rId412" Type="http://schemas.openxmlformats.org/officeDocument/2006/relationships/image" Target="../media/image192.png"/><Relationship Id="rId107" Type="http://schemas.openxmlformats.org/officeDocument/2006/relationships/hyperlink" Target="&#49884;&#54200;35&#54200;.pptx" TargetMode="External"/><Relationship Id="rId289" Type="http://schemas.openxmlformats.org/officeDocument/2006/relationships/hyperlink" Target="&#49884;&#54200;85&#54200;.pptx" TargetMode="External"/><Relationship Id="rId454" Type="http://schemas.openxmlformats.org/officeDocument/2006/relationships/image" Target="../media/image213.png"/><Relationship Id="rId11" Type="http://schemas.openxmlformats.org/officeDocument/2006/relationships/slide" Target="slide25.xml"/><Relationship Id="rId53" Type="http://schemas.openxmlformats.org/officeDocument/2006/relationships/hyperlink" Target="&#49884;&#54200;23&#54200;.pptx" TargetMode="External"/><Relationship Id="rId149" Type="http://schemas.openxmlformats.org/officeDocument/2006/relationships/hyperlink" Target="&#49884;&#54200;28&#54200;.pptx" TargetMode="External"/><Relationship Id="rId314" Type="http://schemas.openxmlformats.org/officeDocument/2006/relationships/image" Target="../media/image143.png"/><Relationship Id="rId356" Type="http://schemas.openxmlformats.org/officeDocument/2006/relationships/image" Target="../media/image164.png"/><Relationship Id="rId398" Type="http://schemas.openxmlformats.org/officeDocument/2006/relationships/image" Target="../media/image185.png"/><Relationship Id="rId95" Type="http://schemas.openxmlformats.org/officeDocument/2006/relationships/hyperlink" Target="&#49884;&#54200;40&#54200;.pptx" TargetMode="External"/><Relationship Id="rId160" Type="http://schemas.openxmlformats.org/officeDocument/2006/relationships/image" Target="../media/image66.png"/><Relationship Id="rId216" Type="http://schemas.openxmlformats.org/officeDocument/2006/relationships/image" Target="../media/image94.png"/><Relationship Id="rId423" Type="http://schemas.openxmlformats.org/officeDocument/2006/relationships/hyperlink" Target="../../&#49888;&#50557;PPT/46%20&#44256;&#47536;&#46020;&#51204;&#49436;/&#44256;&#47536;&#46020;&#51204;&#49436;.pptx" TargetMode="External"/><Relationship Id="rId258" Type="http://schemas.openxmlformats.org/officeDocument/2006/relationships/image" Target="../media/image115.png"/><Relationship Id="rId465" Type="http://schemas.openxmlformats.org/officeDocument/2006/relationships/image" Target="../media/image219.png"/><Relationship Id="rId22" Type="http://schemas.openxmlformats.org/officeDocument/2006/relationships/slide" Target="slide13.xm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325" Type="http://schemas.openxmlformats.org/officeDocument/2006/relationships/hyperlink" Target="&#49884;&#54200;92&#54200;.pptx" TargetMode="External"/><Relationship Id="rId367" Type="http://schemas.openxmlformats.org/officeDocument/2006/relationships/hyperlink" Target="../18&#50853;&#44592;/&#50853;&#44592;.pptx" TargetMode="External"/><Relationship Id="rId171" Type="http://schemas.openxmlformats.org/officeDocument/2006/relationships/hyperlink" Target="&#49884;&#54200;124&#54200;.pptx" TargetMode="External"/><Relationship Id="rId227" Type="http://schemas.openxmlformats.org/officeDocument/2006/relationships/hyperlink" Target="&#49884;&#54200;106&#54200;.pptx" TargetMode="External"/><Relationship Id="rId269" Type="http://schemas.openxmlformats.org/officeDocument/2006/relationships/hyperlink" Target="&#49884;&#54200;74&#54200;.pptx" TargetMode="External"/><Relationship Id="rId434" Type="http://schemas.openxmlformats.org/officeDocument/2006/relationships/image" Target="../media/image203.png"/><Relationship Id="rId33" Type="http://schemas.openxmlformats.org/officeDocument/2006/relationships/hyperlink" Target="&#49884;&#54200;22&#54200;.pptx" TargetMode="External"/><Relationship Id="rId129" Type="http://schemas.openxmlformats.org/officeDocument/2006/relationships/hyperlink" Target="&#49884;&#54200;61&#54200;.pptx" TargetMode="External"/><Relationship Id="rId280" Type="http://schemas.openxmlformats.org/officeDocument/2006/relationships/image" Target="../media/image126.png"/><Relationship Id="rId336" Type="http://schemas.openxmlformats.org/officeDocument/2006/relationships/image" Target="../media/image154.png"/><Relationship Id="rId75" Type="http://schemas.openxmlformats.org/officeDocument/2006/relationships/hyperlink" Target="&#49884;&#54200;51&#54200;.pptx" TargetMode="External"/><Relationship Id="rId140" Type="http://schemas.openxmlformats.org/officeDocument/2006/relationships/image" Target="../media/image56.png"/><Relationship Id="rId182" Type="http://schemas.openxmlformats.org/officeDocument/2006/relationships/image" Target="../media/image77.png"/><Relationship Id="rId378" Type="http://schemas.openxmlformats.org/officeDocument/2006/relationships/image" Target="../media/image175.png"/><Relationship Id="rId403" Type="http://schemas.openxmlformats.org/officeDocument/2006/relationships/hyperlink" Target="../36&#49828;&#48148;&#45264;/&#49828;&#48148;&#45264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5.png"/><Relationship Id="rId445" Type="http://schemas.openxmlformats.org/officeDocument/2006/relationships/hyperlink" Target="../../&#49888;&#50557;PPT/57%20&#48716;&#47112;&#47788;&#49436;/&#48716;&#47112;&#47788;&#49436;1&#51109;.pptx" TargetMode="External"/><Relationship Id="rId291" Type="http://schemas.openxmlformats.org/officeDocument/2006/relationships/hyperlink" Target="&#49884;&#54200;86&#54200;.pptx" TargetMode="External"/><Relationship Id="rId305" Type="http://schemas.openxmlformats.org/officeDocument/2006/relationships/hyperlink" Target="&#49884;&#54200;100&#54200;.pptx" TargetMode="External"/><Relationship Id="rId347" Type="http://schemas.openxmlformats.org/officeDocument/2006/relationships/hyperlink" Target="../08&#47355;&#44592;/&#47355;&#44592;.pptx" TargetMode="External"/><Relationship Id="rId44" Type="http://schemas.openxmlformats.org/officeDocument/2006/relationships/image" Target="../media/image8.png"/><Relationship Id="rId86" Type="http://schemas.openxmlformats.org/officeDocument/2006/relationships/image" Target="../media/image29.png"/><Relationship Id="rId151" Type="http://schemas.openxmlformats.org/officeDocument/2006/relationships/hyperlink" Target="&#49884;&#54200;18&#54200;.pptx" TargetMode="External"/><Relationship Id="rId389" Type="http://schemas.openxmlformats.org/officeDocument/2006/relationships/hyperlink" Target="../29&#50836;&#50648;/&#50836;&#50648;.pptx" TargetMode="External"/><Relationship Id="rId193" Type="http://schemas.openxmlformats.org/officeDocument/2006/relationships/hyperlink" Target="&#49884;&#54200;136&#54200;.pptx" TargetMode="External"/><Relationship Id="rId207" Type="http://schemas.openxmlformats.org/officeDocument/2006/relationships/hyperlink" Target="&#49884;&#54200;148&#54200;.pptx" TargetMode="External"/><Relationship Id="rId249" Type="http://schemas.openxmlformats.org/officeDocument/2006/relationships/hyperlink" Target="&#49884;&#54200;119&#54200;.pptx" TargetMode="External"/><Relationship Id="rId414" Type="http://schemas.openxmlformats.org/officeDocument/2006/relationships/image" Target="../media/image193.png"/><Relationship Id="rId456" Type="http://schemas.openxmlformats.org/officeDocument/2006/relationships/image" Target="../media/image214.png"/><Relationship Id="rId13" Type="http://schemas.openxmlformats.org/officeDocument/2006/relationships/slide" Target="slide26.xml"/><Relationship Id="rId109" Type="http://schemas.openxmlformats.org/officeDocument/2006/relationships/hyperlink" Target="&#49884;&#54200;36&#54200;.pptx" TargetMode="External"/><Relationship Id="rId260" Type="http://schemas.openxmlformats.org/officeDocument/2006/relationships/image" Target="../media/image116.png"/><Relationship Id="rId316" Type="http://schemas.openxmlformats.org/officeDocument/2006/relationships/image" Target="../media/image144.png"/><Relationship Id="rId55" Type="http://schemas.openxmlformats.org/officeDocument/2006/relationships/hyperlink" Target="&#49884;&#54200;44&#54200;.pptx" TargetMode="External"/><Relationship Id="rId97" Type="http://schemas.openxmlformats.org/officeDocument/2006/relationships/hyperlink" Target="&#49884;&#54200;50&#54200;.pptx" TargetMode="External"/><Relationship Id="rId120" Type="http://schemas.openxmlformats.org/officeDocument/2006/relationships/image" Target="../media/image46.png"/><Relationship Id="rId358" Type="http://schemas.openxmlformats.org/officeDocument/2006/relationships/image" Target="../media/image165.png"/><Relationship Id="rId162" Type="http://schemas.openxmlformats.org/officeDocument/2006/relationships/image" Target="../media/image67.png"/><Relationship Id="rId218" Type="http://schemas.openxmlformats.org/officeDocument/2006/relationships/image" Target="../media/image95.png"/><Relationship Id="rId425" Type="http://schemas.openxmlformats.org/officeDocument/2006/relationships/hyperlink" Target="../../&#49888;&#50557;PPT/47%20&#44256;&#47536;&#46020;&#54980;&#49436;/&#44256;&#47536;&#46020;&#54980;&#49436;.pptx" TargetMode="External"/><Relationship Id="rId271" Type="http://schemas.openxmlformats.org/officeDocument/2006/relationships/hyperlink" Target="&#49884;&#54200;75&#54200;.pptx" TargetMode="External"/><Relationship Id="rId24" Type="http://schemas.openxmlformats.org/officeDocument/2006/relationships/slide" Target="slide15.xml"/><Relationship Id="rId66" Type="http://schemas.openxmlformats.org/officeDocument/2006/relationships/image" Target="../media/image19.png"/><Relationship Id="rId131" Type="http://schemas.openxmlformats.org/officeDocument/2006/relationships/hyperlink" Target="&#49884;&#54200;65&#54200;.pptx" TargetMode="External"/><Relationship Id="rId327" Type="http://schemas.openxmlformats.org/officeDocument/2006/relationships/hyperlink" Target="&#49884;&#54200;91&#54200;.pptx" TargetMode="External"/><Relationship Id="rId369" Type="http://schemas.openxmlformats.org/officeDocument/2006/relationships/hyperlink" Target="../19&#49884;&#54200;/&#49884;&#54200;.pptx" TargetMode="External"/><Relationship Id="rId173" Type="http://schemas.openxmlformats.org/officeDocument/2006/relationships/hyperlink" Target="&#49884;&#54200;143&#54200;.pptx" TargetMode="External"/><Relationship Id="rId229" Type="http://schemas.openxmlformats.org/officeDocument/2006/relationships/hyperlink" Target="&#49884;&#54200;108&#54200;.pptx" TargetMode="External"/><Relationship Id="rId380" Type="http://schemas.openxmlformats.org/officeDocument/2006/relationships/image" Target="../media/image176.png"/><Relationship Id="rId436" Type="http://schemas.openxmlformats.org/officeDocument/2006/relationships/image" Target="../media/image204.png"/><Relationship Id="rId240" Type="http://schemas.openxmlformats.org/officeDocument/2006/relationships/image" Target="../media/image106.png"/><Relationship Id="rId35" Type="http://schemas.openxmlformats.org/officeDocument/2006/relationships/hyperlink" Target="&#49884;&#54200;21&#54200;.pptx" TargetMode="External"/><Relationship Id="rId77" Type="http://schemas.openxmlformats.org/officeDocument/2006/relationships/hyperlink" Target="&#49884;&#54200;52&#54200;.pptx" TargetMode="External"/><Relationship Id="rId100" Type="http://schemas.openxmlformats.org/officeDocument/2006/relationships/image" Target="../media/image36.png"/><Relationship Id="rId282" Type="http://schemas.openxmlformats.org/officeDocument/2006/relationships/image" Target="../media/image127.png"/><Relationship Id="rId338" Type="http://schemas.openxmlformats.org/officeDocument/2006/relationships/image" Target="../media/image155.png"/><Relationship Id="rId8" Type="http://schemas.openxmlformats.org/officeDocument/2006/relationships/slide" Target="slide4.xml"/><Relationship Id="rId142" Type="http://schemas.openxmlformats.org/officeDocument/2006/relationships/image" Target="../media/image57.png"/><Relationship Id="rId184" Type="http://schemas.openxmlformats.org/officeDocument/2006/relationships/image" Target="../media/image78.png"/><Relationship Id="rId391" Type="http://schemas.openxmlformats.org/officeDocument/2006/relationships/hyperlink" Target="../30&#50500;&#47784;&#49828;/&#50500;&#47784;&#49828;.pptx" TargetMode="External"/><Relationship Id="rId405" Type="http://schemas.openxmlformats.org/officeDocument/2006/relationships/hyperlink" Target="../37&#54617;&#44060;/&#54617;&#44060;.pptx" TargetMode="External"/><Relationship Id="rId447" Type="http://schemas.openxmlformats.org/officeDocument/2006/relationships/hyperlink" Target="../../&#49888;&#50557;PPT/58%20&#55176;&#48652;&#47532;&#49436;/&#55176;&#48652;&#47532;&#49436;.pptx" TargetMode="External"/><Relationship Id="rId251" Type="http://schemas.openxmlformats.org/officeDocument/2006/relationships/hyperlink" Target="&#49884;&#54200;19&#54200;.pptx" TargetMode="External"/><Relationship Id="rId46" Type="http://schemas.openxmlformats.org/officeDocument/2006/relationships/image" Target="../media/image9.png"/><Relationship Id="rId293" Type="http://schemas.openxmlformats.org/officeDocument/2006/relationships/hyperlink" Target="&#49884;&#54200;87&#54200;.pptx" TargetMode="External"/><Relationship Id="rId307" Type="http://schemas.openxmlformats.org/officeDocument/2006/relationships/hyperlink" Target="&#49884;&#54200;101&#54200;.pptx" TargetMode="External"/><Relationship Id="rId349" Type="http://schemas.openxmlformats.org/officeDocument/2006/relationships/hyperlink" Target="../09&#49324;&#47924;&#50648;&#49345;/&#49324;&#47924;&#50648;&#49345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&#49884;&#54200;46&#54200;.pptx" TargetMode="External"/><Relationship Id="rId153" Type="http://schemas.openxmlformats.org/officeDocument/2006/relationships/hyperlink" Target="&#49884;&#54200;08&#54200;.pptx" TargetMode="External"/><Relationship Id="rId195" Type="http://schemas.openxmlformats.org/officeDocument/2006/relationships/hyperlink" Target="&#49884;&#54200;146&#54200;.pptx" TargetMode="External"/><Relationship Id="rId209" Type="http://schemas.openxmlformats.org/officeDocument/2006/relationships/hyperlink" Target="&#49884;&#54200;149&#54200;.pptx" TargetMode="External"/><Relationship Id="rId360" Type="http://schemas.openxmlformats.org/officeDocument/2006/relationships/image" Target="../media/image166.png"/><Relationship Id="rId416" Type="http://schemas.openxmlformats.org/officeDocument/2006/relationships/image" Target="../media/image194.png"/><Relationship Id="rId220" Type="http://schemas.openxmlformats.org/officeDocument/2006/relationships/image" Target="../media/image96.png"/><Relationship Id="rId458" Type="http://schemas.openxmlformats.org/officeDocument/2006/relationships/image" Target="../media/image215.png"/><Relationship Id="rId15" Type="http://schemas.openxmlformats.org/officeDocument/2006/relationships/slide" Target="slide27.xml"/><Relationship Id="rId57" Type="http://schemas.openxmlformats.org/officeDocument/2006/relationships/hyperlink" Target="&#49884;&#54200;04&#54200;.pptx" TargetMode="External"/><Relationship Id="rId262" Type="http://schemas.openxmlformats.org/officeDocument/2006/relationships/image" Target="../media/image117.png"/><Relationship Id="rId318" Type="http://schemas.openxmlformats.org/officeDocument/2006/relationships/image" Target="../media/image145.png"/><Relationship Id="rId99" Type="http://schemas.openxmlformats.org/officeDocument/2006/relationships/hyperlink" Target="&#49884;&#54200;56&#54200;.pptx" TargetMode="External"/><Relationship Id="rId122" Type="http://schemas.openxmlformats.org/officeDocument/2006/relationships/image" Target="../media/image47.png"/><Relationship Id="rId164" Type="http://schemas.openxmlformats.org/officeDocument/2006/relationships/image" Target="../media/image68.png"/><Relationship Id="rId371" Type="http://schemas.openxmlformats.org/officeDocument/2006/relationships/hyperlink" Target="../20&#51104;&#50616;/&#51104;&#50616;.pptx" TargetMode="External"/><Relationship Id="rId427" Type="http://schemas.openxmlformats.org/officeDocument/2006/relationships/hyperlink" Target="../../&#49888;&#50557;PPT/48%20&#44040;&#46972;&#46356;&#50500;&#49436;/&#44040;&#46972;&#46356;&#50500;&#49436;.pptx" TargetMode="External"/><Relationship Id="rId26" Type="http://schemas.openxmlformats.org/officeDocument/2006/relationships/slide" Target="slide17.xml"/><Relationship Id="rId231" Type="http://schemas.openxmlformats.org/officeDocument/2006/relationships/hyperlink" Target="&#49884;&#54200;109&#54200;.pptx" TargetMode="External"/><Relationship Id="rId273" Type="http://schemas.openxmlformats.org/officeDocument/2006/relationships/hyperlink" Target="&#49884;&#54200;76&#54200;.pptx" TargetMode="External"/><Relationship Id="rId329" Type="http://schemas.openxmlformats.org/officeDocument/2006/relationships/hyperlink" Target="&#49884;&#54200;09&#54200;.pptx" TargetMode="External"/><Relationship Id="rId68" Type="http://schemas.openxmlformats.org/officeDocument/2006/relationships/image" Target="../media/image20.png"/><Relationship Id="rId133" Type="http://schemas.openxmlformats.org/officeDocument/2006/relationships/hyperlink" Target="&#49884;&#54200;64&#54200;.pptx" TargetMode="External"/><Relationship Id="rId175" Type="http://schemas.openxmlformats.org/officeDocument/2006/relationships/hyperlink" Target="&#49884;&#54200;142&#54200;.pptx" TargetMode="External"/><Relationship Id="rId340" Type="http://schemas.openxmlformats.org/officeDocument/2006/relationships/image" Target="../media/image156.png"/><Relationship Id="rId200" Type="http://schemas.openxmlformats.org/officeDocument/2006/relationships/image" Target="../media/image86.png"/><Relationship Id="rId382" Type="http://schemas.openxmlformats.org/officeDocument/2006/relationships/image" Target="../media/image177.png"/><Relationship Id="rId438" Type="http://schemas.openxmlformats.org/officeDocument/2006/relationships/image" Target="../media/image205.png"/><Relationship Id="rId242" Type="http://schemas.openxmlformats.org/officeDocument/2006/relationships/image" Target="../media/image107.png"/><Relationship Id="rId284" Type="http://schemas.openxmlformats.org/officeDocument/2006/relationships/image" Target="../media/image128.png"/><Relationship Id="rId37" Type="http://schemas.openxmlformats.org/officeDocument/2006/relationships/hyperlink" Target="&#49884;&#54200;11&#54200;.pptx" TargetMode="External"/><Relationship Id="rId79" Type="http://schemas.openxmlformats.org/officeDocument/2006/relationships/hyperlink" Target="&#49884;&#54200;53&#54200;.pptx" TargetMode="External"/><Relationship Id="rId102" Type="http://schemas.openxmlformats.org/officeDocument/2006/relationships/image" Target="../media/image37.png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86" Type="http://schemas.openxmlformats.org/officeDocument/2006/relationships/image" Target="../media/image79.png"/><Relationship Id="rId351" Type="http://schemas.openxmlformats.org/officeDocument/2006/relationships/hyperlink" Target="../10&#49324;&#47924;&#50648;&#54616;/&#49324;&#47924;&#50648;&#54616;.pptx" TargetMode="External"/><Relationship Id="rId393" Type="http://schemas.openxmlformats.org/officeDocument/2006/relationships/hyperlink" Target="../31&#50724;&#48148;&#45852;/&#50724;&#48148;&#45852;1&#51109;.pptx" TargetMode="External"/><Relationship Id="rId407" Type="http://schemas.openxmlformats.org/officeDocument/2006/relationships/hyperlink" Target="../38&#49828;&#44032;&#47028;/&#49828;&#44032;&#47028;.pptx" TargetMode="External"/><Relationship Id="rId449" Type="http://schemas.openxmlformats.org/officeDocument/2006/relationships/hyperlink" Target="../../&#49888;&#50557;PPT/59%20&#50556;&#44256;&#48372;&#49436;/&#50556;&#44256;&#48372;&#49436;.pptx" TargetMode="External"/><Relationship Id="rId211" Type="http://schemas.openxmlformats.org/officeDocument/2006/relationships/hyperlink" Target="&#49884;&#54200;139&#54200;.pptx" TargetMode="External"/><Relationship Id="rId253" Type="http://schemas.openxmlformats.org/officeDocument/2006/relationships/hyperlink" Target="&#49884;&#54200;29&#54200;.pptx" TargetMode="External"/><Relationship Id="rId295" Type="http://schemas.openxmlformats.org/officeDocument/2006/relationships/hyperlink" Target="&#49884;&#54200;69&#54200;.pptx" TargetMode="External"/><Relationship Id="rId309" Type="http://schemas.openxmlformats.org/officeDocument/2006/relationships/hyperlink" Target="&#49884;&#54200;102&#54200;.pptx" TargetMode="External"/><Relationship Id="rId460" Type="http://schemas.openxmlformats.org/officeDocument/2006/relationships/image" Target="../media/image216.png"/><Relationship Id="rId48" Type="http://schemas.openxmlformats.org/officeDocument/2006/relationships/image" Target="../media/image10.png"/><Relationship Id="rId113" Type="http://schemas.openxmlformats.org/officeDocument/2006/relationships/hyperlink" Target="&#49884;&#54200;60&#54200;.pptx" TargetMode="External"/><Relationship Id="rId320" Type="http://schemas.openxmlformats.org/officeDocument/2006/relationships/image" Target="../media/image146.png"/><Relationship Id="rId155" Type="http://schemas.openxmlformats.org/officeDocument/2006/relationships/hyperlink" Target="&#49884;&#54200;122&#54200;.pptx" TargetMode="External"/><Relationship Id="rId197" Type="http://schemas.openxmlformats.org/officeDocument/2006/relationships/hyperlink" Target="&#49884;&#54200;147&#54200;.pptx" TargetMode="External"/><Relationship Id="rId362" Type="http://schemas.openxmlformats.org/officeDocument/2006/relationships/image" Target="../media/image167.png"/><Relationship Id="rId418" Type="http://schemas.openxmlformats.org/officeDocument/2006/relationships/image" Target="../media/image195.png"/><Relationship Id="rId222" Type="http://schemas.openxmlformats.org/officeDocument/2006/relationships/image" Target="../media/image97.png"/><Relationship Id="rId264" Type="http://schemas.openxmlformats.org/officeDocument/2006/relationships/image" Target="../media/image118.png"/><Relationship Id="rId17" Type="http://schemas.openxmlformats.org/officeDocument/2006/relationships/slide" Target="slide9.xml"/><Relationship Id="rId59" Type="http://schemas.openxmlformats.org/officeDocument/2006/relationships/hyperlink" Target="&#49884;&#54200;41&#54200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166" Type="http://schemas.openxmlformats.org/officeDocument/2006/relationships/image" Target="../media/image69.png"/><Relationship Id="rId331" Type="http://schemas.openxmlformats.org/officeDocument/2006/relationships/hyperlink" Target="../../&#44396;-&#49888;&#50557;%20&#49457;&#44221;&#47785;&#47197;.pptx" TargetMode="External"/><Relationship Id="rId373" Type="http://schemas.openxmlformats.org/officeDocument/2006/relationships/hyperlink" Target="../21&#51204;&#46020;&#49436;/&#51204;&#46020;&#49436;.pptx" TargetMode="External"/><Relationship Id="rId429" Type="http://schemas.openxmlformats.org/officeDocument/2006/relationships/hyperlink" Target="../../&#49888;&#50557;PPT/49%20&#50640;&#48288;&#49548;&#49436;/&#50640;&#48288;&#49548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2&#54200;.pptx" TargetMode="External"/><Relationship Id="rId440" Type="http://schemas.openxmlformats.org/officeDocument/2006/relationships/image" Target="../media/image206.png"/><Relationship Id="rId28" Type="http://schemas.openxmlformats.org/officeDocument/2006/relationships/slide" Target="slide19.xml"/><Relationship Id="rId275" Type="http://schemas.openxmlformats.org/officeDocument/2006/relationships/hyperlink" Target="&#49884;&#54200;70&#54200;.pptx" TargetMode="External"/><Relationship Id="rId300" Type="http://schemas.openxmlformats.org/officeDocument/2006/relationships/image" Target="../media/image136.png"/><Relationship Id="rId81" Type="http://schemas.openxmlformats.org/officeDocument/2006/relationships/hyperlink" Target="&#49884;&#54200;05&#54200;.pptx" TargetMode="External"/><Relationship Id="rId135" Type="http://schemas.openxmlformats.org/officeDocument/2006/relationships/hyperlink" Target="&#49884;&#54200;63&#54200;.pptx" TargetMode="External"/><Relationship Id="rId177" Type="http://schemas.openxmlformats.org/officeDocument/2006/relationships/hyperlink" Target="&#49884;&#54200;141&#54200;.pptx" TargetMode="External"/><Relationship Id="rId342" Type="http://schemas.openxmlformats.org/officeDocument/2006/relationships/image" Target="../media/image157.png"/><Relationship Id="rId384" Type="http://schemas.openxmlformats.org/officeDocument/2006/relationships/image" Target="../media/image178.png"/><Relationship Id="rId202" Type="http://schemas.openxmlformats.org/officeDocument/2006/relationships/image" Target="../media/image87.png"/><Relationship Id="rId244" Type="http://schemas.openxmlformats.org/officeDocument/2006/relationships/image" Target="../media/image108.png"/><Relationship Id="rId39" Type="http://schemas.openxmlformats.org/officeDocument/2006/relationships/hyperlink" Target="&#49884;&#54200;01&#54200;.pptx" TargetMode="External"/><Relationship Id="rId286" Type="http://schemas.openxmlformats.org/officeDocument/2006/relationships/image" Target="../media/image129.png"/><Relationship Id="rId451" Type="http://schemas.openxmlformats.org/officeDocument/2006/relationships/hyperlink" Target="../../&#49888;&#50557;PPT/60%20&#48288;&#46300;&#47196;&#51204;&#49436;/&#48288;&#46300;&#47196;&#51204;&#49436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46" Type="http://schemas.openxmlformats.org/officeDocument/2006/relationships/image" Target="../media/image59.png"/><Relationship Id="rId188" Type="http://schemas.openxmlformats.org/officeDocument/2006/relationships/image" Target="../media/image80.png"/><Relationship Id="rId311" Type="http://schemas.openxmlformats.org/officeDocument/2006/relationships/hyperlink" Target="&#49884;&#54200;99&#54200;.pptx" TargetMode="External"/><Relationship Id="rId353" Type="http://schemas.openxmlformats.org/officeDocument/2006/relationships/hyperlink" Target="../12&#50676;&#50773;&#44592;&#54616;/&#50676;&#50773;&#44592;&#54616;.pptx" TargetMode="External"/><Relationship Id="rId395" Type="http://schemas.openxmlformats.org/officeDocument/2006/relationships/hyperlink" Target="../32&#50836;&#45208;/&#50836;&#45208;.pptx" TargetMode="External"/><Relationship Id="rId409" Type="http://schemas.openxmlformats.org/officeDocument/2006/relationships/hyperlink" Target="../39&#47568;&#46972;&#44592;/&#47568;&#46972;&#44592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&#49884;&#54200;129&#54200;.pptx" TargetMode="External"/><Relationship Id="rId420" Type="http://schemas.openxmlformats.org/officeDocument/2006/relationships/image" Target="../media/image196.png"/><Relationship Id="rId255" Type="http://schemas.openxmlformats.org/officeDocument/2006/relationships/hyperlink" Target="&#49884;&#54200;39&#54200;.pptx" TargetMode="External"/><Relationship Id="rId297" Type="http://schemas.openxmlformats.org/officeDocument/2006/relationships/hyperlink" Target="&#49884;&#54200;79&#54200;.pptx" TargetMode="External"/><Relationship Id="rId462" Type="http://schemas.openxmlformats.org/officeDocument/2006/relationships/image" Target="../media/image217.png"/><Relationship Id="rId115" Type="http://schemas.openxmlformats.org/officeDocument/2006/relationships/hyperlink" Target="&#49884;&#54200;07&#54200;.pptx" TargetMode="External"/><Relationship Id="rId157" Type="http://schemas.openxmlformats.org/officeDocument/2006/relationships/hyperlink" Target="&#49884;&#54200;121&#54200;.pptx" TargetMode="External"/><Relationship Id="rId322" Type="http://schemas.openxmlformats.org/officeDocument/2006/relationships/image" Target="../media/image147.png"/><Relationship Id="rId364" Type="http://schemas.openxmlformats.org/officeDocument/2006/relationships/image" Target="../media/image168.png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57&#54200;.pptx" TargetMode="External"/><Relationship Id="rId299" Type="http://schemas.openxmlformats.org/officeDocument/2006/relationships/hyperlink" Target="&#49884;&#54200;80&#54200;.pptx" TargetMode="External"/><Relationship Id="rId21" Type="http://schemas.openxmlformats.org/officeDocument/2006/relationships/slide" Target="slide12.xml"/><Relationship Id="rId63" Type="http://schemas.openxmlformats.org/officeDocument/2006/relationships/hyperlink" Target="&#49884;&#54200;43&#54200;.pptx" TargetMode="External"/><Relationship Id="rId159" Type="http://schemas.openxmlformats.org/officeDocument/2006/relationships/hyperlink" Target="&#49884;&#54200;123&#54200;.pptx" TargetMode="External"/><Relationship Id="rId324" Type="http://schemas.openxmlformats.org/officeDocument/2006/relationships/image" Target="../media/image148.png"/><Relationship Id="rId366" Type="http://schemas.openxmlformats.org/officeDocument/2006/relationships/image" Target="../media/image169.png"/><Relationship Id="rId170" Type="http://schemas.openxmlformats.org/officeDocument/2006/relationships/image" Target="../media/image71.png"/><Relationship Id="rId226" Type="http://schemas.openxmlformats.org/officeDocument/2006/relationships/image" Target="../media/image99.png"/><Relationship Id="rId433" Type="http://schemas.openxmlformats.org/officeDocument/2006/relationships/hyperlink" Target="../../&#49888;&#50557;PPT/51%20&#44264;&#47196;&#49352;&#49436;/&#44264;&#47196;&#49352;&#49436;.pptx" TargetMode="External"/><Relationship Id="rId268" Type="http://schemas.openxmlformats.org/officeDocument/2006/relationships/image" Target="../media/image120.png"/><Relationship Id="rId32" Type="http://schemas.openxmlformats.org/officeDocument/2006/relationships/image" Target="../media/image2.png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335" Type="http://schemas.openxmlformats.org/officeDocument/2006/relationships/hyperlink" Target="&#52285;&#49464;&#44592;.pptx" TargetMode="External"/><Relationship Id="rId377" Type="http://schemas.openxmlformats.org/officeDocument/2006/relationships/hyperlink" Target="../23&#51060;&#49324;&#50556;/&#51060;&#49324;&#50556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35&#54200;.pptx" TargetMode="External"/><Relationship Id="rId237" Type="http://schemas.openxmlformats.org/officeDocument/2006/relationships/hyperlink" Target="&#49884;&#54200;114&#54200;.pptx" TargetMode="External"/><Relationship Id="rId402" Type="http://schemas.openxmlformats.org/officeDocument/2006/relationships/image" Target="../media/image187.png"/><Relationship Id="rId279" Type="http://schemas.openxmlformats.org/officeDocument/2006/relationships/hyperlink" Target="&#49884;&#54200;88&#54200;.pptx" TargetMode="External"/><Relationship Id="rId444" Type="http://schemas.openxmlformats.org/officeDocument/2006/relationships/image" Target="../media/image208.png"/><Relationship Id="rId43" Type="http://schemas.openxmlformats.org/officeDocument/2006/relationships/hyperlink" Target="&#49884;&#54200;33&#54200;.pptx" TargetMode="External"/><Relationship Id="rId139" Type="http://schemas.openxmlformats.org/officeDocument/2006/relationships/hyperlink" Target="&#49884;&#54200;67&#54200;.pptx" TargetMode="External"/><Relationship Id="rId290" Type="http://schemas.openxmlformats.org/officeDocument/2006/relationships/image" Target="../media/image131.png"/><Relationship Id="rId304" Type="http://schemas.openxmlformats.org/officeDocument/2006/relationships/image" Target="../media/image138.png"/><Relationship Id="rId346" Type="http://schemas.openxmlformats.org/officeDocument/2006/relationships/image" Target="../media/image159.png"/><Relationship Id="rId388" Type="http://schemas.openxmlformats.org/officeDocument/2006/relationships/image" Target="../media/image180.png"/><Relationship Id="rId85" Type="http://schemas.openxmlformats.org/officeDocument/2006/relationships/hyperlink" Target="&#49884;&#54200;25&#54200;.pptx" TargetMode="External"/><Relationship Id="rId150" Type="http://schemas.openxmlformats.org/officeDocument/2006/relationships/image" Target="../media/image61.png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413" Type="http://schemas.openxmlformats.org/officeDocument/2006/relationships/hyperlink" Target="../../&#49888;&#50557;PPT/41%20&#47560;&#44032;&#48373;&#51020;/&#47560;&#44032;&#48373;&#51020;.pptx" TargetMode="External"/><Relationship Id="rId248" Type="http://schemas.openxmlformats.org/officeDocument/2006/relationships/image" Target="../media/image110.png"/><Relationship Id="rId455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6.xml"/><Relationship Id="rId108" Type="http://schemas.openxmlformats.org/officeDocument/2006/relationships/image" Target="../media/image40.png"/><Relationship Id="rId315" Type="http://schemas.openxmlformats.org/officeDocument/2006/relationships/hyperlink" Target="&#49884;&#54200;97&#54200;.pptx" TargetMode="External"/><Relationship Id="rId357" Type="http://schemas.openxmlformats.org/officeDocument/2006/relationships/hyperlink" Target="../13&#50669;&#45824;&#49345;/&#50669;&#45824;&#49345;.pptx" TargetMode="External"/><Relationship Id="rId54" Type="http://schemas.openxmlformats.org/officeDocument/2006/relationships/image" Target="../media/image13.png"/><Relationship Id="rId96" Type="http://schemas.openxmlformats.org/officeDocument/2006/relationships/image" Target="../media/image34.png"/><Relationship Id="rId161" Type="http://schemas.openxmlformats.org/officeDocument/2006/relationships/hyperlink" Target="&#49884;&#54200;133&#54200;.pptx" TargetMode="External"/><Relationship Id="rId217" Type="http://schemas.openxmlformats.org/officeDocument/2006/relationships/hyperlink" Target="&#49884;&#54200;103&#54200;.pptx" TargetMode="External"/><Relationship Id="rId399" Type="http://schemas.openxmlformats.org/officeDocument/2006/relationships/hyperlink" Target="../34&#45208;&#54996;/&#45208;&#54996;.pptx" TargetMode="External"/><Relationship Id="rId259" Type="http://schemas.openxmlformats.org/officeDocument/2006/relationships/hyperlink" Target="&#49884;&#54200;59&#54200;.pptx" TargetMode="External"/><Relationship Id="rId424" Type="http://schemas.openxmlformats.org/officeDocument/2006/relationships/image" Target="../media/image198.png"/><Relationship Id="rId466" Type="http://schemas.openxmlformats.org/officeDocument/2006/relationships/image" Target="../media/image239.png"/><Relationship Id="rId23" Type="http://schemas.openxmlformats.org/officeDocument/2006/relationships/slide" Target="slide14.xml"/><Relationship Id="rId119" Type="http://schemas.openxmlformats.org/officeDocument/2006/relationships/hyperlink" Target="&#49884;&#54200;47&#54200;.pptx" TargetMode="External"/><Relationship Id="rId270" Type="http://schemas.openxmlformats.org/officeDocument/2006/relationships/image" Target="../media/image121.png"/><Relationship Id="rId326" Type="http://schemas.openxmlformats.org/officeDocument/2006/relationships/image" Target="../media/image149.png"/><Relationship Id="rId65" Type="http://schemas.openxmlformats.org/officeDocument/2006/relationships/hyperlink" Target="&#49884;&#54200;34&#54200;.pptx" TargetMode="External"/><Relationship Id="rId130" Type="http://schemas.openxmlformats.org/officeDocument/2006/relationships/image" Target="../media/image51.png"/><Relationship Id="rId368" Type="http://schemas.openxmlformats.org/officeDocument/2006/relationships/image" Target="../media/image170.png"/><Relationship Id="rId172" Type="http://schemas.openxmlformats.org/officeDocument/2006/relationships/image" Target="../media/image72.png"/><Relationship Id="rId228" Type="http://schemas.openxmlformats.org/officeDocument/2006/relationships/image" Target="../media/image100.png"/><Relationship Id="rId43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1" Type="http://schemas.openxmlformats.org/officeDocument/2006/relationships/hyperlink" Target="&#49884;&#54200;81&#54200;.pptx" TargetMode="External"/><Relationship Id="rId337" Type="http://schemas.openxmlformats.org/officeDocument/2006/relationships/hyperlink" Target="../03&#47112;&#50948;&#44592;/&#47112;&#50948;&#44592;.pptx" TargetMode="External"/><Relationship Id="rId34" Type="http://schemas.openxmlformats.org/officeDocument/2006/relationships/image" Target="../media/image3.png"/><Relationship Id="rId76" Type="http://schemas.openxmlformats.org/officeDocument/2006/relationships/image" Target="../media/image24.png"/><Relationship Id="rId141" Type="http://schemas.openxmlformats.org/officeDocument/2006/relationships/hyperlink" Target="&#49884;&#54200;68&#54200;.pptx" TargetMode="External"/><Relationship Id="rId379" Type="http://schemas.openxmlformats.org/officeDocument/2006/relationships/hyperlink" Target="../24&#50696;&#47112;&#48120;&#50556;/&#50696;&#47112;&#48120;&#50556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45&#54200;.pptx" TargetMode="External"/><Relationship Id="rId239" Type="http://schemas.openxmlformats.org/officeDocument/2006/relationships/hyperlink" Target="&#49884;&#54200;115&#54200;.pptx" TargetMode="External"/><Relationship Id="rId390" Type="http://schemas.openxmlformats.org/officeDocument/2006/relationships/image" Target="../media/image181.png"/><Relationship Id="rId404" Type="http://schemas.openxmlformats.org/officeDocument/2006/relationships/image" Target="../media/image188.png"/><Relationship Id="rId446" Type="http://schemas.openxmlformats.org/officeDocument/2006/relationships/image" Target="../media/image209.png"/><Relationship Id="rId250" Type="http://schemas.openxmlformats.org/officeDocument/2006/relationships/image" Target="../media/image111.png"/><Relationship Id="rId292" Type="http://schemas.openxmlformats.org/officeDocument/2006/relationships/image" Target="../media/image132.png"/><Relationship Id="rId306" Type="http://schemas.openxmlformats.org/officeDocument/2006/relationships/image" Target="../media/image139.png"/><Relationship Id="rId45" Type="http://schemas.openxmlformats.org/officeDocument/2006/relationships/hyperlink" Target="&#49884;&#54200;31&#54200;.pptx" TargetMode="External"/><Relationship Id="rId87" Type="http://schemas.openxmlformats.org/officeDocument/2006/relationships/hyperlink" Target="&#49884;&#54200;45&#54200;.pptx" TargetMode="External"/><Relationship Id="rId110" Type="http://schemas.openxmlformats.org/officeDocument/2006/relationships/image" Target="../media/image41.png"/><Relationship Id="rId348" Type="http://schemas.openxmlformats.org/officeDocument/2006/relationships/image" Target="../media/image160.png"/><Relationship Id="rId152" Type="http://schemas.openxmlformats.org/officeDocument/2006/relationships/image" Target="../media/image62.png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415" Type="http://schemas.openxmlformats.org/officeDocument/2006/relationships/hyperlink" Target="../../&#49888;&#50557;PPT/42%20&#45572;&#44032;&#48373;&#51020;/&#45572;&#44032;&#48373;&#51020;.pptx" TargetMode="External"/><Relationship Id="rId457" Type="http://schemas.openxmlformats.org/officeDocument/2006/relationships/hyperlink" Target="../../&#49888;&#50557;PPT/63%20&#50836;&#54620;&#51060;&#49436;/&#50836;&#54620;&#51060;&#49436;1&#51109;.pptx" TargetMode="External"/><Relationship Id="rId261" Type="http://schemas.openxmlformats.org/officeDocument/2006/relationships/hyperlink" Target="&#49884;&#54200;77&#54200;.pptx" TargetMode="External"/><Relationship Id="rId14" Type="http://schemas.openxmlformats.org/officeDocument/2006/relationships/slide" Target="slide7.xml"/><Relationship Id="rId56" Type="http://schemas.openxmlformats.org/officeDocument/2006/relationships/image" Target="../media/image14.png"/><Relationship Id="rId317" Type="http://schemas.openxmlformats.org/officeDocument/2006/relationships/hyperlink" Target="&#49884;&#54200;96&#54200;.pptx" TargetMode="External"/><Relationship Id="rId359" Type="http://schemas.openxmlformats.org/officeDocument/2006/relationships/hyperlink" Target="../14&#50669;&#45824;&#54616;/&#50669;&#45824;&#54616;.pptx" TargetMode="External"/><Relationship Id="rId98" Type="http://schemas.openxmlformats.org/officeDocument/2006/relationships/image" Target="../media/image35.png"/><Relationship Id="rId121" Type="http://schemas.openxmlformats.org/officeDocument/2006/relationships/hyperlink" Target="&#49884;&#54200;37&#54200;.pptx" TargetMode="External"/><Relationship Id="rId163" Type="http://schemas.openxmlformats.org/officeDocument/2006/relationships/hyperlink" Target="&#49884;&#54200;132&#54200;.pptx" TargetMode="External"/><Relationship Id="rId219" Type="http://schemas.openxmlformats.org/officeDocument/2006/relationships/hyperlink" Target="&#49884;&#54200;104&#54200;.pptx" TargetMode="External"/><Relationship Id="rId370" Type="http://schemas.openxmlformats.org/officeDocument/2006/relationships/image" Target="../media/image171.png"/><Relationship Id="rId426" Type="http://schemas.openxmlformats.org/officeDocument/2006/relationships/image" Target="../media/image199.png"/><Relationship Id="rId230" Type="http://schemas.openxmlformats.org/officeDocument/2006/relationships/image" Target="../media/image101.png"/><Relationship Id="rId25" Type="http://schemas.openxmlformats.org/officeDocument/2006/relationships/slide" Target="slide16.xml"/><Relationship Id="rId67" Type="http://schemas.openxmlformats.org/officeDocument/2006/relationships/hyperlink" Target="&#49884;&#54200;14&#54200;.pptx" TargetMode="External"/><Relationship Id="rId272" Type="http://schemas.openxmlformats.org/officeDocument/2006/relationships/image" Target="../media/image122.png"/><Relationship Id="rId328" Type="http://schemas.openxmlformats.org/officeDocument/2006/relationships/image" Target="../media/image150.png"/><Relationship Id="rId132" Type="http://schemas.openxmlformats.org/officeDocument/2006/relationships/image" Target="../media/image52.png"/><Relationship Id="rId174" Type="http://schemas.openxmlformats.org/officeDocument/2006/relationships/image" Target="../media/image73.png"/><Relationship Id="rId381" Type="http://schemas.openxmlformats.org/officeDocument/2006/relationships/hyperlink" Target="../25&#50696;&#47112;&#48120;&#50556;&#50528;&#44032;/&#50696;&#47112;&#48120;&#50556;&#50528;&#44032;.pptx" TargetMode="External"/><Relationship Id="rId241" Type="http://schemas.openxmlformats.org/officeDocument/2006/relationships/hyperlink" Target="&#49884;&#54200;120&#54200;.pptx" TargetMode="External"/><Relationship Id="rId43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36" Type="http://schemas.openxmlformats.org/officeDocument/2006/relationships/image" Target="../media/image4.png"/><Relationship Id="rId283" Type="http://schemas.openxmlformats.org/officeDocument/2006/relationships/hyperlink" Target="&#49884;&#54200;82&#54200;.pptx" TargetMode="External"/><Relationship Id="rId339" Type="http://schemas.openxmlformats.org/officeDocument/2006/relationships/hyperlink" Target="../04&#48124;&#49688;&#44592;/&#48124;&#49688;&#44592;.pptx" TargetMode="External"/><Relationship Id="rId78" Type="http://schemas.openxmlformats.org/officeDocument/2006/relationships/image" Target="../media/image25.png"/><Relationship Id="rId101" Type="http://schemas.openxmlformats.org/officeDocument/2006/relationships/hyperlink" Target="&#49884;&#54200;06&#54200;.pptx" TargetMode="External"/><Relationship Id="rId143" Type="http://schemas.openxmlformats.org/officeDocument/2006/relationships/hyperlink" Target="&#49884;&#54200;58&#54200;.pptx" TargetMode="External"/><Relationship Id="rId185" Type="http://schemas.openxmlformats.org/officeDocument/2006/relationships/hyperlink" Target="&#49884;&#54200;130&#54200;.pptx" TargetMode="External"/><Relationship Id="rId350" Type="http://schemas.openxmlformats.org/officeDocument/2006/relationships/image" Target="../media/image161.png"/><Relationship Id="rId406" Type="http://schemas.openxmlformats.org/officeDocument/2006/relationships/image" Target="../media/image189.png"/><Relationship Id="rId9" Type="http://schemas.openxmlformats.org/officeDocument/2006/relationships/slide" Target="slide24.xml"/><Relationship Id="rId210" Type="http://schemas.openxmlformats.org/officeDocument/2006/relationships/image" Target="../media/image91.png"/><Relationship Id="rId392" Type="http://schemas.openxmlformats.org/officeDocument/2006/relationships/image" Target="../media/image182.png"/><Relationship Id="rId448" Type="http://schemas.openxmlformats.org/officeDocument/2006/relationships/image" Target="../media/image210.png"/><Relationship Id="rId252" Type="http://schemas.openxmlformats.org/officeDocument/2006/relationships/image" Target="../media/image112.png"/><Relationship Id="rId294" Type="http://schemas.openxmlformats.org/officeDocument/2006/relationships/image" Target="../media/image133.png"/><Relationship Id="rId308" Type="http://schemas.openxmlformats.org/officeDocument/2006/relationships/image" Target="../media/image140.png"/><Relationship Id="rId47" Type="http://schemas.openxmlformats.org/officeDocument/2006/relationships/hyperlink" Target="&#49884;&#54200;32&#54200;.pptx" TargetMode="External"/><Relationship Id="rId89" Type="http://schemas.openxmlformats.org/officeDocument/2006/relationships/hyperlink" Target="&#49884;&#54200;10&#54200;.pptx" TargetMode="External"/><Relationship Id="rId112" Type="http://schemas.openxmlformats.org/officeDocument/2006/relationships/image" Target="../media/image42.png"/><Relationship Id="rId154" Type="http://schemas.openxmlformats.org/officeDocument/2006/relationships/image" Target="../media/image63.png"/><Relationship Id="rId361" Type="http://schemas.openxmlformats.org/officeDocument/2006/relationships/hyperlink" Target="../15&#50640;&#49828;&#46972;/&#50640;&#49828;&#46972;.pptx" TargetMode="External"/><Relationship Id="rId196" Type="http://schemas.openxmlformats.org/officeDocument/2006/relationships/image" Target="../media/image84.png"/><Relationship Id="rId417" Type="http://schemas.openxmlformats.org/officeDocument/2006/relationships/hyperlink" Target="../../&#49888;&#50557;PPT/43%20&#50836;&#54620;&#48373;&#51020;/&#50836;&#54620;&#48373;&#51020;.pptx" TargetMode="External"/><Relationship Id="rId459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28.xml"/><Relationship Id="rId221" Type="http://schemas.openxmlformats.org/officeDocument/2006/relationships/hyperlink" Target="&#49884;&#54200;105&#54200;.pptx" TargetMode="External"/><Relationship Id="rId263" Type="http://schemas.openxmlformats.org/officeDocument/2006/relationships/hyperlink" Target="&#49884;&#54200;71&#54200;.pptx" TargetMode="External"/><Relationship Id="rId319" Type="http://schemas.openxmlformats.org/officeDocument/2006/relationships/hyperlink" Target="&#49884;&#54200;95&#54200;.pptx" TargetMode="External"/><Relationship Id="rId58" Type="http://schemas.openxmlformats.org/officeDocument/2006/relationships/image" Target="../media/image15.png"/><Relationship Id="rId123" Type="http://schemas.openxmlformats.org/officeDocument/2006/relationships/hyperlink" Target="&#49884;&#54200;27&#54200;.pptx" TargetMode="External"/><Relationship Id="rId330" Type="http://schemas.openxmlformats.org/officeDocument/2006/relationships/image" Target="../media/image151.png"/><Relationship Id="rId165" Type="http://schemas.openxmlformats.org/officeDocument/2006/relationships/hyperlink" Target="&#49884;&#54200;131&#54200;.pptx" TargetMode="External"/><Relationship Id="rId372" Type="http://schemas.openxmlformats.org/officeDocument/2006/relationships/image" Target="../media/image172.png"/><Relationship Id="rId428" Type="http://schemas.openxmlformats.org/officeDocument/2006/relationships/image" Target="../media/image200.png"/><Relationship Id="rId232" Type="http://schemas.openxmlformats.org/officeDocument/2006/relationships/image" Target="../media/image102.png"/><Relationship Id="rId274" Type="http://schemas.openxmlformats.org/officeDocument/2006/relationships/image" Target="../media/image123.png"/><Relationship Id="rId27" Type="http://schemas.openxmlformats.org/officeDocument/2006/relationships/slide" Target="slide18.xml"/><Relationship Id="rId69" Type="http://schemas.openxmlformats.org/officeDocument/2006/relationships/hyperlink" Target="&#49884;&#54200;24&#54200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76" Type="http://schemas.openxmlformats.org/officeDocument/2006/relationships/image" Target="../media/image74.png"/><Relationship Id="rId341" Type="http://schemas.openxmlformats.org/officeDocument/2006/relationships/hyperlink" Target="../05&#49888;&#47749;&#44592;/&#49888;&#47749;&#44592;.pptx" TargetMode="External"/><Relationship Id="rId383" Type="http://schemas.openxmlformats.org/officeDocument/2006/relationships/hyperlink" Target="../26&#50640;&#49828;&#44180;/&#50640;&#49828;&#44180;.pptx" TargetMode="External"/><Relationship Id="rId439" Type="http://schemas.openxmlformats.org/officeDocument/2006/relationships/hyperlink" Target="../../&#49888;&#50557;PPT/54%20&#46356;&#47784;&#45936;&#51204;&#49436;/&#46356;&#47784;&#45936;&#51204;&#49436;.pptx" TargetMode="External"/><Relationship Id="rId201" Type="http://schemas.openxmlformats.org/officeDocument/2006/relationships/hyperlink" Target="&#49884;&#54200;127&#54200;.pptx" TargetMode="External"/><Relationship Id="rId243" Type="http://schemas.openxmlformats.org/officeDocument/2006/relationships/hyperlink" Target="&#49884;&#54200;116&#54200;.pptx" TargetMode="External"/><Relationship Id="rId285" Type="http://schemas.openxmlformats.org/officeDocument/2006/relationships/hyperlink" Target="&#49884;&#54200;83&#54200;.pptx" TargetMode="External"/><Relationship Id="rId450" Type="http://schemas.openxmlformats.org/officeDocument/2006/relationships/image" Target="../media/image211.png"/><Relationship Id="rId38" Type="http://schemas.openxmlformats.org/officeDocument/2006/relationships/image" Target="../media/image5.png"/><Relationship Id="rId103" Type="http://schemas.openxmlformats.org/officeDocument/2006/relationships/hyperlink" Target="&#49884;&#54200;16&#54200;.pptx" TargetMode="External"/><Relationship Id="rId310" Type="http://schemas.openxmlformats.org/officeDocument/2006/relationships/image" Target="../media/image141.png"/><Relationship Id="rId91" Type="http://schemas.openxmlformats.org/officeDocument/2006/relationships/hyperlink" Target="&#49884;&#54200;20&#54200;.pptx" TargetMode="External"/><Relationship Id="rId145" Type="http://schemas.openxmlformats.org/officeDocument/2006/relationships/hyperlink" Target="&#49884;&#54200;48&#54200;.pptx" TargetMode="External"/><Relationship Id="rId187" Type="http://schemas.openxmlformats.org/officeDocument/2006/relationships/hyperlink" Target="&#49884;&#54200;140&#54200;.pptx" TargetMode="External"/><Relationship Id="rId352" Type="http://schemas.openxmlformats.org/officeDocument/2006/relationships/image" Target="../media/image162.png"/><Relationship Id="rId394" Type="http://schemas.openxmlformats.org/officeDocument/2006/relationships/image" Target="../media/image183.png"/><Relationship Id="rId408" Type="http://schemas.openxmlformats.org/officeDocument/2006/relationships/image" Target="../media/image190.png"/><Relationship Id="rId212" Type="http://schemas.openxmlformats.org/officeDocument/2006/relationships/image" Target="../media/image92.png"/><Relationship Id="rId254" Type="http://schemas.openxmlformats.org/officeDocument/2006/relationships/image" Target="../media/image113.png"/><Relationship Id="rId49" Type="http://schemas.openxmlformats.org/officeDocument/2006/relationships/hyperlink" Target="&#49884;&#54200;03&#54200;.pptx" TargetMode="External"/><Relationship Id="rId114" Type="http://schemas.openxmlformats.org/officeDocument/2006/relationships/image" Target="../media/image43.png"/><Relationship Id="rId296" Type="http://schemas.openxmlformats.org/officeDocument/2006/relationships/image" Target="../media/image134.png"/><Relationship Id="rId461" Type="http://schemas.openxmlformats.org/officeDocument/2006/relationships/hyperlink" Target="../../&#49888;&#50557;PPT/65%20&#50976;&#45796;&#49436;/&#50976;&#45796;&#49436;1&#51109;.pptx" TargetMode="External"/><Relationship Id="rId60" Type="http://schemas.openxmlformats.org/officeDocument/2006/relationships/image" Target="../media/image16.png"/><Relationship Id="rId156" Type="http://schemas.openxmlformats.org/officeDocument/2006/relationships/image" Target="../media/image64.png"/><Relationship Id="rId198" Type="http://schemas.openxmlformats.org/officeDocument/2006/relationships/image" Target="../media/image85.png"/><Relationship Id="rId321" Type="http://schemas.openxmlformats.org/officeDocument/2006/relationships/hyperlink" Target="&#49884;&#54200;94&#54200;.pptx" TargetMode="External"/><Relationship Id="rId363" Type="http://schemas.openxmlformats.org/officeDocument/2006/relationships/hyperlink" Target="../16&#45712;&#54756;&#48120;&#50556;/&#45712;&#54756;&#48120;&#50556;.pptx" TargetMode="External"/><Relationship Id="rId419" Type="http://schemas.openxmlformats.org/officeDocument/2006/relationships/hyperlink" Target="../../&#49888;&#50557;PPT/44%20&#49324;&#46020;&#54665;&#51204;/&#49324;&#46020;&#54665;&#51204;.pptx" TargetMode="External"/><Relationship Id="rId223" Type="http://schemas.openxmlformats.org/officeDocument/2006/relationships/hyperlink" Target="&#49884;&#54200;110&#54200;.pptx" TargetMode="External"/><Relationship Id="rId430" Type="http://schemas.openxmlformats.org/officeDocument/2006/relationships/image" Target="../media/image201.png"/><Relationship Id="rId18" Type="http://schemas.openxmlformats.org/officeDocument/2006/relationships/slide" Target="slide29.xml"/><Relationship Id="rId265" Type="http://schemas.openxmlformats.org/officeDocument/2006/relationships/hyperlink" Target="&#49884;&#54200;72&#54200;.pptx" TargetMode="External"/><Relationship Id="rId125" Type="http://schemas.openxmlformats.org/officeDocument/2006/relationships/hyperlink" Target="&#49884;&#54200;17&#54200;.pptx" TargetMode="External"/><Relationship Id="rId167" Type="http://schemas.openxmlformats.org/officeDocument/2006/relationships/hyperlink" Target="&#49884;&#54200;134&#54200;.pptx" TargetMode="External"/><Relationship Id="rId332" Type="http://schemas.openxmlformats.org/officeDocument/2006/relationships/image" Target="../media/image152.png"/><Relationship Id="rId374" Type="http://schemas.openxmlformats.org/officeDocument/2006/relationships/image" Target="../media/image173.png"/><Relationship Id="rId71" Type="http://schemas.openxmlformats.org/officeDocument/2006/relationships/hyperlink" Target="&#49884;&#54200;54&#54200;.pptx" TargetMode="External"/><Relationship Id="rId234" Type="http://schemas.openxmlformats.org/officeDocument/2006/relationships/image" Target="../media/image10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276" Type="http://schemas.openxmlformats.org/officeDocument/2006/relationships/image" Target="../media/image124.png"/><Relationship Id="rId441" Type="http://schemas.openxmlformats.org/officeDocument/2006/relationships/hyperlink" Target="../../&#49888;&#50557;PPT/55%20&#46356;&#47784;&#45936;&#54980;&#49436;/&#46356;&#47784;&#45936;&#54980;&#49436;.pptx" TargetMode="External"/><Relationship Id="rId40" Type="http://schemas.openxmlformats.org/officeDocument/2006/relationships/image" Target="../media/image6.png"/><Relationship Id="rId136" Type="http://schemas.openxmlformats.org/officeDocument/2006/relationships/image" Target="../media/image54.png"/><Relationship Id="rId178" Type="http://schemas.openxmlformats.org/officeDocument/2006/relationships/image" Target="../media/image75.png"/><Relationship Id="rId301" Type="http://schemas.openxmlformats.org/officeDocument/2006/relationships/hyperlink" Target="&#49884;&#54200;90&#54200;.pptx" TargetMode="External"/><Relationship Id="rId343" Type="http://schemas.openxmlformats.org/officeDocument/2006/relationships/hyperlink" Target="../06&#50668;&#54840;&#49688;&#50500;/&#50668;&#54840;&#49688;&#50500;.pptx" TargetMode="External"/><Relationship Id="rId61" Type="http://schemas.openxmlformats.org/officeDocument/2006/relationships/hyperlink" Target="&#49884;&#54200;42&#54200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&#49884;&#54200;137&#54200;.pptx" TargetMode="External"/><Relationship Id="rId203" Type="http://schemas.openxmlformats.org/officeDocument/2006/relationships/hyperlink" Target="&#49884;&#54200;128&#54200;.pptx" TargetMode="External"/><Relationship Id="rId385" Type="http://schemas.openxmlformats.org/officeDocument/2006/relationships/hyperlink" Target="../27&#45796;&#45768;&#50648;/&#45796;&#45768;&#50648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8.png"/><Relationship Id="rId245" Type="http://schemas.openxmlformats.org/officeDocument/2006/relationships/hyperlink" Target="&#49884;&#54200;117&#54200;.pptx" TargetMode="External"/><Relationship Id="rId266" Type="http://schemas.openxmlformats.org/officeDocument/2006/relationships/image" Target="../media/image119.png"/><Relationship Id="rId287" Type="http://schemas.openxmlformats.org/officeDocument/2006/relationships/hyperlink" Target="&#49884;&#54200;84&#54200;.pptx" TargetMode="External"/><Relationship Id="rId410" Type="http://schemas.openxmlformats.org/officeDocument/2006/relationships/image" Target="../media/image191.png"/><Relationship Id="rId431" Type="http://schemas.openxmlformats.org/officeDocument/2006/relationships/hyperlink" Target="../../&#49888;&#50557;PPT/50%20&#48716;&#47549;&#48372;&#49436;/&#48716;&#47549;&#48372;&#49436;.pptx" TargetMode="External"/><Relationship Id="rId452" Type="http://schemas.openxmlformats.org/officeDocument/2006/relationships/image" Target="../media/image212.png"/><Relationship Id="rId30" Type="http://schemas.openxmlformats.org/officeDocument/2006/relationships/slide" Target="slide8.xml"/><Relationship Id="rId105" Type="http://schemas.openxmlformats.org/officeDocument/2006/relationships/hyperlink" Target="&#49884;&#54200;26&#54200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&#49884;&#54200;38&#54200;.pptx" TargetMode="External"/><Relationship Id="rId168" Type="http://schemas.openxmlformats.org/officeDocument/2006/relationships/image" Target="../media/image70.png"/><Relationship Id="rId312" Type="http://schemas.openxmlformats.org/officeDocument/2006/relationships/image" Target="../media/image142.png"/><Relationship Id="rId333" Type="http://schemas.openxmlformats.org/officeDocument/2006/relationships/hyperlink" Target="../02&#52636;&#50528;&#44413;&#44592;/&#52636;&#50528;&#44413;&#44592;.pptx" TargetMode="External"/><Relationship Id="rId354" Type="http://schemas.openxmlformats.org/officeDocument/2006/relationships/image" Target="../media/image163.png"/><Relationship Id="rId51" Type="http://schemas.openxmlformats.org/officeDocument/2006/relationships/hyperlink" Target="&#49884;&#54200;13&#54200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49884;&#54200;30&#54200;.pptx" TargetMode="External"/><Relationship Id="rId189" Type="http://schemas.openxmlformats.org/officeDocument/2006/relationships/hyperlink" Target="&#49884;&#54200;150&#54200;.pptx" TargetMode="External"/><Relationship Id="rId375" Type="http://schemas.openxmlformats.org/officeDocument/2006/relationships/hyperlink" Target="../22&#50500;&#44032;/&#50500;&#44032;.pptx" TargetMode="External"/><Relationship Id="rId396" Type="http://schemas.openxmlformats.org/officeDocument/2006/relationships/image" Target="../media/image184.png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35" Type="http://schemas.openxmlformats.org/officeDocument/2006/relationships/hyperlink" Target="&#49884;&#54200;113&#54200;.pptx" TargetMode="External"/><Relationship Id="rId256" Type="http://schemas.openxmlformats.org/officeDocument/2006/relationships/image" Target="../media/image114.png"/><Relationship Id="rId277" Type="http://schemas.openxmlformats.org/officeDocument/2006/relationships/hyperlink" Target="&#49884;&#54200;78&#54200;.pptx" TargetMode="External"/><Relationship Id="rId298" Type="http://schemas.openxmlformats.org/officeDocument/2006/relationships/image" Target="../media/image135.png"/><Relationship Id="rId400" Type="http://schemas.openxmlformats.org/officeDocument/2006/relationships/image" Target="../media/image186.png"/><Relationship Id="rId421" Type="http://schemas.openxmlformats.org/officeDocument/2006/relationships/hyperlink" Target="../../&#49888;&#50557;PPT/45%20&#47196;&#47560;&#49436;/&#47196;&#47560;&#49436;.pptx" TargetMode="External"/><Relationship Id="rId442" Type="http://schemas.openxmlformats.org/officeDocument/2006/relationships/image" Target="../media/image207.png"/><Relationship Id="rId463" Type="http://schemas.openxmlformats.org/officeDocument/2006/relationships/hyperlink" Target="../../&#49888;&#50557;PPT/66%20&#50836;&#54620;&#44228;&#49884;&#47197;/&#50836;&#54620;&#44228;&#49884;&#47197;.pptx" TargetMode="External"/><Relationship Id="rId116" Type="http://schemas.openxmlformats.org/officeDocument/2006/relationships/image" Target="../media/image44.png"/><Relationship Id="rId137" Type="http://schemas.openxmlformats.org/officeDocument/2006/relationships/hyperlink" Target="&#49884;&#54200;62&#54200;.pptx" TargetMode="External"/><Relationship Id="rId158" Type="http://schemas.openxmlformats.org/officeDocument/2006/relationships/image" Target="../media/image65.png"/><Relationship Id="rId302" Type="http://schemas.openxmlformats.org/officeDocument/2006/relationships/image" Target="../media/image137.png"/><Relationship Id="rId323" Type="http://schemas.openxmlformats.org/officeDocument/2006/relationships/hyperlink" Target="&#49884;&#54200;93&#54200;.pptx" TargetMode="External"/><Relationship Id="rId344" Type="http://schemas.openxmlformats.org/officeDocument/2006/relationships/image" Target="../media/image158.png"/><Relationship Id="rId20" Type="http://schemas.openxmlformats.org/officeDocument/2006/relationships/slide" Target="slide11.xml"/><Relationship Id="rId41" Type="http://schemas.openxmlformats.org/officeDocument/2006/relationships/hyperlink" Target="&#49884;&#54200;02&#54200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49884;&#54200;15&#54200;.pptx" TargetMode="External"/><Relationship Id="rId179" Type="http://schemas.openxmlformats.org/officeDocument/2006/relationships/hyperlink" Target="&#49884;&#54200;125&#54200;.pptx" TargetMode="External"/><Relationship Id="rId365" Type="http://schemas.openxmlformats.org/officeDocument/2006/relationships/hyperlink" Target="../17&#50640;&#49828;&#45908;/&#50640;&#49828;&#45908;.pptx" TargetMode="External"/><Relationship Id="rId386" Type="http://schemas.openxmlformats.org/officeDocument/2006/relationships/image" Target="../media/image179.png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5" Type="http://schemas.openxmlformats.org/officeDocument/2006/relationships/hyperlink" Target="&#49884;&#54200;107&#54200;.pptx" TargetMode="External"/><Relationship Id="rId246" Type="http://schemas.openxmlformats.org/officeDocument/2006/relationships/image" Target="../media/image109.png"/><Relationship Id="rId267" Type="http://schemas.openxmlformats.org/officeDocument/2006/relationships/hyperlink" Target="&#49884;&#54200;73&#54200;.pptx" TargetMode="External"/><Relationship Id="rId288" Type="http://schemas.openxmlformats.org/officeDocument/2006/relationships/image" Target="../media/image130.png"/><Relationship Id="rId411" Type="http://schemas.openxmlformats.org/officeDocument/2006/relationships/hyperlink" Target="../../&#49888;&#50557;PPT/40%20&#47560;&#53468;&#48373;&#51020;/&#47560;&#53468;&#48373;&#51020;.pptx" TargetMode="External"/><Relationship Id="rId432" Type="http://schemas.openxmlformats.org/officeDocument/2006/relationships/image" Target="../media/image202.png"/><Relationship Id="rId453" Type="http://schemas.openxmlformats.org/officeDocument/2006/relationships/hyperlink" Target="../../&#49888;&#50557;PPT/61%20&#48288;&#46300;&#47196;&#54980;&#49436;/&#48288;&#46300;&#47196;&#54980;&#49436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&#49884;&#54200;66&#54200;.pptx" TargetMode="External"/><Relationship Id="rId313" Type="http://schemas.openxmlformats.org/officeDocument/2006/relationships/hyperlink" Target="&#49884;&#54200;98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12&#54200;.pptx" TargetMode="External"/><Relationship Id="rId52" Type="http://schemas.openxmlformats.org/officeDocument/2006/relationships/image" Target="../media/image12.png"/><Relationship Id="rId73" Type="http://schemas.openxmlformats.org/officeDocument/2006/relationships/hyperlink" Target="&#49884;&#54200;55&#54200;.pptx" TargetMode="External"/><Relationship Id="rId94" Type="http://schemas.openxmlformats.org/officeDocument/2006/relationships/image" Target="../media/image33.png"/><Relationship Id="rId148" Type="http://schemas.openxmlformats.org/officeDocument/2006/relationships/image" Target="../media/image60.png"/><Relationship Id="rId169" Type="http://schemas.openxmlformats.org/officeDocument/2006/relationships/hyperlink" Target="&#49884;&#54200;144&#54200;.pptx" TargetMode="External"/><Relationship Id="rId334" Type="http://schemas.openxmlformats.org/officeDocument/2006/relationships/image" Target="../media/image153.png"/><Relationship Id="rId355" Type="http://schemas.openxmlformats.org/officeDocument/2006/relationships/hyperlink" Target="../11&#50676;&#50773;&#44592;&#49345;/&#50676;&#50773;&#44592;&#49345;.pptx" TargetMode="External"/><Relationship Id="rId376" Type="http://schemas.openxmlformats.org/officeDocument/2006/relationships/image" Target="../media/image174.png"/><Relationship Id="rId397" Type="http://schemas.openxmlformats.org/officeDocument/2006/relationships/hyperlink" Target="../33&#48120;&#44032;/&#48120;&#44032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6.png"/><Relationship Id="rId215" Type="http://schemas.openxmlformats.org/officeDocument/2006/relationships/hyperlink" Target="&#49884;&#54200;111&#54200;.pptx" TargetMode="External"/><Relationship Id="rId236" Type="http://schemas.openxmlformats.org/officeDocument/2006/relationships/image" Target="../media/image104.png"/><Relationship Id="rId257" Type="http://schemas.openxmlformats.org/officeDocument/2006/relationships/hyperlink" Target="&#49884;&#54200;49&#54200;.pptx" TargetMode="External"/><Relationship Id="rId278" Type="http://schemas.openxmlformats.org/officeDocument/2006/relationships/image" Target="../media/image125.png"/><Relationship Id="rId401" Type="http://schemas.openxmlformats.org/officeDocument/2006/relationships/hyperlink" Target="../35&#54616;&#48149;&#44397;/&#54616;&#48149;&#44397;.pptx" TargetMode="External"/><Relationship Id="rId422" Type="http://schemas.openxmlformats.org/officeDocument/2006/relationships/image" Target="../media/image197.png"/><Relationship Id="rId443" Type="http://schemas.openxmlformats.org/officeDocument/2006/relationships/hyperlink" Target="../../&#49888;&#50557;PPT/56%20&#46356;&#46020;&#49436;/&#46356;&#46020;&#49436;.pptx" TargetMode="External"/><Relationship Id="rId464" Type="http://schemas.openxmlformats.org/officeDocument/2006/relationships/image" Target="../media/image218.png"/><Relationship Id="rId303" Type="http://schemas.openxmlformats.org/officeDocument/2006/relationships/hyperlink" Target="&#49884;&#54200;89&#54200;.pptx" TargetMode="External"/><Relationship Id="rId42" Type="http://schemas.openxmlformats.org/officeDocument/2006/relationships/image" Target="../media/image7.png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345" Type="http://schemas.openxmlformats.org/officeDocument/2006/relationships/hyperlink" Target="../07&#49324;&#49324;&#44592;/&#49324;&#49324;&#44592;.pptx" TargetMode="External"/><Relationship Id="rId387" Type="http://schemas.openxmlformats.org/officeDocument/2006/relationships/hyperlink" Target="../28&#54840;&#49464;&#50500;/&#54840;&#49464;&#50500;.pptx" TargetMode="External"/><Relationship Id="rId191" Type="http://schemas.openxmlformats.org/officeDocument/2006/relationships/hyperlink" Target="&#49884;&#54200;126&#54200;.pptx" TargetMode="External"/><Relationship Id="rId205" Type="http://schemas.openxmlformats.org/officeDocument/2006/relationships/hyperlink" Target="&#49884;&#54200;138&#54200;.pptx" TargetMode="External"/><Relationship Id="rId247" Type="http://schemas.openxmlformats.org/officeDocument/2006/relationships/hyperlink" Target="&#49884;&#54200;118&#54200;.pptx" TargetMode="External"/><Relationship Id="rId412" Type="http://schemas.openxmlformats.org/officeDocument/2006/relationships/image" Target="../media/image192.png"/><Relationship Id="rId107" Type="http://schemas.openxmlformats.org/officeDocument/2006/relationships/hyperlink" Target="&#49884;&#54200;35&#54200;.pptx" TargetMode="External"/><Relationship Id="rId289" Type="http://schemas.openxmlformats.org/officeDocument/2006/relationships/hyperlink" Target="&#49884;&#54200;85&#54200;.pptx" TargetMode="External"/><Relationship Id="rId454" Type="http://schemas.openxmlformats.org/officeDocument/2006/relationships/image" Target="../media/image213.png"/><Relationship Id="rId11" Type="http://schemas.openxmlformats.org/officeDocument/2006/relationships/slide" Target="slide25.xml"/><Relationship Id="rId53" Type="http://schemas.openxmlformats.org/officeDocument/2006/relationships/hyperlink" Target="&#49884;&#54200;23&#54200;.pptx" TargetMode="External"/><Relationship Id="rId149" Type="http://schemas.openxmlformats.org/officeDocument/2006/relationships/hyperlink" Target="&#49884;&#54200;28&#54200;.pptx" TargetMode="External"/><Relationship Id="rId314" Type="http://schemas.openxmlformats.org/officeDocument/2006/relationships/image" Target="../media/image143.png"/><Relationship Id="rId356" Type="http://schemas.openxmlformats.org/officeDocument/2006/relationships/image" Target="../media/image164.png"/><Relationship Id="rId398" Type="http://schemas.openxmlformats.org/officeDocument/2006/relationships/image" Target="../media/image185.png"/><Relationship Id="rId95" Type="http://schemas.openxmlformats.org/officeDocument/2006/relationships/hyperlink" Target="&#49884;&#54200;40&#54200;.pptx" TargetMode="External"/><Relationship Id="rId160" Type="http://schemas.openxmlformats.org/officeDocument/2006/relationships/image" Target="../media/image66.png"/><Relationship Id="rId216" Type="http://schemas.openxmlformats.org/officeDocument/2006/relationships/image" Target="../media/image94.png"/><Relationship Id="rId423" Type="http://schemas.openxmlformats.org/officeDocument/2006/relationships/hyperlink" Target="../../&#49888;&#50557;PPT/46%20&#44256;&#47536;&#46020;&#51204;&#49436;/&#44256;&#47536;&#46020;&#51204;&#49436;.pptx" TargetMode="External"/><Relationship Id="rId258" Type="http://schemas.openxmlformats.org/officeDocument/2006/relationships/image" Target="../media/image115.png"/><Relationship Id="rId465" Type="http://schemas.openxmlformats.org/officeDocument/2006/relationships/image" Target="../media/image219.png"/><Relationship Id="rId22" Type="http://schemas.openxmlformats.org/officeDocument/2006/relationships/slide" Target="slide13.xm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325" Type="http://schemas.openxmlformats.org/officeDocument/2006/relationships/hyperlink" Target="&#49884;&#54200;92&#54200;.pptx" TargetMode="External"/><Relationship Id="rId367" Type="http://schemas.openxmlformats.org/officeDocument/2006/relationships/hyperlink" Target="../18&#50853;&#44592;/&#50853;&#44592;.pptx" TargetMode="External"/><Relationship Id="rId171" Type="http://schemas.openxmlformats.org/officeDocument/2006/relationships/hyperlink" Target="&#49884;&#54200;124&#54200;.pptx" TargetMode="External"/><Relationship Id="rId227" Type="http://schemas.openxmlformats.org/officeDocument/2006/relationships/hyperlink" Target="&#49884;&#54200;106&#54200;.pptx" TargetMode="External"/><Relationship Id="rId269" Type="http://schemas.openxmlformats.org/officeDocument/2006/relationships/hyperlink" Target="&#49884;&#54200;74&#54200;.pptx" TargetMode="External"/><Relationship Id="rId434" Type="http://schemas.openxmlformats.org/officeDocument/2006/relationships/image" Target="../media/image203.png"/><Relationship Id="rId33" Type="http://schemas.openxmlformats.org/officeDocument/2006/relationships/hyperlink" Target="&#49884;&#54200;22&#54200;.pptx" TargetMode="External"/><Relationship Id="rId129" Type="http://schemas.openxmlformats.org/officeDocument/2006/relationships/hyperlink" Target="&#49884;&#54200;61&#54200;.pptx" TargetMode="External"/><Relationship Id="rId280" Type="http://schemas.openxmlformats.org/officeDocument/2006/relationships/image" Target="../media/image126.png"/><Relationship Id="rId336" Type="http://schemas.openxmlformats.org/officeDocument/2006/relationships/image" Target="../media/image154.png"/><Relationship Id="rId75" Type="http://schemas.openxmlformats.org/officeDocument/2006/relationships/hyperlink" Target="&#49884;&#54200;51&#54200;.pptx" TargetMode="External"/><Relationship Id="rId140" Type="http://schemas.openxmlformats.org/officeDocument/2006/relationships/image" Target="../media/image56.png"/><Relationship Id="rId182" Type="http://schemas.openxmlformats.org/officeDocument/2006/relationships/image" Target="../media/image77.png"/><Relationship Id="rId378" Type="http://schemas.openxmlformats.org/officeDocument/2006/relationships/image" Target="../media/image175.png"/><Relationship Id="rId403" Type="http://schemas.openxmlformats.org/officeDocument/2006/relationships/hyperlink" Target="../36&#49828;&#48148;&#45264;/&#49828;&#48148;&#45264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5.png"/><Relationship Id="rId445" Type="http://schemas.openxmlformats.org/officeDocument/2006/relationships/hyperlink" Target="../../&#49888;&#50557;PPT/57%20&#48716;&#47112;&#47788;&#49436;/&#48716;&#47112;&#47788;&#49436;1&#51109;.pptx" TargetMode="External"/><Relationship Id="rId291" Type="http://schemas.openxmlformats.org/officeDocument/2006/relationships/hyperlink" Target="&#49884;&#54200;86&#54200;.pptx" TargetMode="External"/><Relationship Id="rId305" Type="http://schemas.openxmlformats.org/officeDocument/2006/relationships/hyperlink" Target="&#49884;&#54200;100&#54200;.pptx" TargetMode="External"/><Relationship Id="rId347" Type="http://schemas.openxmlformats.org/officeDocument/2006/relationships/hyperlink" Target="../08&#47355;&#44592;/&#47355;&#44592;.pptx" TargetMode="External"/><Relationship Id="rId44" Type="http://schemas.openxmlformats.org/officeDocument/2006/relationships/image" Target="../media/image8.png"/><Relationship Id="rId86" Type="http://schemas.openxmlformats.org/officeDocument/2006/relationships/image" Target="../media/image29.png"/><Relationship Id="rId151" Type="http://schemas.openxmlformats.org/officeDocument/2006/relationships/hyperlink" Target="&#49884;&#54200;18&#54200;.pptx" TargetMode="External"/><Relationship Id="rId389" Type="http://schemas.openxmlformats.org/officeDocument/2006/relationships/hyperlink" Target="../29&#50836;&#50648;/&#50836;&#50648;.pptx" TargetMode="External"/><Relationship Id="rId193" Type="http://schemas.openxmlformats.org/officeDocument/2006/relationships/hyperlink" Target="&#49884;&#54200;136&#54200;.pptx" TargetMode="External"/><Relationship Id="rId207" Type="http://schemas.openxmlformats.org/officeDocument/2006/relationships/hyperlink" Target="&#49884;&#54200;148&#54200;.pptx" TargetMode="External"/><Relationship Id="rId249" Type="http://schemas.openxmlformats.org/officeDocument/2006/relationships/hyperlink" Target="&#49884;&#54200;119&#54200;.pptx" TargetMode="External"/><Relationship Id="rId414" Type="http://schemas.openxmlformats.org/officeDocument/2006/relationships/image" Target="../media/image193.png"/><Relationship Id="rId456" Type="http://schemas.openxmlformats.org/officeDocument/2006/relationships/image" Target="../media/image214.png"/><Relationship Id="rId13" Type="http://schemas.openxmlformats.org/officeDocument/2006/relationships/slide" Target="slide26.xml"/><Relationship Id="rId109" Type="http://schemas.openxmlformats.org/officeDocument/2006/relationships/hyperlink" Target="&#49884;&#54200;36&#54200;.pptx" TargetMode="External"/><Relationship Id="rId260" Type="http://schemas.openxmlformats.org/officeDocument/2006/relationships/image" Target="../media/image116.png"/><Relationship Id="rId316" Type="http://schemas.openxmlformats.org/officeDocument/2006/relationships/image" Target="../media/image144.png"/><Relationship Id="rId55" Type="http://schemas.openxmlformats.org/officeDocument/2006/relationships/hyperlink" Target="&#49884;&#54200;44&#54200;.pptx" TargetMode="External"/><Relationship Id="rId97" Type="http://schemas.openxmlformats.org/officeDocument/2006/relationships/hyperlink" Target="&#49884;&#54200;50&#54200;.pptx" TargetMode="External"/><Relationship Id="rId120" Type="http://schemas.openxmlformats.org/officeDocument/2006/relationships/image" Target="../media/image46.png"/><Relationship Id="rId358" Type="http://schemas.openxmlformats.org/officeDocument/2006/relationships/image" Target="../media/image165.png"/><Relationship Id="rId162" Type="http://schemas.openxmlformats.org/officeDocument/2006/relationships/image" Target="../media/image67.png"/><Relationship Id="rId218" Type="http://schemas.openxmlformats.org/officeDocument/2006/relationships/image" Target="../media/image95.png"/><Relationship Id="rId425" Type="http://schemas.openxmlformats.org/officeDocument/2006/relationships/hyperlink" Target="../../&#49888;&#50557;PPT/47%20&#44256;&#47536;&#46020;&#54980;&#49436;/&#44256;&#47536;&#46020;&#54980;&#49436;.pptx" TargetMode="External"/><Relationship Id="rId271" Type="http://schemas.openxmlformats.org/officeDocument/2006/relationships/hyperlink" Target="&#49884;&#54200;75&#54200;.pptx" TargetMode="External"/><Relationship Id="rId24" Type="http://schemas.openxmlformats.org/officeDocument/2006/relationships/slide" Target="slide15.xml"/><Relationship Id="rId66" Type="http://schemas.openxmlformats.org/officeDocument/2006/relationships/image" Target="../media/image19.png"/><Relationship Id="rId131" Type="http://schemas.openxmlformats.org/officeDocument/2006/relationships/hyperlink" Target="&#49884;&#54200;65&#54200;.pptx" TargetMode="External"/><Relationship Id="rId327" Type="http://schemas.openxmlformats.org/officeDocument/2006/relationships/hyperlink" Target="&#49884;&#54200;91&#54200;.pptx" TargetMode="External"/><Relationship Id="rId369" Type="http://schemas.openxmlformats.org/officeDocument/2006/relationships/hyperlink" Target="../19&#49884;&#54200;/&#49884;&#54200;.pptx" TargetMode="External"/><Relationship Id="rId173" Type="http://schemas.openxmlformats.org/officeDocument/2006/relationships/hyperlink" Target="&#49884;&#54200;143&#54200;.pptx" TargetMode="External"/><Relationship Id="rId229" Type="http://schemas.openxmlformats.org/officeDocument/2006/relationships/hyperlink" Target="&#49884;&#54200;108&#54200;.pptx" TargetMode="External"/><Relationship Id="rId380" Type="http://schemas.openxmlformats.org/officeDocument/2006/relationships/image" Target="../media/image176.png"/><Relationship Id="rId436" Type="http://schemas.openxmlformats.org/officeDocument/2006/relationships/image" Target="../media/image204.png"/><Relationship Id="rId240" Type="http://schemas.openxmlformats.org/officeDocument/2006/relationships/image" Target="../media/image106.png"/><Relationship Id="rId35" Type="http://schemas.openxmlformats.org/officeDocument/2006/relationships/hyperlink" Target="&#49884;&#54200;21&#54200;.pptx" TargetMode="External"/><Relationship Id="rId77" Type="http://schemas.openxmlformats.org/officeDocument/2006/relationships/hyperlink" Target="&#49884;&#54200;52&#54200;.pptx" TargetMode="External"/><Relationship Id="rId100" Type="http://schemas.openxmlformats.org/officeDocument/2006/relationships/image" Target="../media/image36.png"/><Relationship Id="rId282" Type="http://schemas.openxmlformats.org/officeDocument/2006/relationships/image" Target="../media/image127.png"/><Relationship Id="rId338" Type="http://schemas.openxmlformats.org/officeDocument/2006/relationships/image" Target="../media/image155.png"/><Relationship Id="rId8" Type="http://schemas.openxmlformats.org/officeDocument/2006/relationships/slide" Target="slide4.xml"/><Relationship Id="rId142" Type="http://schemas.openxmlformats.org/officeDocument/2006/relationships/image" Target="../media/image57.png"/><Relationship Id="rId184" Type="http://schemas.openxmlformats.org/officeDocument/2006/relationships/image" Target="../media/image78.png"/><Relationship Id="rId391" Type="http://schemas.openxmlformats.org/officeDocument/2006/relationships/hyperlink" Target="../30&#50500;&#47784;&#49828;/&#50500;&#47784;&#49828;.pptx" TargetMode="External"/><Relationship Id="rId405" Type="http://schemas.openxmlformats.org/officeDocument/2006/relationships/hyperlink" Target="../37&#54617;&#44060;/&#54617;&#44060;.pptx" TargetMode="External"/><Relationship Id="rId447" Type="http://schemas.openxmlformats.org/officeDocument/2006/relationships/hyperlink" Target="../../&#49888;&#50557;PPT/58%20&#55176;&#48652;&#47532;&#49436;/&#55176;&#48652;&#47532;&#49436;.pptx" TargetMode="External"/><Relationship Id="rId251" Type="http://schemas.openxmlformats.org/officeDocument/2006/relationships/hyperlink" Target="&#49884;&#54200;19&#54200;.pptx" TargetMode="External"/><Relationship Id="rId46" Type="http://schemas.openxmlformats.org/officeDocument/2006/relationships/image" Target="../media/image9.png"/><Relationship Id="rId293" Type="http://schemas.openxmlformats.org/officeDocument/2006/relationships/hyperlink" Target="&#49884;&#54200;87&#54200;.pptx" TargetMode="External"/><Relationship Id="rId307" Type="http://schemas.openxmlformats.org/officeDocument/2006/relationships/hyperlink" Target="&#49884;&#54200;101&#54200;.pptx" TargetMode="External"/><Relationship Id="rId349" Type="http://schemas.openxmlformats.org/officeDocument/2006/relationships/hyperlink" Target="../09&#49324;&#47924;&#50648;&#49345;/&#49324;&#47924;&#50648;&#49345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&#49884;&#54200;46&#54200;.pptx" TargetMode="External"/><Relationship Id="rId153" Type="http://schemas.openxmlformats.org/officeDocument/2006/relationships/hyperlink" Target="&#49884;&#54200;08&#54200;.pptx" TargetMode="External"/><Relationship Id="rId195" Type="http://schemas.openxmlformats.org/officeDocument/2006/relationships/hyperlink" Target="&#49884;&#54200;146&#54200;.pptx" TargetMode="External"/><Relationship Id="rId209" Type="http://schemas.openxmlformats.org/officeDocument/2006/relationships/hyperlink" Target="&#49884;&#54200;149&#54200;.pptx" TargetMode="External"/><Relationship Id="rId360" Type="http://schemas.openxmlformats.org/officeDocument/2006/relationships/image" Target="../media/image166.png"/><Relationship Id="rId416" Type="http://schemas.openxmlformats.org/officeDocument/2006/relationships/image" Target="../media/image194.png"/><Relationship Id="rId220" Type="http://schemas.openxmlformats.org/officeDocument/2006/relationships/image" Target="../media/image96.png"/><Relationship Id="rId458" Type="http://schemas.openxmlformats.org/officeDocument/2006/relationships/image" Target="../media/image215.png"/><Relationship Id="rId15" Type="http://schemas.openxmlformats.org/officeDocument/2006/relationships/slide" Target="slide27.xml"/><Relationship Id="rId57" Type="http://schemas.openxmlformats.org/officeDocument/2006/relationships/hyperlink" Target="&#49884;&#54200;04&#54200;.pptx" TargetMode="External"/><Relationship Id="rId262" Type="http://schemas.openxmlformats.org/officeDocument/2006/relationships/image" Target="../media/image117.png"/><Relationship Id="rId318" Type="http://schemas.openxmlformats.org/officeDocument/2006/relationships/image" Target="../media/image145.png"/><Relationship Id="rId99" Type="http://schemas.openxmlformats.org/officeDocument/2006/relationships/hyperlink" Target="&#49884;&#54200;56&#54200;.pptx" TargetMode="External"/><Relationship Id="rId122" Type="http://schemas.openxmlformats.org/officeDocument/2006/relationships/image" Target="../media/image47.png"/><Relationship Id="rId164" Type="http://schemas.openxmlformats.org/officeDocument/2006/relationships/image" Target="../media/image68.png"/><Relationship Id="rId371" Type="http://schemas.openxmlformats.org/officeDocument/2006/relationships/hyperlink" Target="../20&#51104;&#50616;/&#51104;&#50616;.pptx" TargetMode="External"/><Relationship Id="rId427" Type="http://schemas.openxmlformats.org/officeDocument/2006/relationships/hyperlink" Target="../../&#49888;&#50557;PPT/48%20&#44040;&#46972;&#46356;&#50500;&#49436;/&#44040;&#46972;&#46356;&#50500;&#49436;.pptx" TargetMode="External"/><Relationship Id="rId26" Type="http://schemas.openxmlformats.org/officeDocument/2006/relationships/slide" Target="slide17.xml"/><Relationship Id="rId231" Type="http://schemas.openxmlformats.org/officeDocument/2006/relationships/hyperlink" Target="&#49884;&#54200;109&#54200;.pptx" TargetMode="External"/><Relationship Id="rId273" Type="http://schemas.openxmlformats.org/officeDocument/2006/relationships/hyperlink" Target="&#49884;&#54200;76&#54200;.pptx" TargetMode="External"/><Relationship Id="rId329" Type="http://schemas.openxmlformats.org/officeDocument/2006/relationships/hyperlink" Target="&#49884;&#54200;09&#54200;.pptx" TargetMode="External"/><Relationship Id="rId68" Type="http://schemas.openxmlformats.org/officeDocument/2006/relationships/image" Target="../media/image20.png"/><Relationship Id="rId133" Type="http://schemas.openxmlformats.org/officeDocument/2006/relationships/hyperlink" Target="&#49884;&#54200;64&#54200;.pptx" TargetMode="External"/><Relationship Id="rId175" Type="http://schemas.openxmlformats.org/officeDocument/2006/relationships/hyperlink" Target="&#49884;&#54200;142&#54200;.pptx" TargetMode="External"/><Relationship Id="rId340" Type="http://schemas.openxmlformats.org/officeDocument/2006/relationships/image" Target="../media/image156.png"/><Relationship Id="rId200" Type="http://schemas.openxmlformats.org/officeDocument/2006/relationships/image" Target="../media/image86.png"/><Relationship Id="rId382" Type="http://schemas.openxmlformats.org/officeDocument/2006/relationships/image" Target="../media/image177.png"/><Relationship Id="rId438" Type="http://schemas.openxmlformats.org/officeDocument/2006/relationships/image" Target="../media/image205.png"/><Relationship Id="rId242" Type="http://schemas.openxmlformats.org/officeDocument/2006/relationships/image" Target="../media/image107.png"/><Relationship Id="rId284" Type="http://schemas.openxmlformats.org/officeDocument/2006/relationships/image" Target="../media/image128.png"/><Relationship Id="rId37" Type="http://schemas.openxmlformats.org/officeDocument/2006/relationships/hyperlink" Target="&#49884;&#54200;11&#54200;.pptx" TargetMode="External"/><Relationship Id="rId79" Type="http://schemas.openxmlformats.org/officeDocument/2006/relationships/hyperlink" Target="&#49884;&#54200;53&#54200;.pptx" TargetMode="External"/><Relationship Id="rId102" Type="http://schemas.openxmlformats.org/officeDocument/2006/relationships/image" Target="../media/image37.png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86" Type="http://schemas.openxmlformats.org/officeDocument/2006/relationships/image" Target="../media/image79.png"/><Relationship Id="rId351" Type="http://schemas.openxmlformats.org/officeDocument/2006/relationships/hyperlink" Target="../10&#49324;&#47924;&#50648;&#54616;/&#49324;&#47924;&#50648;&#54616;.pptx" TargetMode="External"/><Relationship Id="rId393" Type="http://schemas.openxmlformats.org/officeDocument/2006/relationships/hyperlink" Target="../31&#50724;&#48148;&#45852;/&#50724;&#48148;&#45852;1&#51109;.pptx" TargetMode="External"/><Relationship Id="rId407" Type="http://schemas.openxmlformats.org/officeDocument/2006/relationships/hyperlink" Target="../38&#49828;&#44032;&#47028;/&#49828;&#44032;&#47028;.pptx" TargetMode="External"/><Relationship Id="rId449" Type="http://schemas.openxmlformats.org/officeDocument/2006/relationships/hyperlink" Target="../../&#49888;&#50557;PPT/59%20&#50556;&#44256;&#48372;&#49436;/&#50556;&#44256;&#48372;&#49436;.pptx" TargetMode="External"/><Relationship Id="rId211" Type="http://schemas.openxmlformats.org/officeDocument/2006/relationships/hyperlink" Target="&#49884;&#54200;139&#54200;.pptx" TargetMode="External"/><Relationship Id="rId253" Type="http://schemas.openxmlformats.org/officeDocument/2006/relationships/hyperlink" Target="&#49884;&#54200;29&#54200;.pptx" TargetMode="External"/><Relationship Id="rId295" Type="http://schemas.openxmlformats.org/officeDocument/2006/relationships/hyperlink" Target="&#49884;&#54200;69&#54200;.pptx" TargetMode="External"/><Relationship Id="rId309" Type="http://schemas.openxmlformats.org/officeDocument/2006/relationships/hyperlink" Target="&#49884;&#54200;102&#54200;.pptx" TargetMode="External"/><Relationship Id="rId460" Type="http://schemas.openxmlformats.org/officeDocument/2006/relationships/image" Target="../media/image216.png"/><Relationship Id="rId48" Type="http://schemas.openxmlformats.org/officeDocument/2006/relationships/image" Target="../media/image10.png"/><Relationship Id="rId113" Type="http://schemas.openxmlformats.org/officeDocument/2006/relationships/hyperlink" Target="&#49884;&#54200;60&#54200;.pptx" TargetMode="External"/><Relationship Id="rId320" Type="http://schemas.openxmlformats.org/officeDocument/2006/relationships/image" Target="../media/image146.png"/><Relationship Id="rId155" Type="http://schemas.openxmlformats.org/officeDocument/2006/relationships/hyperlink" Target="&#49884;&#54200;122&#54200;.pptx" TargetMode="External"/><Relationship Id="rId197" Type="http://schemas.openxmlformats.org/officeDocument/2006/relationships/hyperlink" Target="&#49884;&#54200;147&#54200;.pptx" TargetMode="External"/><Relationship Id="rId362" Type="http://schemas.openxmlformats.org/officeDocument/2006/relationships/image" Target="../media/image167.png"/><Relationship Id="rId418" Type="http://schemas.openxmlformats.org/officeDocument/2006/relationships/image" Target="../media/image195.png"/><Relationship Id="rId222" Type="http://schemas.openxmlformats.org/officeDocument/2006/relationships/image" Target="../media/image97.png"/><Relationship Id="rId264" Type="http://schemas.openxmlformats.org/officeDocument/2006/relationships/image" Target="../media/image118.png"/><Relationship Id="rId17" Type="http://schemas.openxmlformats.org/officeDocument/2006/relationships/slide" Target="slide9.xml"/><Relationship Id="rId59" Type="http://schemas.openxmlformats.org/officeDocument/2006/relationships/hyperlink" Target="&#49884;&#54200;41&#54200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166" Type="http://schemas.openxmlformats.org/officeDocument/2006/relationships/image" Target="../media/image69.png"/><Relationship Id="rId331" Type="http://schemas.openxmlformats.org/officeDocument/2006/relationships/hyperlink" Target="../../&#44396;-&#49888;&#50557;%20&#49457;&#44221;&#47785;&#47197;.pptx" TargetMode="External"/><Relationship Id="rId373" Type="http://schemas.openxmlformats.org/officeDocument/2006/relationships/hyperlink" Target="../21&#51204;&#46020;&#49436;/&#51204;&#46020;&#49436;.pptx" TargetMode="External"/><Relationship Id="rId429" Type="http://schemas.openxmlformats.org/officeDocument/2006/relationships/hyperlink" Target="../../&#49888;&#50557;PPT/49%20&#50640;&#48288;&#49548;&#49436;/&#50640;&#48288;&#49548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2&#54200;.pptx" TargetMode="External"/><Relationship Id="rId440" Type="http://schemas.openxmlformats.org/officeDocument/2006/relationships/image" Target="../media/image206.png"/><Relationship Id="rId28" Type="http://schemas.openxmlformats.org/officeDocument/2006/relationships/slide" Target="slide19.xml"/><Relationship Id="rId275" Type="http://schemas.openxmlformats.org/officeDocument/2006/relationships/hyperlink" Target="&#49884;&#54200;70&#54200;.pptx" TargetMode="External"/><Relationship Id="rId300" Type="http://schemas.openxmlformats.org/officeDocument/2006/relationships/image" Target="../media/image136.png"/><Relationship Id="rId81" Type="http://schemas.openxmlformats.org/officeDocument/2006/relationships/hyperlink" Target="&#49884;&#54200;05&#54200;.pptx" TargetMode="External"/><Relationship Id="rId135" Type="http://schemas.openxmlformats.org/officeDocument/2006/relationships/hyperlink" Target="&#49884;&#54200;63&#54200;.pptx" TargetMode="External"/><Relationship Id="rId177" Type="http://schemas.openxmlformats.org/officeDocument/2006/relationships/hyperlink" Target="&#49884;&#54200;141&#54200;.pptx" TargetMode="External"/><Relationship Id="rId342" Type="http://schemas.openxmlformats.org/officeDocument/2006/relationships/image" Target="../media/image157.png"/><Relationship Id="rId384" Type="http://schemas.openxmlformats.org/officeDocument/2006/relationships/image" Target="../media/image178.png"/><Relationship Id="rId202" Type="http://schemas.openxmlformats.org/officeDocument/2006/relationships/image" Target="../media/image87.png"/><Relationship Id="rId244" Type="http://schemas.openxmlformats.org/officeDocument/2006/relationships/image" Target="../media/image108.png"/><Relationship Id="rId39" Type="http://schemas.openxmlformats.org/officeDocument/2006/relationships/hyperlink" Target="&#49884;&#54200;01&#54200;.pptx" TargetMode="External"/><Relationship Id="rId286" Type="http://schemas.openxmlformats.org/officeDocument/2006/relationships/image" Target="../media/image129.png"/><Relationship Id="rId451" Type="http://schemas.openxmlformats.org/officeDocument/2006/relationships/hyperlink" Target="../../&#49888;&#50557;PPT/60%20&#48288;&#46300;&#47196;&#51204;&#49436;/&#48288;&#46300;&#47196;&#51204;&#49436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46" Type="http://schemas.openxmlformats.org/officeDocument/2006/relationships/image" Target="../media/image59.png"/><Relationship Id="rId188" Type="http://schemas.openxmlformats.org/officeDocument/2006/relationships/image" Target="../media/image80.png"/><Relationship Id="rId311" Type="http://schemas.openxmlformats.org/officeDocument/2006/relationships/hyperlink" Target="&#49884;&#54200;99&#54200;.pptx" TargetMode="External"/><Relationship Id="rId353" Type="http://schemas.openxmlformats.org/officeDocument/2006/relationships/hyperlink" Target="../12&#50676;&#50773;&#44592;&#54616;/&#50676;&#50773;&#44592;&#54616;.pptx" TargetMode="External"/><Relationship Id="rId395" Type="http://schemas.openxmlformats.org/officeDocument/2006/relationships/hyperlink" Target="../32&#50836;&#45208;/&#50836;&#45208;.pptx" TargetMode="External"/><Relationship Id="rId409" Type="http://schemas.openxmlformats.org/officeDocument/2006/relationships/hyperlink" Target="../39&#47568;&#46972;&#44592;/&#47568;&#46972;&#44592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&#49884;&#54200;129&#54200;.pptx" TargetMode="External"/><Relationship Id="rId420" Type="http://schemas.openxmlformats.org/officeDocument/2006/relationships/image" Target="../media/image196.png"/><Relationship Id="rId255" Type="http://schemas.openxmlformats.org/officeDocument/2006/relationships/hyperlink" Target="&#49884;&#54200;39&#54200;.pptx" TargetMode="External"/><Relationship Id="rId297" Type="http://schemas.openxmlformats.org/officeDocument/2006/relationships/hyperlink" Target="&#49884;&#54200;79&#54200;.pptx" TargetMode="External"/><Relationship Id="rId462" Type="http://schemas.openxmlformats.org/officeDocument/2006/relationships/image" Target="../media/image217.png"/><Relationship Id="rId115" Type="http://schemas.openxmlformats.org/officeDocument/2006/relationships/hyperlink" Target="&#49884;&#54200;07&#54200;.pptx" TargetMode="External"/><Relationship Id="rId157" Type="http://schemas.openxmlformats.org/officeDocument/2006/relationships/hyperlink" Target="&#49884;&#54200;121&#54200;.pptx" TargetMode="External"/><Relationship Id="rId322" Type="http://schemas.openxmlformats.org/officeDocument/2006/relationships/image" Target="../media/image147.png"/><Relationship Id="rId364" Type="http://schemas.openxmlformats.org/officeDocument/2006/relationships/image" Target="../media/image168.png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57&#54200;.pptx" TargetMode="External"/><Relationship Id="rId299" Type="http://schemas.openxmlformats.org/officeDocument/2006/relationships/hyperlink" Target="&#49884;&#54200;80&#54200;.pptx" TargetMode="External"/><Relationship Id="rId21" Type="http://schemas.openxmlformats.org/officeDocument/2006/relationships/slide" Target="slide12.xml"/><Relationship Id="rId63" Type="http://schemas.openxmlformats.org/officeDocument/2006/relationships/hyperlink" Target="&#49884;&#54200;43&#54200;.pptx" TargetMode="External"/><Relationship Id="rId159" Type="http://schemas.openxmlformats.org/officeDocument/2006/relationships/hyperlink" Target="&#49884;&#54200;123&#54200;.pptx" TargetMode="External"/><Relationship Id="rId324" Type="http://schemas.openxmlformats.org/officeDocument/2006/relationships/image" Target="../media/image148.png"/><Relationship Id="rId366" Type="http://schemas.openxmlformats.org/officeDocument/2006/relationships/image" Target="../media/image169.png"/><Relationship Id="rId170" Type="http://schemas.openxmlformats.org/officeDocument/2006/relationships/image" Target="../media/image71.png"/><Relationship Id="rId226" Type="http://schemas.openxmlformats.org/officeDocument/2006/relationships/image" Target="../media/image99.png"/><Relationship Id="rId433" Type="http://schemas.openxmlformats.org/officeDocument/2006/relationships/hyperlink" Target="../../&#49888;&#50557;PPT/51%20&#44264;&#47196;&#49352;&#49436;/&#44264;&#47196;&#49352;&#49436;.pptx" TargetMode="External"/><Relationship Id="rId268" Type="http://schemas.openxmlformats.org/officeDocument/2006/relationships/image" Target="../media/image120.png"/><Relationship Id="rId32" Type="http://schemas.openxmlformats.org/officeDocument/2006/relationships/image" Target="../media/image2.png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335" Type="http://schemas.openxmlformats.org/officeDocument/2006/relationships/hyperlink" Target="&#52285;&#49464;&#44592;.pptx" TargetMode="External"/><Relationship Id="rId377" Type="http://schemas.openxmlformats.org/officeDocument/2006/relationships/hyperlink" Target="../23&#51060;&#49324;&#50556;/&#51060;&#49324;&#50556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35&#54200;.pptx" TargetMode="External"/><Relationship Id="rId237" Type="http://schemas.openxmlformats.org/officeDocument/2006/relationships/hyperlink" Target="&#49884;&#54200;114&#54200;.pptx" TargetMode="External"/><Relationship Id="rId402" Type="http://schemas.openxmlformats.org/officeDocument/2006/relationships/image" Target="../media/image187.png"/><Relationship Id="rId279" Type="http://schemas.openxmlformats.org/officeDocument/2006/relationships/hyperlink" Target="&#49884;&#54200;88&#54200;.pptx" TargetMode="External"/><Relationship Id="rId444" Type="http://schemas.openxmlformats.org/officeDocument/2006/relationships/image" Target="../media/image208.png"/><Relationship Id="rId43" Type="http://schemas.openxmlformats.org/officeDocument/2006/relationships/hyperlink" Target="&#49884;&#54200;33&#54200;.pptx" TargetMode="External"/><Relationship Id="rId139" Type="http://schemas.openxmlformats.org/officeDocument/2006/relationships/hyperlink" Target="&#49884;&#54200;67&#54200;.pptx" TargetMode="External"/><Relationship Id="rId290" Type="http://schemas.openxmlformats.org/officeDocument/2006/relationships/image" Target="../media/image131.png"/><Relationship Id="rId304" Type="http://schemas.openxmlformats.org/officeDocument/2006/relationships/image" Target="../media/image138.png"/><Relationship Id="rId346" Type="http://schemas.openxmlformats.org/officeDocument/2006/relationships/image" Target="../media/image159.png"/><Relationship Id="rId388" Type="http://schemas.openxmlformats.org/officeDocument/2006/relationships/image" Target="../media/image180.png"/><Relationship Id="rId85" Type="http://schemas.openxmlformats.org/officeDocument/2006/relationships/hyperlink" Target="&#49884;&#54200;25&#54200;.pptx" TargetMode="External"/><Relationship Id="rId150" Type="http://schemas.openxmlformats.org/officeDocument/2006/relationships/image" Target="../media/image61.png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413" Type="http://schemas.openxmlformats.org/officeDocument/2006/relationships/hyperlink" Target="../../&#49888;&#50557;PPT/41%20&#47560;&#44032;&#48373;&#51020;/&#47560;&#44032;&#48373;&#51020;.pptx" TargetMode="External"/><Relationship Id="rId248" Type="http://schemas.openxmlformats.org/officeDocument/2006/relationships/image" Target="../media/image110.png"/><Relationship Id="rId455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6.xml"/><Relationship Id="rId108" Type="http://schemas.openxmlformats.org/officeDocument/2006/relationships/image" Target="../media/image40.png"/><Relationship Id="rId315" Type="http://schemas.openxmlformats.org/officeDocument/2006/relationships/hyperlink" Target="&#49884;&#54200;97&#54200;.pptx" TargetMode="External"/><Relationship Id="rId357" Type="http://schemas.openxmlformats.org/officeDocument/2006/relationships/hyperlink" Target="../13&#50669;&#45824;&#49345;/&#50669;&#45824;&#49345;.pptx" TargetMode="External"/><Relationship Id="rId54" Type="http://schemas.openxmlformats.org/officeDocument/2006/relationships/image" Target="../media/image13.png"/><Relationship Id="rId96" Type="http://schemas.openxmlformats.org/officeDocument/2006/relationships/image" Target="../media/image34.png"/><Relationship Id="rId161" Type="http://schemas.openxmlformats.org/officeDocument/2006/relationships/hyperlink" Target="&#49884;&#54200;133&#54200;.pptx" TargetMode="External"/><Relationship Id="rId217" Type="http://schemas.openxmlformats.org/officeDocument/2006/relationships/hyperlink" Target="&#49884;&#54200;103&#54200;.pptx" TargetMode="External"/><Relationship Id="rId399" Type="http://schemas.openxmlformats.org/officeDocument/2006/relationships/hyperlink" Target="../34&#45208;&#54996;/&#45208;&#54996;.pptx" TargetMode="External"/><Relationship Id="rId259" Type="http://schemas.openxmlformats.org/officeDocument/2006/relationships/hyperlink" Target="&#49884;&#54200;59&#54200;.pptx" TargetMode="External"/><Relationship Id="rId424" Type="http://schemas.openxmlformats.org/officeDocument/2006/relationships/image" Target="../media/image198.png"/><Relationship Id="rId466" Type="http://schemas.openxmlformats.org/officeDocument/2006/relationships/image" Target="../media/image240.png"/><Relationship Id="rId23" Type="http://schemas.openxmlformats.org/officeDocument/2006/relationships/slide" Target="slide14.xml"/><Relationship Id="rId119" Type="http://schemas.openxmlformats.org/officeDocument/2006/relationships/hyperlink" Target="&#49884;&#54200;47&#54200;.pptx" TargetMode="External"/><Relationship Id="rId270" Type="http://schemas.openxmlformats.org/officeDocument/2006/relationships/image" Target="../media/image121.png"/><Relationship Id="rId326" Type="http://schemas.openxmlformats.org/officeDocument/2006/relationships/image" Target="../media/image149.png"/><Relationship Id="rId65" Type="http://schemas.openxmlformats.org/officeDocument/2006/relationships/hyperlink" Target="&#49884;&#54200;34&#54200;.pptx" TargetMode="External"/><Relationship Id="rId130" Type="http://schemas.openxmlformats.org/officeDocument/2006/relationships/image" Target="../media/image51.png"/><Relationship Id="rId368" Type="http://schemas.openxmlformats.org/officeDocument/2006/relationships/image" Target="../media/image170.png"/><Relationship Id="rId172" Type="http://schemas.openxmlformats.org/officeDocument/2006/relationships/image" Target="../media/image72.png"/><Relationship Id="rId228" Type="http://schemas.openxmlformats.org/officeDocument/2006/relationships/image" Target="../media/image100.png"/><Relationship Id="rId43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1" Type="http://schemas.openxmlformats.org/officeDocument/2006/relationships/hyperlink" Target="&#49884;&#54200;81&#54200;.pptx" TargetMode="External"/><Relationship Id="rId337" Type="http://schemas.openxmlformats.org/officeDocument/2006/relationships/hyperlink" Target="../03&#47112;&#50948;&#44592;/&#47112;&#50948;&#44592;.pptx" TargetMode="External"/><Relationship Id="rId34" Type="http://schemas.openxmlformats.org/officeDocument/2006/relationships/image" Target="../media/image3.png"/><Relationship Id="rId76" Type="http://schemas.openxmlformats.org/officeDocument/2006/relationships/image" Target="../media/image24.png"/><Relationship Id="rId141" Type="http://schemas.openxmlformats.org/officeDocument/2006/relationships/hyperlink" Target="&#49884;&#54200;68&#54200;.pptx" TargetMode="External"/><Relationship Id="rId379" Type="http://schemas.openxmlformats.org/officeDocument/2006/relationships/hyperlink" Target="../24&#50696;&#47112;&#48120;&#50556;/&#50696;&#47112;&#48120;&#50556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45&#54200;.pptx" TargetMode="External"/><Relationship Id="rId239" Type="http://schemas.openxmlformats.org/officeDocument/2006/relationships/hyperlink" Target="&#49884;&#54200;115&#54200;.pptx" TargetMode="External"/><Relationship Id="rId390" Type="http://schemas.openxmlformats.org/officeDocument/2006/relationships/image" Target="../media/image181.png"/><Relationship Id="rId404" Type="http://schemas.openxmlformats.org/officeDocument/2006/relationships/image" Target="../media/image188.png"/><Relationship Id="rId446" Type="http://schemas.openxmlformats.org/officeDocument/2006/relationships/image" Target="../media/image209.png"/><Relationship Id="rId250" Type="http://schemas.openxmlformats.org/officeDocument/2006/relationships/image" Target="../media/image111.png"/><Relationship Id="rId292" Type="http://schemas.openxmlformats.org/officeDocument/2006/relationships/image" Target="../media/image132.png"/><Relationship Id="rId306" Type="http://schemas.openxmlformats.org/officeDocument/2006/relationships/image" Target="../media/image139.png"/><Relationship Id="rId45" Type="http://schemas.openxmlformats.org/officeDocument/2006/relationships/hyperlink" Target="&#49884;&#54200;31&#54200;.pptx" TargetMode="External"/><Relationship Id="rId87" Type="http://schemas.openxmlformats.org/officeDocument/2006/relationships/hyperlink" Target="&#49884;&#54200;45&#54200;.pptx" TargetMode="External"/><Relationship Id="rId110" Type="http://schemas.openxmlformats.org/officeDocument/2006/relationships/image" Target="../media/image41.png"/><Relationship Id="rId348" Type="http://schemas.openxmlformats.org/officeDocument/2006/relationships/image" Target="../media/image160.png"/><Relationship Id="rId152" Type="http://schemas.openxmlformats.org/officeDocument/2006/relationships/image" Target="../media/image62.png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415" Type="http://schemas.openxmlformats.org/officeDocument/2006/relationships/hyperlink" Target="../../&#49888;&#50557;PPT/42%20&#45572;&#44032;&#48373;&#51020;/&#45572;&#44032;&#48373;&#51020;.pptx" TargetMode="External"/><Relationship Id="rId457" Type="http://schemas.openxmlformats.org/officeDocument/2006/relationships/hyperlink" Target="../../&#49888;&#50557;PPT/63%20&#50836;&#54620;&#51060;&#49436;/&#50836;&#54620;&#51060;&#49436;1&#51109;.pptx" TargetMode="External"/><Relationship Id="rId261" Type="http://schemas.openxmlformats.org/officeDocument/2006/relationships/hyperlink" Target="&#49884;&#54200;77&#54200;.pptx" TargetMode="External"/><Relationship Id="rId14" Type="http://schemas.openxmlformats.org/officeDocument/2006/relationships/slide" Target="slide7.xml"/><Relationship Id="rId56" Type="http://schemas.openxmlformats.org/officeDocument/2006/relationships/image" Target="../media/image14.png"/><Relationship Id="rId317" Type="http://schemas.openxmlformats.org/officeDocument/2006/relationships/hyperlink" Target="&#49884;&#54200;96&#54200;.pptx" TargetMode="External"/><Relationship Id="rId359" Type="http://schemas.openxmlformats.org/officeDocument/2006/relationships/hyperlink" Target="../14&#50669;&#45824;&#54616;/&#50669;&#45824;&#54616;.pptx" TargetMode="External"/><Relationship Id="rId98" Type="http://schemas.openxmlformats.org/officeDocument/2006/relationships/image" Target="../media/image35.png"/><Relationship Id="rId121" Type="http://schemas.openxmlformats.org/officeDocument/2006/relationships/hyperlink" Target="&#49884;&#54200;37&#54200;.pptx" TargetMode="External"/><Relationship Id="rId163" Type="http://schemas.openxmlformats.org/officeDocument/2006/relationships/hyperlink" Target="&#49884;&#54200;132&#54200;.pptx" TargetMode="External"/><Relationship Id="rId219" Type="http://schemas.openxmlformats.org/officeDocument/2006/relationships/hyperlink" Target="&#49884;&#54200;104&#54200;.pptx" TargetMode="External"/><Relationship Id="rId370" Type="http://schemas.openxmlformats.org/officeDocument/2006/relationships/image" Target="../media/image171.png"/><Relationship Id="rId426" Type="http://schemas.openxmlformats.org/officeDocument/2006/relationships/image" Target="../media/image199.png"/><Relationship Id="rId230" Type="http://schemas.openxmlformats.org/officeDocument/2006/relationships/image" Target="../media/image101.png"/><Relationship Id="rId25" Type="http://schemas.openxmlformats.org/officeDocument/2006/relationships/slide" Target="slide16.xml"/><Relationship Id="rId67" Type="http://schemas.openxmlformats.org/officeDocument/2006/relationships/hyperlink" Target="&#49884;&#54200;14&#54200;.pptx" TargetMode="External"/><Relationship Id="rId272" Type="http://schemas.openxmlformats.org/officeDocument/2006/relationships/image" Target="../media/image122.png"/><Relationship Id="rId328" Type="http://schemas.openxmlformats.org/officeDocument/2006/relationships/image" Target="../media/image150.png"/><Relationship Id="rId132" Type="http://schemas.openxmlformats.org/officeDocument/2006/relationships/image" Target="../media/image52.png"/><Relationship Id="rId174" Type="http://schemas.openxmlformats.org/officeDocument/2006/relationships/image" Target="../media/image73.png"/><Relationship Id="rId381" Type="http://schemas.openxmlformats.org/officeDocument/2006/relationships/hyperlink" Target="../25&#50696;&#47112;&#48120;&#50556;&#50528;&#44032;/&#50696;&#47112;&#48120;&#50556;&#50528;&#44032;.pptx" TargetMode="External"/><Relationship Id="rId241" Type="http://schemas.openxmlformats.org/officeDocument/2006/relationships/hyperlink" Target="&#49884;&#54200;120&#54200;.pptx" TargetMode="External"/><Relationship Id="rId43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36" Type="http://schemas.openxmlformats.org/officeDocument/2006/relationships/image" Target="../media/image4.png"/><Relationship Id="rId283" Type="http://schemas.openxmlformats.org/officeDocument/2006/relationships/hyperlink" Target="&#49884;&#54200;82&#54200;.pptx" TargetMode="External"/><Relationship Id="rId339" Type="http://schemas.openxmlformats.org/officeDocument/2006/relationships/hyperlink" Target="../04&#48124;&#49688;&#44592;/&#48124;&#49688;&#44592;.pptx" TargetMode="External"/><Relationship Id="rId78" Type="http://schemas.openxmlformats.org/officeDocument/2006/relationships/image" Target="../media/image25.png"/><Relationship Id="rId101" Type="http://schemas.openxmlformats.org/officeDocument/2006/relationships/hyperlink" Target="&#49884;&#54200;06&#54200;.pptx" TargetMode="External"/><Relationship Id="rId143" Type="http://schemas.openxmlformats.org/officeDocument/2006/relationships/hyperlink" Target="&#49884;&#54200;58&#54200;.pptx" TargetMode="External"/><Relationship Id="rId185" Type="http://schemas.openxmlformats.org/officeDocument/2006/relationships/hyperlink" Target="&#49884;&#54200;130&#54200;.pptx" TargetMode="External"/><Relationship Id="rId350" Type="http://schemas.openxmlformats.org/officeDocument/2006/relationships/image" Target="../media/image161.png"/><Relationship Id="rId406" Type="http://schemas.openxmlformats.org/officeDocument/2006/relationships/image" Target="../media/image189.png"/><Relationship Id="rId9" Type="http://schemas.openxmlformats.org/officeDocument/2006/relationships/slide" Target="slide24.xml"/><Relationship Id="rId210" Type="http://schemas.openxmlformats.org/officeDocument/2006/relationships/image" Target="../media/image91.png"/><Relationship Id="rId392" Type="http://schemas.openxmlformats.org/officeDocument/2006/relationships/image" Target="../media/image182.png"/><Relationship Id="rId448" Type="http://schemas.openxmlformats.org/officeDocument/2006/relationships/image" Target="../media/image210.png"/><Relationship Id="rId252" Type="http://schemas.openxmlformats.org/officeDocument/2006/relationships/image" Target="../media/image112.png"/><Relationship Id="rId294" Type="http://schemas.openxmlformats.org/officeDocument/2006/relationships/image" Target="../media/image133.png"/><Relationship Id="rId308" Type="http://schemas.openxmlformats.org/officeDocument/2006/relationships/image" Target="../media/image140.png"/><Relationship Id="rId47" Type="http://schemas.openxmlformats.org/officeDocument/2006/relationships/hyperlink" Target="&#49884;&#54200;32&#54200;.pptx" TargetMode="External"/><Relationship Id="rId89" Type="http://schemas.openxmlformats.org/officeDocument/2006/relationships/hyperlink" Target="&#49884;&#54200;10&#54200;.pptx" TargetMode="External"/><Relationship Id="rId112" Type="http://schemas.openxmlformats.org/officeDocument/2006/relationships/image" Target="../media/image42.png"/><Relationship Id="rId154" Type="http://schemas.openxmlformats.org/officeDocument/2006/relationships/image" Target="../media/image63.png"/><Relationship Id="rId361" Type="http://schemas.openxmlformats.org/officeDocument/2006/relationships/hyperlink" Target="../15&#50640;&#49828;&#46972;/&#50640;&#49828;&#46972;.pptx" TargetMode="External"/><Relationship Id="rId196" Type="http://schemas.openxmlformats.org/officeDocument/2006/relationships/image" Target="../media/image84.png"/><Relationship Id="rId417" Type="http://schemas.openxmlformats.org/officeDocument/2006/relationships/hyperlink" Target="../../&#49888;&#50557;PPT/43%20&#50836;&#54620;&#48373;&#51020;/&#50836;&#54620;&#48373;&#51020;.pptx" TargetMode="External"/><Relationship Id="rId459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28.xml"/><Relationship Id="rId221" Type="http://schemas.openxmlformats.org/officeDocument/2006/relationships/hyperlink" Target="&#49884;&#54200;105&#54200;.pptx" TargetMode="External"/><Relationship Id="rId263" Type="http://schemas.openxmlformats.org/officeDocument/2006/relationships/hyperlink" Target="&#49884;&#54200;71&#54200;.pptx" TargetMode="External"/><Relationship Id="rId319" Type="http://schemas.openxmlformats.org/officeDocument/2006/relationships/hyperlink" Target="&#49884;&#54200;95&#54200;.pptx" TargetMode="External"/><Relationship Id="rId58" Type="http://schemas.openxmlformats.org/officeDocument/2006/relationships/image" Target="../media/image15.png"/><Relationship Id="rId123" Type="http://schemas.openxmlformats.org/officeDocument/2006/relationships/hyperlink" Target="&#49884;&#54200;27&#54200;.pptx" TargetMode="External"/><Relationship Id="rId330" Type="http://schemas.openxmlformats.org/officeDocument/2006/relationships/image" Target="../media/image151.png"/><Relationship Id="rId165" Type="http://schemas.openxmlformats.org/officeDocument/2006/relationships/hyperlink" Target="&#49884;&#54200;131&#54200;.pptx" TargetMode="External"/><Relationship Id="rId372" Type="http://schemas.openxmlformats.org/officeDocument/2006/relationships/image" Target="../media/image172.png"/><Relationship Id="rId428" Type="http://schemas.openxmlformats.org/officeDocument/2006/relationships/image" Target="../media/image200.png"/><Relationship Id="rId232" Type="http://schemas.openxmlformats.org/officeDocument/2006/relationships/image" Target="../media/image102.png"/><Relationship Id="rId274" Type="http://schemas.openxmlformats.org/officeDocument/2006/relationships/image" Target="../media/image123.png"/><Relationship Id="rId27" Type="http://schemas.openxmlformats.org/officeDocument/2006/relationships/slide" Target="slide18.xml"/><Relationship Id="rId69" Type="http://schemas.openxmlformats.org/officeDocument/2006/relationships/hyperlink" Target="&#49884;&#54200;24&#54200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76" Type="http://schemas.openxmlformats.org/officeDocument/2006/relationships/image" Target="../media/image74.png"/><Relationship Id="rId341" Type="http://schemas.openxmlformats.org/officeDocument/2006/relationships/hyperlink" Target="../05&#49888;&#47749;&#44592;/&#49888;&#47749;&#44592;.pptx" TargetMode="External"/><Relationship Id="rId383" Type="http://schemas.openxmlformats.org/officeDocument/2006/relationships/hyperlink" Target="../26&#50640;&#49828;&#44180;/&#50640;&#49828;&#44180;.pptx" TargetMode="External"/><Relationship Id="rId439" Type="http://schemas.openxmlformats.org/officeDocument/2006/relationships/hyperlink" Target="../../&#49888;&#50557;PPT/54%20&#46356;&#47784;&#45936;&#51204;&#49436;/&#46356;&#47784;&#45936;&#51204;&#49436;.pptx" TargetMode="External"/><Relationship Id="rId201" Type="http://schemas.openxmlformats.org/officeDocument/2006/relationships/hyperlink" Target="&#49884;&#54200;127&#54200;.pptx" TargetMode="External"/><Relationship Id="rId243" Type="http://schemas.openxmlformats.org/officeDocument/2006/relationships/hyperlink" Target="&#49884;&#54200;116&#54200;.pptx" TargetMode="External"/><Relationship Id="rId285" Type="http://schemas.openxmlformats.org/officeDocument/2006/relationships/hyperlink" Target="&#49884;&#54200;83&#54200;.pptx" TargetMode="External"/><Relationship Id="rId450" Type="http://schemas.openxmlformats.org/officeDocument/2006/relationships/image" Target="../media/image211.png"/><Relationship Id="rId38" Type="http://schemas.openxmlformats.org/officeDocument/2006/relationships/image" Target="../media/image5.png"/><Relationship Id="rId103" Type="http://schemas.openxmlformats.org/officeDocument/2006/relationships/hyperlink" Target="&#49884;&#54200;16&#54200;.pptx" TargetMode="External"/><Relationship Id="rId310" Type="http://schemas.openxmlformats.org/officeDocument/2006/relationships/image" Target="../media/image141.png"/><Relationship Id="rId91" Type="http://schemas.openxmlformats.org/officeDocument/2006/relationships/hyperlink" Target="&#49884;&#54200;20&#54200;.pptx" TargetMode="External"/><Relationship Id="rId145" Type="http://schemas.openxmlformats.org/officeDocument/2006/relationships/hyperlink" Target="&#49884;&#54200;48&#54200;.pptx" TargetMode="External"/><Relationship Id="rId187" Type="http://schemas.openxmlformats.org/officeDocument/2006/relationships/hyperlink" Target="&#49884;&#54200;140&#54200;.pptx" TargetMode="External"/><Relationship Id="rId352" Type="http://schemas.openxmlformats.org/officeDocument/2006/relationships/image" Target="../media/image162.png"/><Relationship Id="rId394" Type="http://schemas.openxmlformats.org/officeDocument/2006/relationships/image" Target="../media/image183.png"/><Relationship Id="rId408" Type="http://schemas.openxmlformats.org/officeDocument/2006/relationships/image" Target="../media/image190.png"/><Relationship Id="rId212" Type="http://schemas.openxmlformats.org/officeDocument/2006/relationships/image" Target="../media/image92.png"/><Relationship Id="rId254" Type="http://schemas.openxmlformats.org/officeDocument/2006/relationships/image" Target="../media/image113.png"/><Relationship Id="rId49" Type="http://schemas.openxmlformats.org/officeDocument/2006/relationships/hyperlink" Target="&#49884;&#54200;03&#54200;.pptx" TargetMode="External"/><Relationship Id="rId114" Type="http://schemas.openxmlformats.org/officeDocument/2006/relationships/image" Target="../media/image43.png"/><Relationship Id="rId296" Type="http://schemas.openxmlformats.org/officeDocument/2006/relationships/image" Target="../media/image134.png"/><Relationship Id="rId461" Type="http://schemas.openxmlformats.org/officeDocument/2006/relationships/hyperlink" Target="../../&#49888;&#50557;PPT/65%20&#50976;&#45796;&#49436;/&#50976;&#45796;&#49436;1&#51109;.pptx" TargetMode="External"/><Relationship Id="rId60" Type="http://schemas.openxmlformats.org/officeDocument/2006/relationships/image" Target="../media/image16.png"/><Relationship Id="rId156" Type="http://schemas.openxmlformats.org/officeDocument/2006/relationships/image" Target="../media/image64.png"/><Relationship Id="rId198" Type="http://schemas.openxmlformats.org/officeDocument/2006/relationships/image" Target="../media/image85.png"/><Relationship Id="rId321" Type="http://schemas.openxmlformats.org/officeDocument/2006/relationships/hyperlink" Target="&#49884;&#54200;94&#54200;.pptx" TargetMode="External"/><Relationship Id="rId363" Type="http://schemas.openxmlformats.org/officeDocument/2006/relationships/hyperlink" Target="../16&#45712;&#54756;&#48120;&#50556;/&#45712;&#54756;&#48120;&#50556;.pptx" TargetMode="External"/><Relationship Id="rId419" Type="http://schemas.openxmlformats.org/officeDocument/2006/relationships/hyperlink" Target="../../&#49888;&#50557;PPT/44%20&#49324;&#46020;&#54665;&#51204;/&#49324;&#46020;&#54665;&#51204;.pptx" TargetMode="External"/><Relationship Id="rId223" Type="http://schemas.openxmlformats.org/officeDocument/2006/relationships/hyperlink" Target="&#49884;&#54200;110&#54200;.pptx" TargetMode="External"/><Relationship Id="rId430" Type="http://schemas.openxmlformats.org/officeDocument/2006/relationships/image" Target="../media/image201.png"/><Relationship Id="rId18" Type="http://schemas.openxmlformats.org/officeDocument/2006/relationships/slide" Target="slide29.xml"/><Relationship Id="rId265" Type="http://schemas.openxmlformats.org/officeDocument/2006/relationships/hyperlink" Target="&#49884;&#54200;72&#54200;.pptx" TargetMode="External"/><Relationship Id="rId125" Type="http://schemas.openxmlformats.org/officeDocument/2006/relationships/hyperlink" Target="&#49884;&#54200;17&#54200;.pptx" TargetMode="External"/><Relationship Id="rId167" Type="http://schemas.openxmlformats.org/officeDocument/2006/relationships/hyperlink" Target="&#49884;&#54200;134&#54200;.pptx" TargetMode="External"/><Relationship Id="rId332" Type="http://schemas.openxmlformats.org/officeDocument/2006/relationships/image" Target="../media/image152.png"/><Relationship Id="rId374" Type="http://schemas.openxmlformats.org/officeDocument/2006/relationships/image" Target="../media/image173.png"/><Relationship Id="rId71" Type="http://schemas.openxmlformats.org/officeDocument/2006/relationships/hyperlink" Target="&#49884;&#54200;54&#54200;.pptx" TargetMode="External"/><Relationship Id="rId234" Type="http://schemas.openxmlformats.org/officeDocument/2006/relationships/image" Target="../media/image10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276" Type="http://schemas.openxmlformats.org/officeDocument/2006/relationships/image" Target="../media/image124.png"/><Relationship Id="rId441" Type="http://schemas.openxmlformats.org/officeDocument/2006/relationships/hyperlink" Target="../../&#49888;&#50557;PPT/55%20&#46356;&#47784;&#45936;&#54980;&#49436;/&#46356;&#47784;&#45936;&#54980;&#49436;.pptx" TargetMode="External"/><Relationship Id="rId40" Type="http://schemas.openxmlformats.org/officeDocument/2006/relationships/image" Target="../media/image6.png"/><Relationship Id="rId136" Type="http://schemas.openxmlformats.org/officeDocument/2006/relationships/image" Target="../media/image54.png"/><Relationship Id="rId178" Type="http://schemas.openxmlformats.org/officeDocument/2006/relationships/image" Target="../media/image75.png"/><Relationship Id="rId301" Type="http://schemas.openxmlformats.org/officeDocument/2006/relationships/hyperlink" Target="&#49884;&#54200;90&#54200;.pptx" TargetMode="External"/><Relationship Id="rId343" Type="http://schemas.openxmlformats.org/officeDocument/2006/relationships/hyperlink" Target="../06&#50668;&#54840;&#49688;&#50500;/&#50668;&#54840;&#49688;&#50500;.pptx" TargetMode="External"/><Relationship Id="rId61" Type="http://schemas.openxmlformats.org/officeDocument/2006/relationships/hyperlink" Target="&#49884;&#54200;42&#54200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&#49884;&#54200;137&#54200;.pptx" TargetMode="External"/><Relationship Id="rId203" Type="http://schemas.openxmlformats.org/officeDocument/2006/relationships/hyperlink" Target="&#49884;&#54200;128&#54200;.pptx" TargetMode="External"/><Relationship Id="rId385" Type="http://schemas.openxmlformats.org/officeDocument/2006/relationships/hyperlink" Target="../27&#45796;&#45768;&#50648;/&#45796;&#45768;&#50648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8.png"/><Relationship Id="rId245" Type="http://schemas.openxmlformats.org/officeDocument/2006/relationships/hyperlink" Target="&#49884;&#54200;117&#54200;.pptx" TargetMode="External"/><Relationship Id="rId266" Type="http://schemas.openxmlformats.org/officeDocument/2006/relationships/image" Target="../media/image119.png"/><Relationship Id="rId287" Type="http://schemas.openxmlformats.org/officeDocument/2006/relationships/hyperlink" Target="&#49884;&#54200;84&#54200;.pptx" TargetMode="External"/><Relationship Id="rId410" Type="http://schemas.openxmlformats.org/officeDocument/2006/relationships/image" Target="../media/image191.png"/><Relationship Id="rId431" Type="http://schemas.openxmlformats.org/officeDocument/2006/relationships/hyperlink" Target="../../&#49888;&#50557;PPT/50%20&#48716;&#47549;&#48372;&#49436;/&#48716;&#47549;&#48372;&#49436;.pptx" TargetMode="External"/><Relationship Id="rId452" Type="http://schemas.openxmlformats.org/officeDocument/2006/relationships/image" Target="../media/image212.png"/><Relationship Id="rId30" Type="http://schemas.openxmlformats.org/officeDocument/2006/relationships/slide" Target="slide8.xml"/><Relationship Id="rId105" Type="http://schemas.openxmlformats.org/officeDocument/2006/relationships/hyperlink" Target="&#49884;&#54200;26&#54200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&#49884;&#54200;38&#54200;.pptx" TargetMode="External"/><Relationship Id="rId168" Type="http://schemas.openxmlformats.org/officeDocument/2006/relationships/image" Target="../media/image70.png"/><Relationship Id="rId312" Type="http://schemas.openxmlformats.org/officeDocument/2006/relationships/image" Target="../media/image142.png"/><Relationship Id="rId333" Type="http://schemas.openxmlformats.org/officeDocument/2006/relationships/hyperlink" Target="../02&#52636;&#50528;&#44413;&#44592;/&#52636;&#50528;&#44413;&#44592;.pptx" TargetMode="External"/><Relationship Id="rId354" Type="http://schemas.openxmlformats.org/officeDocument/2006/relationships/image" Target="../media/image163.png"/><Relationship Id="rId51" Type="http://schemas.openxmlformats.org/officeDocument/2006/relationships/hyperlink" Target="&#49884;&#54200;13&#54200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49884;&#54200;30&#54200;.pptx" TargetMode="External"/><Relationship Id="rId189" Type="http://schemas.openxmlformats.org/officeDocument/2006/relationships/hyperlink" Target="&#49884;&#54200;150&#54200;.pptx" TargetMode="External"/><Relationship Id="rId375" Type="http://schemas.openxmlformats.org/officeDocument/2006/relationships/hyperlink" Target="../22&#50500;&#44032;/&#50500;&#44032;.pptx" TargetMode="External"/><Relationship Id="rId396" Type="http://schemas.openxmlformats.org/officeDocument/2006/relationships/image" Target="../media/image184.png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35" Type="http://schemas.openxmlformats.org/officeDocument/2006/relationships/hyperlink" Target="&#49884;&#54200;113&#54200;.pptx" TargetMode="External"/><Relationship Id="rId256" Type="http://schemas.openxmlformats.org/officeDocument/2006/relationships/image" Target="../media/image114.png"/><Relationship Id="rId277" Type="http://schemas.openxmlformats.org/officeDocument/2006/relationships/hyperlink" Target="&#49884;&#54200;78&#54200;.pptx" TargetMode="External"/><Relationship Id="rId298" Type="http://schemas.openxmlformats.org/officeDocument/2006/relationships/image" Target="../media/image135.png"/><Relationship Id="rId400" Type="http://schemas.openxmlformats.org/officeDocument/2006/relationships/image" Target="../media/image186.png"/><Relationship Id="rId421" Type="http://schemas.openxmlformats.org/officeDocument/2006/relationships/hyperlink" Target="../../&#49888;&#50557;PPT/45%20&#47196;&#47560;&#49436;/&#47196;&#47560;&#49436;.pptx" TargetMode="External"/><Relationship Id="rId442" Type="http://schemas.openxmlformats.org/officeDocument/2006/relationships/image" Target="../media/image207.png"/><Relationship Id="rId463" Type="http://schemas.openxmlformats.org/officeDocument/2006/relationships/hyperlink" Target="../../&#49888;&#50557;PPT/66%20&#50836;&#54620;&#44228;&#49884;&#47197;/&#50836;&#54620;&#44228;&#49884;&#47197;.pptx" TargetMode="External"/><Relationship Id="rId116" Type="http://schemas.openxmlformats.org/officeDocument/2006/relationships/image" Target="../media/image44.png"/><Relationship Id="rId137" Type="http://schemas.openxmlformats.org/officeDocument/2006/relationships/hyperlink" Target="&#49884;&#54200;62&#54200;.pptx" TargetMode="External"/><Relationship Id="rId158" Type="http://schemas.openxmlformats.org/officeDocument/2006/relationships/image" Target="../media/image65.png"/><Relationship Id="rId302" Type="http://schemas.openxmlformats.org/officeDocument/2006/relationships/image" Target="../media/image137.png"/><Relationship Id="rId323" Type="http://schemas.openxmlformats.org/officeDocument/2006/relationships/hyperlink" Target="&#49884;&#54200;93&#54200;.pptx" TargetMode="External"/><Relationship Id="rId344" Type="http://schemas.openxmlformats.org/officeDocument/2006/relationships/image" Target="../media/image158.png"/><Relationship Id="rId20" Type="http://schemas.openxmlformats.org/officeDocument/2006/relationships/slide" Target="slide11.xml"/><Relationship Id="rId41" Type="http://schemas.openxmlformats.org/officeDocument/2006/relationships/hyperlink" Target="&#49884;&#54200;02&#54200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49884;&#54200;15&#54200;.pptx" TargetMode="External"/><Relationship Id="rId179" Type="http://schemas.openxmlformats.org/officeDocument/2006/relationships/hyperlink" Target="&#49884;&#54200;125&#54200;.pptx" TargetMode="External"/><Relationship Id="rId365" Type="http://schemas.openxmlformats.org/officeDocument/2006/relationships/hyperlink" Target="../17&#50640;&#49828;&#45908;/&#50640;&#49828;&#45908;.pptx" TargetMode="External"/><Relationship Id="rId386" Type="http://schemas.openxmlformats.org/officeDocument/2006/relationships/image" Target="../media/image179.png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5" Type="http://schemas.openxmlformats.org/officeDocument/2006/relationships/hyperlink" Target="&#49884;&#54200;107&#54200;.pptx" TargetMode="External"/><Relationship Id="rId246" Type="http://schemas.openxmlformats.org/officeDocument/2006/relationships/image" Target="../media/image109.png"/><Relationship Id="rId267" Type="http://schemas.openxmlformats.org/officeDocument/2006/relationships/hyperlink" Target="&#49884;&#54200;73&#54200;.pptx" TargetMode="External"/><Relationship Id="rId288" Type="http://schemas.openxmlformats.org/officeDocument/2006/relationships/image" Target="../media/image130.png"/><Relationship Id="rId411" Type="http://schemas.openxmlformats.org/officeDocument/2006/relationships/hyperlink" Target="../../&#49888;&#50557;PPT/40%20&#47560;&#53468;&#48373;&#51020;/&#47560;&#53468;&#48373;&#51020;.pptx" TargetMode="External"/><Relationship Id="rId432" Type="http://schemas.openxmlformats.org/officeDocument/2006/relationships/image" Target="../media/image202.png"/><Relationship Id="rId453" Type="http://schemas.openxmlformats.org/officeDocument/2006/relationships/hyperlink" Target="../../&#49888;&#50557;PPT/61%20&#48288;&#46300;&#47196;&#54980;&#49436;/&#48288;&#46300;&#47196;&#54980;&#49436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&#49884;&#54200;66&#54200;.pptx" TargetMode="External"/><Relationship Id="rId313" Type="http://schemas.openxmlformats.org/officeDocument/2006/relationships/hyperlink" Target="&#49884;&#54200;98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12&#54200;.pptx" TargetMode="External"/><Relationship Id="rId52" Type="http://schemas.openxmlformats.org/officeDocument/2006/relationships/image" Target="../media/image12.png"/><Relationship Id="rId73" Type="http://schemas.openxmlformats.org/officeDocument/2006/relationships/hyperlink" Target="&#49884;&#54200;55&#54200;.pptx" TargetMode="External"/><Relationship Id="rId94" Type="http://schemas.openxmlformats.org/officeDocument/2006/relationships/image" Target="../media/image33.png"/><Relationship Id="rId148" Type="http://schemas.openxmlformats.org/officeDocument/2006/relationships/image" Target="../media/image60.png"/><Relationship Id="rId169" Type="http://schemas.openxmlformats.org/officeDocument/2006/relationships/hyperlink" Target="&#49884;&#54200;144&#54200;.pptx" TargetMode="External"/><Relationship Id="rId334" Type="http://schemas.openxmlformats.org/officeDocument/2006/relationships/image" Target="../media/image153.png"/><Relationship Id="rId355" Type="http://schemas.openxmlformats.org/officeDocument/2006/relationships/hyperlink" Target="../11&#50676;&#50773;&#44592;&#49345;/&#50676;&#50773;&#44592;&#49345;.pptx" TargetMode="External"/><Relationship Id="rId376" Type="http://schemas.openxmlformats.org/officeDocument/2006/relationships/image" Target="../media/image174.png"/><Relationship Id="rId397" Type="http://schemas.openxmlformats.org/officeDocument/2006/relationships/hyperlink" Target="../33&#48120;&#44032;/&#48120;&#44032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6.png"/><Relationship Id="rId215" Type="http://schemas.openxmlformats.org/officeDocument/2006/relationships/hyperlink" Target="&#49884;&#54200;111&#54200;.pptx" TargetMode="External"/><Relationship Id="rId236" Type="http://schemas.openxmlformats.org/officeDocument/2006/relationships/image" Target="../media/image104.png"/><Relationship Id="rId257" Type="http://schemas.openxmlformats.org/officeDocument/2006/relationships/hyperlink" Target="&#49884;&#54200;49&#54200;.pptx" TargetMode="External"/><Relationship Id="rId278" Type="http://schemas.openxmlformats.org/officeDocument/2006/relationships/image" Target="../media/image125.png"/><Relationship Id="rId401" Type="http://schemas.openxmlformats.org/officeDocument/2006/relationships/hyperlink" Target="../35&#54616;&#48149;&#44397;/&#54616;&#48149;&#44397;.pptx" TargetMode="External"/><Relationship Id="rId422" Type="http://schemas.openxmlformats.org/officeDocument/2006/relationships/image" Target="../media/image197.png"/><Relationship Id="rId443" Type="http://schemas.openxmlformats.org/officeDocument/2006/relationships/hyperlink" Target="../../&#49888;&#50557;PPT/56%20&#46356;&#46020;&#49436;/&#46356;&#46020;&#49436;.pptx" TargetMode="External"/><Relationship Id="rId464" Type="http://schemas.openxmlformats.org/officeDocument/2006/relationships/image" Target="../media/image218.png"/><Relationship Id="rId303" Type="http://schemas.openxmlformats.org/officeDocument/2006/relationships/hyperlink" Target="&#49884;&#54200;89&#54200;.pptx" TargetMode="External"/><Relationship Id="rId42" Type="http://schemas.openxmlformats.org/officeDocument/2006/relationships/image" Target="../media/image7.png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345" Type="http://schemas.openxmlformats.org/officeDocument/2006/relationships/hyperlink" Target="../07&#49324;&#49324;&#44592;/&#49324;&#49324;&#44592;.pptx" TargetMode="External"/><Relationship Id="rId387" Type="http://schemas.openxmlformats.org/officeDocument/2006/relationships/hyperlink" Target="../28&#54840;&#49464;&#50500;/&#54840;&#49464;&#50500;.pptx" TargetMode="External"/><Relationship Id="rId191" Type="http://schemas.openxmlformats.org/officeDocument/2006/relationships/hyperlink" Target="&#49884;&#54200;126&#54200;.pptx" TargetMode="External"/><Relationship Id="rId205" Type="http://schemas.openxmlformats.org/officeDocument/2006/relationships/hyperlink" Target="&#49884;&#54200;138&#54200;.pptx" TargetMode="External"/><Relationship Id="rId247" Type="http://schemas.openxmlformats.org/officeDocument/2006/relationships/hyperlink" Target="&#49884;&#54200;118&#54200;.pptx" TargetMode="External"/><Relationship Id="rId412" Type="http://schemas.openxmlformats.org/officeDocument/2006/relationships/image" Target="../media/image192.png"/><Relationship Id="rId107" Type="http://schemas.openxmlformats.org/officeDocument/2006/relationships/hyperlink" Target="&#49884;&#54200;35&#54200;.pptx" TargetMode="External"/><Relationship Id="rId289" Type="http://schemas.openxmlformats.org/officeDocument/2006/relationships/hyperlink" Target="&#49884;&#54200;85&#54200;.pptx" TargetMode="External"/><Relationship Id="rId454" Type="http://schemas.openxmlformats.org/officeDocument/2006/relationships/image" Target="../media/image213.png"/><Relationship Id="rId11" Type="http://schemas.openxmlformats.org/officeDocument/2006/relationships/slide" Target="slide25.xml"/><Relationship Id="rId53" Type="http://schemas.openxmlformats.org/officeDocument/2006/relationships/hyperlink" Target="&#49884;&#54200;23&#54200;.pptx" TargetMode="External"/><Relationship Id="rId149" Type="http://schemas.openxmlformats.org/officeDocument/2006/relationships/hyperlink" Target="&#49884;&#54200;28&#54200;.pptx" TargetMode="External"/><Relationship Id="rId314" Type="http://schemas.openxmlformats.org/officeDocument/2006/relationships/image" Target="../media/image143.png"/><Relationship Id="rId356" Type="http://schemas.openxmlformats.org/officeDocument/2006/relationships/image" Target="../media/image164.png"/><Relationship Id="rId398" Type="http://schemas.openxmlformats.org/officeDocument/2006/relationships/image" Target="../media/image185.png"/><Relationship Id="rId95" Type="http://schemas.openxmlformats.org/officeDocument/2006/relationships/hyperlink" Target="&#49884;&#54200;40&#54200;.pptx" TargetMode="External"/><Relationship Id="rId160" Type="http://schemas.openxmlformats.org/officeDocument/2006/relationships/image" Target="../media/image66.png"/><Relationship Id="rId216" Type="http://schemas.openxmlformats.org/officeDocument/2006/relationships/image" Target="../media/image94.png"/><Relationship Id="rId423" Type="http://schemas.openxmlformats.org/officeDocument/2006/relationships/hyperlink" Target="../../&#49888;&#50557;PPT/46%20&#44256;&#47536;&#46020;&#51204;&#49436;/&#44256;&#47536;&#46020;&#51204;&#49436;.pptx" TargetMode="External"/><Relationship Id="rId258" Type="http://schemas.openxmlformats.org/officeDocument/2006/relationships/image" Target="../media/image115.png"/><Relationship Id="rId465" Type="http://schemas.openxmlformats.org/officeDocument/2006/relationships/image" Target="../media/image219.png"/><Relationship Id="rId22" Type="http://schemas.openxmlformats.org/officeDocument/2006/relationships/slide" Target="slide13.xm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325" Type="http://schemas.openxmlformats.org/officeDocument/2006/relationships/hyperlink" Target="&#49884;&#54200;92&#54200;.pptx" TargetMode="External"/><Relationship Id="rId367" Type="http://schemas.openxmlformats.org/officeDocument/2006/relationships/hyperlink" Target="../18&#50853;&#44592;/&#50853;&#44592;.pptx" TargetMode="External"/><Relationship Id="rId171" Type="http://schemas.openxmlformats.org/officeDocument/2006/relationships/hyperlink" Target="&#49884;&#54200;124&#54200;.pptx" TargetMode="External"/><Relationship Id="rId227" Type="http://schemas.openxmlformats.org/officeDocument/2006/relationships/hyperlink" Target="&#49884;&#54200;106&#54200;.pptx" TargetMode="External"/><Relationship Id="rId269" Type="http://schemas.openxmlformats.org/officeDocument/2006/relationships/hyperlink" Target="&#49884;&#54200;74&#54200;.pptx" TargetMode="External"/><Relationship Id="rId434" Type="http://schemas.openxmlformats.org/officeDocument/2006/relationships/image" Target="../media/image203.png"/><Relationship Id="rId33" Type="http://schemas.openxmlformats.org/officeDocument/2006/relationships/hyperlink" Target="&#49884;&#54200;22&#54200;.pptx" TargetMode="External"/><Relationship Id="rId129" Type="http://schemas.openxmlformats.org/officeDocument/2006/relationships/hyperlink" Target="&#49884;&#54200;61&#54200;.pptx" TargetMode="External"/><Relationship Id="rId280" Type="http://schemas.openxmlformats.org/officeDocument/2006/relationships/image" Target="../media/image126.png"/><Relationship Id="rId336" Type="http://schemas.openxmlformats.org/officeDocument/2006/relationships/image" Target="../media/image154.png"/><Relationship Id="rId75" Type="http://schemas.openxmlformats.org/officeDocument/2006/relationships/hyperlink" Target="&#49884;&#54200;51&#54200;.pptx" TargetMode="External"/><Relationship Id="rId140" Type="http://schemas.openxmlformats.org/officeDocument/2006/relationships/image" Target="../media/image56.png"/><Relationship Id="rId182" Type="http://schemas.openxmlformats.org/officeDocument/2006/relationships/image" Target="../media/image77.png"/><Relationship Id="rId378" Type="http://schemas.openxmlformats.org/officeDocument/2006/relationships/image" Target="../media/image175.png"/><Relationship Id="rId403" Type="http://schemas.openxmlformats.org/officeDocument/2006/relationships/hyperlink" Target="../36&#49828;&#48148;&#45264;/&#49828;&#48148;&#45264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5.png"/><Relationship Id="rId445" Type="http://schemas.openxmlformats.org/officeDocument/2006/relationships/hyperlink" Target="../../&#49888;&#50557;PPT/57%20&#48716;&#47112;&#47788;&#49436;/&#48716;&#47112;&#47788;&#49436;1&#51109;.pptx" TargetMode="External"/><Relationship Id="rId291" Type="http://schemas.openxmlformats.org/officeDocument/2006/relationships/hyperlink" Target="&#49884;&#54200;86&#54200;.pptx" TargetMode="External"/><Relationship Id="rId305" Type="http://schemas.openxmlformats.org/officeDocument/2006/relationships/hyperlink" Target="&#49884;&#54200;100&#54200;.pptx" TargetMode="External"/><Relationship Id="rId347" Type="http://schemas.openxmlformats.org/officeDocument/2006/relationships/hyperlink" Target="../08&#47355;&#44592;/&#47355;&#44592;.pptx" TargetMode="External"/><Relationship Id="rId44" Type="http://schemas.openxmlformats.org/officeDocument/2006/relationships/image" Target="../media/image8.png"/><Relationship Id="rId86" Type="http://schemas.openxmlformats.org/officeDocument/2006/relationships/image" Target="../media/image29.png"/><Relationship Id="rId151" Type="http://schemas.openxmlformats.org/officeDocument/2006/relationships/hyperlink" Target="&#49884;&#54200;18&#54200;.pptx" TargetMode="External"/><Relationship Id="rId389" Type="http://schemas.openxmlformats.org/officeDocument/2006/relationships/hyperlink" Target="../29&#50836;&#50648;/&#50836;&#50648;.pptx" TargetMode="External"/><Relationship Id="rId193" Type="http://schemas.openxmlformats.org/officeDocument/2006/relationships/hyperlink" Target="&#49884;&#54200;136&#54200;.pptx" TargetMode="External"/><Relationship Id="rId207" Type="http://schemas.openxmlformats.org/officeDocument/2006/relationships/hyperlink" Target="&#49884;&#54200;148&#54200;.pptx" TargetMode="External"/><Relationship Id="rId249" Type="http://schemas.openxmlformats.org/officeDocument/2006/relationships/hyperlink" Target="&#49884;&#54200;119&#54200;.pptx" TargetMode="External"/><Relationship Id="rId414" Type="http://schemas.openxmlformats.org/officeDocument/2006/relationships/image" Target="../media/image193.png"/><Relationship Id="rId456" Type="http://schemas.openxmlformats.org/officeDocument/2006/relationships/image" Target="../media/image214.png"/><Relationship Id="rId13" Type="http://schemas.openxmlformats.org/officeDocument/2006/relationships/slide" Target="slide26.xml"/><Relationship Id="rId109" Type="http://schemas.openxmlformats.org/officeDocument/2006/relationships/hyperlink" Target="&#49884;&#54200;36&#54200;.pptx" TargetMode="External"/><Relationship Id="rId260" Type="http://schemas.openxmlformats.org/officeDocument/2006/relationships/image" Target="../media/image116.png"/><Relationship Id="rId316" Type="http://schemas.openxmlformats.org/officeDocument/2006/relationships/image" Target="../media/image144.png"/><Relationship Id="rId55" Type="http://schemas.openxmlformats.org/officeDocument/2006/relationships/hyperlink" Target="&#49884;&#54200;44&#54200;.pptx" TargetMode="External"/><Relationship Id="rId97" Type="http://schemas.openxmlformats.org/officeDocument/2006/relationships/hyperlink" Target="&#49884;&#54200;50&#54200;.pptx" TargetMode="External"/><Relationship Id="rId120" Type="http://schemas.openxmlformats.org/officeDocument/2006/relationships/image" Target="../media/image46.png"/><Relationship Id="rId358" Type="http://schemas.openxmlformats.org/officeDocument/2006/relationships/image" Target="../media/image165.png"/><Relationship Id="rId162" Type="http://schemas.openxmlformats.org/officeDocument/2006/relationships/image" Target="../media/image67.png"/><Relationship Id="rId218" Type="http://schemas.openxmlformats.org/officeDocument/2006/relationships/image" Target="../media/image95.png"/><Relationship Id="rId425" Type="http://schemas.openxmlformats.org/officeDocument/2006/relationships/hyperlink" Target="../../&#49888;&#50557;PPT/47%20&#44256;&#47536;&#46020;&#54980;&#49436;/&#44256;&#47536;&#46020;&#54980;&#49436;.pptx" TargetMode="External"/><Relationship Id="rId271" Type="http://schemas.openxmlformats.org/officeDocument/2006/relationships/hyperlink" Target="&#49884;&#54200;75&#54200;.pptx" TargetMode="External"/><Relationship Id="rId24" Type="http://schemas.openxmlformats.org/officeDocument/2006/relationships/slide" Target="slide15.xml"/><Relationship Id="rId66" Type="http://schemas.openxmlformats.org/officeDocument/2006/relationships/image" Target="../media/image19.png"/><Relationship Id="rId131" Type="http://schemas.openxmlformats.org/officeDocument/2006/relationships/hyperlink" Target="&#49884;&#54200;65&#54200;.pptx" TargetMode="External"/><Relationship Id="rId327" Type="http://schemas.openxmlformats.org/officeDocument/2006/relationships/hyperlink" Target="&#49884;&#54200;91&#54200;.pptx" TargetMode="External"/><Relationship Id="rId369" Type="http://schemas.openxmlformats.org/officeDocument/2006/relationships/hyperlink" Target="../19&#49884;&#54200;/&#49884;&#54200;.pptx" TargetMode="External"/><Relationship Id="rId173" Type="http://schemas.openxmlformats.org/officeDocument/2006/relationships/hyperlink" Target="&#49884;&#54200;143&#54200;.pptx" TargetMode="External"/><Relationship Id="rId229" Type="http://schemas.openxmlformats.org/officeDocument/2006/relationships/hyperlink" Target="&#49884;&#54200;108&#54200;.pptx" TargetMode="External"/><Relationship Id="rId380" Type="http://schemas.openxmlformats.org/officeDocument/2006/relationships/image" Target="../media/image176.png"/><Relationship Id="rId436" Type="http://schemas.openxmlformats.org/officeDocument/2006/relationships/image" Target="../media/image204.png"/><Relationship Id="rId240" Type="http://schemas.openxmlformats.org/officeDocument/2006/relationships/image" Target="../media/image106.png"/><Relationship Id="rId35" Type="http://schemas.openxmlformats.org/officeDocument/2006/relationships/hyperlink" Target="&#49884;&#54200;21&#54200;.pptx" TargetMode="External"/><Relationship Id="rId77" Type="http://schemas.openxmlformats.org/officeDocument/2006/relationships/hyperlink" Target="&#49884;&#54200;52&#54200;.pptx" TargetMode="External"/><Relationship Id="rId100" Type="http://schemas.openxmlformats.org/officeDocument/2006/relationships/image" Target="../media/image36.png"/><Relationship Id="rId282" Type="http://schemas.openxmlformats.org/officeDocument/2006/relationships/image" Target="../media/image127.png"/><Relationship Id="rId338" Type="http://schemas.openxmlformats.org/officeDocument/2006/relationships/image" Target="../media/image155.png"/><Relationship Id="rId8" Type="http://schemas.openxmlformats.org/officeDocument/2006/relationships/slide" Target="slide4.xml"/><Relationship Id="rId142" Type="http://schemas.openxmlformats.org/officeDocument/2006/relationships/image" Target="../media/image57.png"/><Relationship Id="rId184" Type="http://schemas.openxmlformats.org/officeDocument/2006/relationships/image" Target="../media/image78.png"/><Relationship Id="rId391" Type="http://schemas.openxmlformats.org/officeDocument/2006/relationships/hyperlink" Target="../30&#50500;&#47784;&#49828;/&#50500;&#47784;&#49828;.pptx" TargetMode="External"/><Relationship Id="rId405" Type="http://schemas.openxmlformats.org/officeDocument/2006/relationships/hyperlink" Target="../37&#54617;&#44060;/&#54617;&#44060;.pptx" TargetMode="External"/><Relationship Id="rId447" Type="http://schemas.openxmlformats.org/officeDocument/2006/relationships/hyperlink" Target="../../&#49888;&#50557;PPT/58%20&#55176;&#48652;&#47532;&#49436;/&#55176;&#48652;&#47532;&#49436;.pptx" TargetMode="External"/><Relationship Id="rId251" Type="http://schemas.openxmlformats.org/officeDocument/2006/relationships/hyperlink" Target="&#49884;&#54200;19&#54200;.pptx" TargetMode="External"/><Relationship Id="rId46" Type="http://schemas.openxmlformats.org/officeDocument/2006/relationships/image" Target="../media/image9.png"/><Relationship Id="rId293" Type="http://schemas.openxmlformats.org/officeDocument/2006/relationships/hyperlink" Target="&#49884;&#54200;87&#54200;.pptx" TargetMode="External"/><Relationship Id="rId307" Type="http://schemas.openxmlformats.org/officeDocument/2006/relationships/hyperlink" Target="&#49884;&#54200;101&#54200;.pptx" TargetMode="External"/><Relationship Id="rId349" Type="http://schemas.openxmlformats.org/officeDocument/2006/relationships/hyperlink" Target="../09&#49324;&#47924;&#50648;&#49345;/&#49324;&#47924;&#50648;&#49345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&#49884;&#54200;46&#54200;.pptx" TargetMode="External"/><Relationship Id="rId153" Type="http://schemas.openxmlformats.org/officeDocument/2006/relationships/hyperlink" Target="&#49884;&#54200;08&#54200;.pptx" TargetMode="External"/><Relationship Id="rId195" Type="http://schemas.openxmlformats.org/officeDocument/2006/relationships/hyperlink" Target="&#49884;&#54200;146&#54200;.pptx" TargetMode="External"/><Relationship Id="rId209" Type="http://schemas.openxmlformats.org/officeDocument/2006/relationships/hyperlink" Target="&#49884;&#54200;149&#54200;.pptx" TargetMode="External"/><Relationship Id="rId360" Type="http://schemas.openxmlformats.org/officeDocument/2006/relationships/image" Target="../media/image166.png"/><Relationship Id="rId416" Type="http://schemas.openxmlformats.org/officeDocument/2006/relationships/image" Target="../media/image194.png"/><Relationship Id="rId220" Type="http://schemas.openxmlformats.org/officeDocument/2006/relationships/image" Target="../media/image96.png"/><Relationship Id="rId458" Type="http://schemas.openxmlformats.org/officeDocument/2006/relationships/image" Target="../media/image215.png"/><Relationship Id="rId15" Type="http://schemas.openxmlformats.org/officeDocument/2006/relationships/slide" Target="slide27.xml"/><Relationship Id="rId57" Type="http://schemas.openxmlformats.org/officeDocument/2006/relationships/hyperlink" Target="&#49884;&#54200;04&#54200;.pptx" TargetMode="External"/><Relationship Id="rId262" Type="http://schemas.openxmlformats.org/officeDocument/2006/relationships/image" Target="../media/image117.png"/><Relationship Id="rId318" Type="http://schemas.openxmlformats.org/officeDocument/2006/relationships/image" Target="../media/image145.png"/><Relationship Id="rId99" Type="http://schemas.openxmlformats.org/officeDocument/2006/relationships/hyperlink" Target="&#49884;&#54200;56&#54200;.pptx" TargetMode="External"/><Relationship Id="rId122" Type="http://schemas.openxmlformats.org/officeDocument/2006/relationships/image" Target="../media/image47.png"/><Relationship Id="rId164" Type="http://schemas.openxmlformats.org/officeDocument/2006/relationships/image" Target="../media/image68.png"/><Relationship Id="rId371" Type="http://schemas.openxmlformats.org/officeDocument/2006/relationships/hyperlink" Target="../20&#51104;&#50616;/&#51104;&#50616;.pptx" TargetMode="External"/><Relationship Id="rId427" Type="http://schemas.openxmlformats.org/officeDocument/2006/relationships/hyperlink" Target="../../&#49888;&#50557;PPT/48%20&#44040;&#46972;&#46356;&#50500;&#49436;/&#44040;&#46972;&#46356;&#50500;&#49436;.pptx" TargetMode="External"/><Relationship Id="rId26" Type="http://schemas.openxmlformats.org/officeDocument/2006/relationships/slide" Target="slide17.xml"/><Relationship Id="rId231" Type="http://schemas.openxmlformats.org/officeDocument/2006/relationships/hyperlink" Target="&#49884;&#54200;109&#54200;.pptx" TargetMode="External"/><Relationship Id="rId273" Type="http://schemas.openxmlformats.org/officeDocument/2006/relationships/hyperlink" Target="&#49884;&#54200;76&#54200;.pptx" TargetMode="External"/><Relationship Id="rId329" Type="http://schemas.openxmlformats.org/officeDocument/2006/relationships/hyperlink" Target="&#49884;&#54200;09&#54200;.pptx" TargetMode="External"/><Relationship Id="rId68" Type="http://schemas.openxmlformats.org/officeDocument/2006/relationships/image" Target="../media/image20.png"/><Relationship Id="rId133" Type="http://schemas.openxmlformats.org/officeDocument/2006/relationships/hyperlink" Target="&#49884;&#54200;64&#54200;.pptx" TargetMode="External"/><Relationship Id="rId175" Type="http://schemas.openxmlformats.org/officeDocument/2006/relationships/hyperlink" Target="&#49884;&#54200;142&#54200;.pptx" TargetMode="External"/><Relationship Id="rId340" Type="http://schemas.openxmlformats.org/officeDocument/2006/relationships/image" Target="../media/image156.png"/><Relationship Id="rId200" Type="http://schemas.openxmlformats.org/officeDocument/2006/relationships/image" Target="../media/image86.png"/><Relationship Id="rId382" Type="http://schemas.openxmlformats.org/officeDocument/2006/relationships/image" Target="../media/image177.png"/><Relationship Id="rId438" Type="http://schemas.openxmlformats.org/officeDocument/2006/relationships/image" Target="../media/image205.png"/><Relationship Id="rId242" Type="http://schemas.openxmlformats.org/officeDocument/2006/relationships/image" Target="../media/image107.png"/><Relationship Id="rId284" Type="http://schemas.openxmlformats.org/officeDocument/2006/relationships/image" Target="../media/image128.png"/><Relationship Id="rId37" Type="http://schemas.openxmlformats.org/officeDocument/2006/relationships/hyperlink" Target="&#49884;&#54200;11&#54200;.pptx" TargetMode="External"/><Relationship Id="rId79" Type="http://schemas.openxmlformats.org/officeDocument/2006/relationships/hyperlink" Target="&#49884;&#54200;53&#54200;.pptx" TargetMode="External"/><Relationship Id="rId102" Type="http://schemas.openxmlformats.org/officeDocument/2006/relationships/image" Target="../media/image37.png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86" Type="http://schemas.openxmlformats.org/officeDocument/2006/relationships/image" Target="../media/image79.png"/><Relationship Id="rId351" Type="http://schemas.openxmlformats.org/officeDocument/2006/relationships/hyperlink" Target="../10&#49324;&#47924;&#50648;&#54616;/&#49324;&#47924;&#50648;&#54616;.pptx" TargetMode="External"/><Relationship Id="rId393" Type="http://schemas.openxmlformats.org/officeDocument/2006/relationships/hyperlink" Target="../31&#50724;&#48148;&#45852;/&#50724;&#48148;&#45852;1&#51109;.pptx" TargetMode="External"/><Relationship Id="rId407" Type="http://schemas.openxmlformats.org/officeDocument/2006/relationships/hyperlink" Target="../38&#49828;&#44032;&#47028;/&#49828;&#44032;&#47028;.pptx" TargetMode="External"/><Relationship Id="rId449" Type="http://schemas.openxmlformats.org/officeDocument/2006/relationships/hyperlink" Target="../../&#49888;&#50557;PPT/59%20&#50556;&#44256;&#48372;&#49436;/&#50556;&#44256;&#48372;&#49436;.pptx" TargetMode="External"/><Relationship Id="rId211" Type="http://schemas.openxmlformats.org/officeDocument/2006/relationships/hyperlink" Target="&#49884;&#54200;139&#54200;.pptx" TargetMode="External"/><Relationship Id="rId253" Type="http://schemas.openxmlformats.org/officeDocument/2006/relationships/hyperlink" Target="&#49884;&#54200;29&#54200;.pptx" TargetMode="External"/><Relationship Id="rId295" Type="http://schemas.openxmlformats.org/officeDocument/2006/relationships/hyperlink" Target="&#49884;&#54200;69&#54200;.pptx" TargetMode="External"/><Relationship Id="rId309" Type="http://schemas.openxmlformats.org/officeDocument/2006/relationships/hyperlink" Target="&#49884;&#54200;102&#54200;.pptx" TargetMode="External"/><Relationship Id="rId460" Type="http://schemas.openxmlformats.org/officeDocument/2006/relationships/image" Target="../media/image216.png"/><Relationship Id="rId48" Type="http://schemas.openxmlformats.org/officeDocument/2006/relationships/image" Target="../media/image10.png"/><Relationship Id="rId113" Type="http://schemas.openxmlformats.org/officeDocument/2006/relationships/hyperlink" Target="&#49884;&#54200;60&#54200;.pptx" TargetMode="External"/><Relationship Id="rId320" Type="http://schemas.openxmlformats.org/officeDocument/2006/relationships/image" Target="../media/image146.png"/><Relationship Id="rId155" Type="http://schemas.openxmlformats.org/officeDocument/2006/relationships/hyperlink" Target="&#49884;&#54200;122&#54200;.pptx" TargetMode="External"/><Relationship Id="rId197" Type="http://schemas.openxmlformats.org/officeDocument/2006/relationships/hyperlink" Target="&#49884;&#54200;147&#54200;.pptx" TargetMode="External"/><Relationship Id="rId362" Type="http://schemas.openxmlformats.org/officeDocument/2006/relationships/image" Target="../media/image167.png"/><Relationship Id="rId418" Type="http://schemas.openxmlformats.org/officeDocument/2006/relationships/image" Target="../media/image195.png"/><Relationship Id="rId222" Type="http://schemas.openxmlformats.org/officeDocument/2006/relationships/image" Target="../media/image97.png"/><Relationship Id="rId264" Type="http://schemas.openxmlformats.org/officeDocument/2006/relationships/image" Target="../media/image118.png"/><Relationship Id="rId17" Type="http://schemas.openxmlformats.org/officeDocument/2006/relationships/slide" Target="slide9.xml"/><Relationship Id="rId59" Type="http://schemas.openxmlformats.org/officeDocument/2006/relationships/hyperlink" Target="&#49884;&#54200;41&#54200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166" Type="http://schemas.openxmlformats.org/officeDocument/2006/relationships/image" Target="../media/image69.png"/><Relationship Id="rId331" Type="http://schemas.openxmlformats.org/officeDocument/2006/relationships/hyperlink" Target="../../&#44396;-&#49888;&#50557;%20&#49457;&#44221;&#47785;&#47197;.pptx" TargetMode="External"/><Relationship Id="rId373" Type="http://schemas.openxmlformats.org/officeDocument/2006/relationships/hyperlink" Target="../21&#51204;&#46020;&#49436;/&#51204;&#46020;&#49436;.pptx" TargetMode="External"/><Relationship Id="rId429" Type="http://schemas.openxmlformats.org/officeDocument/2006/relationships/hyperlink" Target="../../&#49888;&#50557;PPT/49%20&#50640;&#48288;&#49548;&#49436;/&#50640;&#48288;&#49548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2&#54200;.pptx" TargetMode="External"/><Relationship Id="rId440" Type="http://schemas.openxmlformats.org/officeDocument/2006/relationships/image" Target="../media/image206.png"/><Relationship Id="rId28" Type="http://schemas.openxmlformats.org/officeDocument/2006/relationships/slide" Target="slide19.xml"/><Relationship Id="rId275" Type="http://schemas.openxmlformats.org/officeDocument/2006/relationships/hyperlink" Target="&#49884;&#54200;70&#54200;.pptx" TargetMode="External"/><Relationship Id="rId300" Type="http://schemas.openxmlformats.org/officeDocument/2006/relationships/image" Target="../media/image136.png"/><Relationship Id="rId81" Type="http://schemas.openxmlformats.org/officeDocument/2006/relationships/hyperlink" Target="&#49884;&#54200;05&#54200;.pptx" TargetMode="External"/><Relationship Id="rId135" Type="http://schemas.openxmlformats.org/officeDocument/2006/relationships/hyperlink" Target="&#49884;&#54200;63&#54200;.pptx" TargetMode="External"/><Relationship Id="rId177" Type="http://schemas.openxmlformats.org/officeDocument/2006/relationships/hyperlink" Target="&#49884;&#54200;141&#54200;.pptx" TargetMode="External"/><Relationship Id="rId342" Type="http://schemas.openxmlformats.org/officeDocument/2006/relationships/image" Target="../media/image157.png"/><Relationship Id="rId384" Type="http://schemas.openxmlformats.org/officeDocument/2006/relationships/image" Target="../media/image178.png"/><Relationship Id="rId202" Type="http://schemas.openxmlformats.org/officeDocument/2006/relationships/image" Target="../media/image87.png"/><Relationship Id="rId244" Type="http://schemas.openxmlformats.org/officeDocument/2006/relationships/image" Target="../media/image108.png"/><Relationship Id="rId39" Type="http://schemas.openxmlformats.org/officeDocument/2006/relationships/hyperlink" Target="&#49884;&#54200;01&#54200;.pptx" TargetMode="External"/><Relationship Id="rId286" Type="http://schemas.openxmlformats.org/officeDocument/2006/relationships/image" Target="../media/image129.png"/><Relationship Id="rId451" Type="http://schemas.openxmlformats.org/officeDocument/2006/relationships/hyperlink" Target="../../&#49888;&#50557;PPT/60%20&#48288;&#46300;&#47196;&#51204;&#49436;/&#48288;&#46300;&#47196;&#51204;&#49436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46" Type="http://schemas.openxmlformats.org/officeDocument/2006/relationships/image" Target="../media/image59.png"/><Relationship Id="rId188" Type="http://schemas.openxmlformats.org/officeDocument/2006/relationships/image" Target="../media/image80.png"/><Relationship Id="rId311" Type="http://schemas.openxmlformats.org/officeDocument/2006/relationships/hyperlink" Target="&#49884;&#54200;99&#54200;.pptx" TargetMode="External"/><Relationship Id="rId353" Type="http://schemas.openxmlformats.org/officeDocument/2006/relationships/hyperlink" Target="../12&#50676;&#50773;&#44592;&#54616;/&#50676;&#50773;&#44592;&#54616;.pptx" TargetMode="External"/><Relationship Id="rId395" Type="http://schemas.openxmlformats.org/officeDocument/2006/relationships/hyperlink" Target="../32&#50836;&#45208;/&#50836;&#45208;.pptx" TargetMode="External"/><Relationship Id="rId409" Type="http://schemas.openxmlformats.org/officeDocument/2006/relationships/hyperlink" Target="../39&#47568;&#46972;&#44592;/&#47568;&#46972;&#44592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&#49884;&#54200;129&#54200;.pptx" TargetMode="External"/><Relationship Id="rId420" Type="http://schemas.openxmlformats.org/officeDocument/2006/relationships/image" Target="../media/image196.png"/><Relationship Id="rId255" Type="http://schemas.openxmlformats.org/officeDocument/2006/relationships/hyperlink" Target="&#49884;&#54200;39&#54200;.pptx" TargetMode="External"/><Relationship Id="rId297" Type="http://schemas.openxmlformats.org/officeDocument/2006/relationships/hyperlink" Target="&#49884;&#54200;79&#54200;.pptx" TargetMode="External"/><Relationship Id="rId462" Type="http://schemas.openxmlformats.org/officeDocument/2006/relationships/image" Target="../media/image217.png"/><Relationship Id="rId115" Type="http://schemas.openxmlformats.org/officeDocument/2006/relationships/hyperlink" Target="&#49884;&#54200;07&#54200;.pptx" TargetMode="External"/><Relationship Id="rId157" Type="http://schemas.openxmlformats.org/officeDocument/2006/relationships/hyperlink" Target="&#49884;&#54200;121&#54200;.pptx" TargetMode="External"/><Relationship Id="rId322" Type="http://schemas.openxmlformats.org/officeDocument/2006/relationships/image" Target="../media/image147.png"/><Relationship Id="rId364" Type="http://schemas.openxmlformats.org/officeDocument/2006/relationships/image" Target="../media/image168.png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57&#54200;.pptx" TargetMode="External"/><Relationship Id="rId299" Type="http://schemas.openxmlformats.org/officeDocument/2006/relationships/hyperlink" Target="&#49884;&#54200;80&#54200;.pptx" TargetMode="External"/><Relationship Id="rId21" Type="http://schemas.openxmlformats.org/officeDocument/2006/relationships/slide" Target="slide12.xml"/><Relationship Id="rId63" Type="http://schemas.openxmlformats.org/officeDocument/2006/relationships/hyperlink" Target="&#49884;&#54200;43&#54200;.pptx" TargetMode="External"/><Relationship Id="rId159" Type="http://schemas.openxmlformats.org/officeDocument/2006/relationships/hyperlink" Target="&#49884;&#54200;123&#54200;.pptx" TargetMode="External"/><Relationship Id="rId324" Type="http://schemas.openxmlformats.org/officeDocument/2006/relationships/image" Target="../media/image148.png"/><Relationship Id="rId366" Type="http://schemas.openxmlformats.org/officeDocument/2006/relationships/image" Target="../media/image169.png"/><Relationship Id="rId170" Type="http://schemas.openxmlformats.org/officeDocument/2006/relationships/image" Target="../media/image71.png"/><Relationship Id="rId226" Type="http://schemas.openxmlformats.org/officeDocument/2006/relationships/image" Target="../media/image99.png"/><Relationship Id="rId433" Type="http://schemas.openxmlformats.org/officeDocument/2006/relationships/hyperlink" Target="../../&#49888;&#50557;PPT/51%20&#44264;&#47196;&#49352;&#49436;/&#44264;&#47196;&#49352;&#49436;.pptx" TargetMode="External"/><Relationship Id="rId268" Type="http://schemas.openxmlformats.org/officeDocument/2006/relationships/image" Target="../media/image120.png"/><Relationship Id="rId32" Type="http://schemas.openxmlformats.org/officeDocument/2006/relationships/image" Target="../media/image2.png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335" Type="http://schemas.openxmlformats.org/officeDocument/2006/relationships/hyperlink" Target="&#52285;&#49464;&#44592;.pptx" TargetMode="External"/><Relationship Id="rId377" Type="http://schemas.openxmlformats.org/officeDocument/2006/relationships/hyperlink" Target="../23&#51060;&#49324;&#50556;/&#51060;&#49324;&#50556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35&#54200;.pptx" TargetMode="External"/><Relationship Id="rId237" Type="http://schemas.openxmlformats.org/officeDocument/2006/relationships/hyperlink" Target="&#49884;&#54200;114&#54200;.pptx" TargetMode="External"/><Relationship Id="rId402" Type="http://schemas.openxmlformats.org/officeDocument/2006/relationships/image" Target="../media/image187.png"/><Relationship Id="rId279" Type="http://schemas.openxmlformats.org/officeDocument/2006/relationships/hyperlink" Target="&#49884;&#54200;88&#54200;.pptx" TargetMode="External"/><Relationship Id="rId444" Type="http://schemas.openxmlformats.org/officeDocument/2006/relationships/image" Target="../media/image208.png"/><Relationship Id="rId43" Type="http://schemas.openxmlformats.org/officeDocument/2006/relationships/hyperlink" Target="&#49884;&#54200;33&#54200;.pptx" TargetMode="External"/><Relationship Id="rId139" Type="http://schemas.openxmlformats.org/officeDocument/2006/relationships/hyperlink" Target="&#49884;&#54200;67&#54200;.pptx" TargetMode="External"/><Relationship Id="rId290" Type="http://schemas.openxmlformats.org/officeDocument/2006/relationships/image" Target="../media/image131.png"/><Relationship Id="rId304" Type="http://schemas.openxmlformats.org/officeDocument/2006/relationships/image" Target="../media/image138.png"/><Relationship Id="rId346" Type="http://schemas.openxmlformats.org/officeDocument/2006/relationships/image" Target="../media/image159.png"/><Relationship Id="rId388" Type="http://schemas.openxmlformats.org/officeDocument/2006/relationships/image" Target="../media/image180.png"/><Relationship Id="rId85" Type="http://schemas.openxmlformats.org/officeDocument/2006/relationships/hyperlink" Target="&#49884;&#54200;25&#54200;.pptx" TargetMode="External"/><Relationship Id="rId150" Type="http://schemas.openxmlformats.org/officeDocument/2006/relationships/image" Target="../media/image61.png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413" Type="http://schemas.openxmlformats.org/officeDocument/2006/relationships/hyperlink" Target="../../&#49888;&#50557;PPT/41%20&#47560;&#44032;&#48373;&#51020;/&#47560;&#44032;&#48373;&#51020;.pptx" TargetMode="External"/><Relationship Id="rId248" Type="http://schemas.openxmlformats.org/officeDocument/2006/relationships/image" Target="../media/image110.png"/><Relationship Id="rId455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6.xml"/><Relationship Id="rId108" Type="http://schemas.openxmlformats.org/officeDocument/2006/relationships/image" Target="../media/image40.png"/><Relationship Id="rId315" Type="http://schemas.openxmlformats.org/officeDocument/2006/relationships/hyperlink" Target="&#49884;&#54200;97&#54200;.pptx" TargetMode="External"/><Relationship Id="rId357" Type="http://schemas.openxmlformats.org/officeDocument/2006/relationships/hyperlink" Target="../13&#50669;&#45824;&#49345;/&#50669;&#45824;&#49345;.pptx" TargetMode="External"/><Relationship Id="rId54" Type="http://schemas.openxmlformats.org/officeDocument/2006/relationships/image" Target="../media/image13.png"/><Relationship Id="rId96" Type="http://schemas.openxmlformats.org/officeDocument/2006/relationships/image" Target="../media/image34.png"/><Relationship Id="rId161" Type="http://schemas.openxmlformats.org/officeDocument/2006/relationships/hyperlink" Target="&#49884;&#54200;133&#54200;.pptx" TargetMode="External"/><Relationship Id="rId217" Type="http://schemas.openxmlformats.org/officeDocument/2006/relationships/hyperlink" Target="&#49884;&#54200;103&#54200;.pptx" TargetMode="External"/><Relationship Id="rId399" Type="http://schemas.openxmlformats.org/officeDocument/2006/relationships/hyperlink" Target="../34&#45208;&#54996;/&#45208;&#54996;.pptx" TargetMode="External"/><Relationship Id="rId259" Type="http://schemas.openxmlformats.org/officeDocument/2006/relationships/hyperlink" Target="&#49884;&#54200;59&#54200;.pptx" TargetMode="External"/><Relationship Id="rId424" Type="http://schemas.openxmlformats.org/officeDocument/2006/relationships/image" Target="../media/image198.png"/><Relationship Id="rId466" Type="http://schemas.openxmlformats.org/officeDocument/2006/relationships/image" Target="../media/image241.png"/><Relationship Id="rId23" Type="http://schemas.openxmlformats.org/officeDocument/2006/relationships/slide" Target="slide14.xml"/><Relationship Id="rId119" Type="http://schemas.openxmlformats.org/officeDocument/2006/relationships/hyperlink" Target="&#49884;&#54200;47&#54200;.pptx" TargetMode="External"/><Relationship Id="rId270" Type="http://schemas.openxmlformats.org/officeDocument/2006/relationships/image" Target="../media/image121.png"/><Relationship Id="rId326" Type="http://schemas.openxmlformats.org/officeDocument/2006/relationships/image" Target="../media/image149.png"/><Relationship Id="rId65" Type="http://schemas.openxmlformats.org/officeDocument/2006/relationships/hyperlink" Target="&#49884;&#54200;34&#54200;.pptx" TargetMode="External"/><Relationship Id="rId130" Type="http://schemas.openxmlformats.org/officeDocument/2006/relationships/image" Target="../media/image51.png"/><Relationship Id="rId368" Type="http://schemas.openxmlformats.org/officeDocument/2006/relationships/image" Target="../media/image170.png"/><Relationship Id="rId172" Type="http://schemas.openxmlformats.org/officeDocument/2006/relationships/image" Target="../media/image72.png"/><Relationship Id="rId228" Type="http://schemas.openxmlformats.org/officeDocument/2006/relationships/image" Target="../media/image100.png"/><Relationship Id="rId43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1" Type="http://schemas.openxmlformats.org/officeDocument/2006/relationships/hyperlink" Target="&#49884;&#54200;81&#54200;.pptx" TargetMode="External"/><Relationship Id="rId337" Type="http://schemas.openxmlformats.org/officeDocument/2006/relationships/hyperlink" Target="../03&#47112;&#50948;&#44592;/&#47112;&#50948;&#44592;.pptx" TargetMode="External"/><Relationship Id="rId34" Type="http://schemas.openxmlformats.org/officeDocument/2006/relationships/image" Target="../media/image3.png"/><Relationship Id="rId76" Type="http://schemas.openxmlformats.org/officeDocument/2006/relationships/image" Target="../media/image24.png"/><Relationship Id="rId141" Type="http://schemas.openxmlformats.org/officeDocument/2006/relationships/hyperlink" Target="&#49884;&#54200;68&#54200;.pptx" TargetMode="External"/><Relationship Id="rId379" Type="http://schemas.openxmlformats.org/officeDocument/2006/relationships/hyperlink" Target="../24&#50696;&#47112;&#48120;&#50556;/&#50696;&#47112;&#48120;&#50556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45&#54200;.pptx" TargetMode="External"/><Relationship Id="rId239" Type="http://schemas.openxmlformats.org/officeDocument/2006/relationships/hyperlink" Target="&#49884;&#54200;115&#54200;.pptx" TargetMode="External"/><Relationship Id="rId390" Type="http://schemas.openxmlformats.org/officeDocument/2006/relationships/image" Target="../media/image181.png"/><Relationship Id="rId404" Type="http://schemas.openxmlformats.org/officeDocument/2006/relationships/image" Target="../media/image188.png"/><Relationship Id="rId446" Type="http://schemas.openxmlformats.org/officeDocument/2006/relationships/image" Target="../media/image209.png"/><Relationship Id="rId250" Type="http://schemas.openxmlformats.org/officeDocument/2006/relationships/image" Target="../media/image111.png"/><Relationship Id="rId292" Type="http://schemas.openxmlformats.org/officeDocument/2006/relationships/image" Target="../media/image132.png"/><Relationship Id="rId306" Type="http://schemas.openxmlformats.org/officeDocument/2006/relationships/image" Target="../media/image139.png"/><Relationship Id="rId45" Type="http://schemas.openxmlformats.org/officeDocument/2006/relationships/hyperlink" Target="&#49884;&#54200;31&#54200;.pptx" TargetMode="External"/><Relationship Id="rId87" Type="http://schemas.openxmlformats.org/officeDocument/2006/relationships/hyperlink" Target="&#49884;&#54200;45&#54200;.pptx" TargetMode="External"/><Relationship Id="rId110" Type="http://schemas.openxmlformats.org/officeDocument/2006/relationships/image" Target="../media/image41.png"/><Relationship Id="rId348" Type="http://schemas.openxmlformats.org/officeDocument/2006/relationships/image" Target="../media/image160.png"/><Relationship Id="rId152" Type="http://schemas.openxmlformats.org/officeDocument/2006/relationships/image" Target="../media/image62.png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415" Type="http://schemas.openxmlformats.org/officeDocument/2006/relationships/hyperlink" Target="../../&#49888;&#50557;PPT/42%20&#45572;&#44032;&#48373;&#51020;/&#45572;&#44032;&#48373;&#51020;.pptx" TargetMode="External"/><Relationship Id="rId457" Type="http://schemas.openxmlformats.org/officeDocument/2006/relationships/hyperlink" Target="../../&#49888;&#50557;PPT/63%20&#50836;&#54620;&#51060;&#49436;/&#50836;&#54620;&#51060;&#49436;1&#51109;.pptx" TargetMode="External"/><Relationship Id="rId261" Type="http://schemas.openxmlformats.org/officeDocument/2006/relationships/hyperlink" Target="&#49884;&#54200;77&#54200;.pptx" TargetMode="External"/><Relationship Id="rId14" Type="http://schemas.openxmlformats.org/officeDocument/2006/relationships/slide" Target="slide7.xml"/><Relationship Id="rId56" Type="http://schemas.openxmlformats.org/officeDocument/2006/relationships/image" Target="../media/image14.png"/><Relationship Id="rId317" Type="http://schemas.openxmlformats.org/officeDocument/2006/relationships/hyperlink" Target="&#49884;&#54200;96&#54200;.pptx" TargetMode="External"/><Relationship Id="rId359" Type="http://schemas.openxmlformats.org/officeDocument/2006/relationships/hyperlink" Target="../14&#50669;&#45824;&#54616;/&#50669;&#45824;&#54616;.pptx" TargetMode="External"/><Relationship Id="rId98" Type="http://schemas.openxmlformats.org/officeDocument/2006/relationships/image" Target="../media/image35.png"/><Relationship Id="rId121" Type="http://schemas.openxmlformats.org/officeDocument/2006/relationships/hyperlink" Target="&#49884;&#54200;37&#54200;.pptx" TargetMode="External"/><Relationship Id="rId163" Type="http://schemas.openxmlformats.org/officeDocument/2006/relationships/hyperlink" Target="&#49884;&#54200;132&#54200;.pptx" TargetMode="External"/><Relationship Id="rId219" Type="http://schemas.openxmlformats.org/officeDocument/2006/relationships/hyperlink" Target="&#49884;&#54200;104&#54200;.pptx" TargetMode="External"/><Relationship Id="rId370" Type="http://schemas.openxmlformats.org/officeDocument/2006/relationships/image" Target="../media/image171.png"/><Relationship Id="rId426" Type="http://schemas.openxmlformats.org/officeDocument/2006/relationships/image" Target="../media/image199.png"/><Relationship Id="rId230" Type="http://schemas.openxmlformats.org/officeDocument/2006/relationships/image" Target="../media/image101.png"/><Relationship Id="rId25" Type="http://schemas.openxmlformats.org/officeDocument/2006/relationships/slide" Target="slide16.xml"/><Relationship Id="rId67" Type="http://schemas.openxmlformats.org/officeDocument/2006/relationships/hyperlink" Target="&#49884;&#54200;14&#54200;.pptx" TargetMode="External"/><Relationship Id="rId272" Type="http://schemas.openxmlformats.org/officeDocument/2006/relationships/image" Target="../media/image122.png"/><Relationship Id="rId328" Type="http://schemas.openxmlformats.org/officeDocument/2006/relationships/image" Target="../media/image150.png"/><Relationship Id="rId132" Type="http://schemas.openxmlformats.org/officeDocument/2006/relationships/image" Target="../media/image52.png"/><Relationship Id="rId174" Type="http://schemas.openxmlformats.org/officeDocument/2006/relationships/image" Target="../media/image73.png"/><Relationship Id="rId381" Type="http://schemas.openxmlformats.org/officeDocument/2006/relationships/hyperlink" Target="../25&#50696;&#47112;&#48120;&#50556;&#50528;&#44032;/&#50696;&#47112;&#48120;&#50556;&#50528;&#44032;.pptx" TargetMode="External"/><Relationship Id="rId241" Type="http://schemas.openxmlformats.org/officeDocument/2006/relationships/hyperlink" Target="&#49884;&#54200;120&#54200;.pptx" TargetMode="External"/><Relationship Id="rId43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36" Type="http://schemas.openxmlformats.org/officeDocument/2006/relationships/image" Target="../media/image4.png"/><Relationship Id="rId283" Type="http://schemas.openxmlformats.org/officeDocument/2006/relationships/hyperlink" Target="&#49884;&#54200;82&#54200;.pptx" TargetMode="External"/><Relationship Id="rId339" Type="http://schemas.openxmlformats.org/officeDocument/2006/relationships/hyperlink" Target="../04&#48124;&#49688;&#44592;/&#48124;&#49688;&#44592;.pptx" TargetMode="External"/><Relationship Id="rId78" Type="http://schemas.openxmlformats.org/officeDocument/2006/relationships/image" Target="../media/image25.png"/><Relationship Id="rId101" Type="http://schemas.openxmlformats.org/officeDocument/2006/relationships/hyperlink" Target="&#49884;&#54200;06&#54200;.pptx" TargetMode="External"/><Relationship Id="rId143" Type="http://schemas.openxmlformats.org/officeDocument/2006/relationships/hyperlink" Target="&#49884;&#54200;58&#54200;.pptx" TargetMode="External"/><Relationship Id="rId185" Type="http://schemas.openxmlformats.org/officeDocument/2006/relationships/hyperlink" Target="&#49884;&#54200;130&#54200;.pptx" TargetMode="External"/><Relationship Id="rId350" Type="http://schemas.openxmlformats.org/officeDocument/2006/relationships/image" Target="../media/image161.png"/><Relationship Id="rId406" Type="http://schemas.openxmlformats.org/officeDocument/2006/relationships/image" Target="../media/image189.png"/><Relationship Id="rId9" Type="http://schemas.openxmlformats.org/officeDocument/2006/relationships/slide" Target="slide24.xml"/><Relationship Id="rId210" Type="http://schemas.openxmlformats.org/officeDocument/2006/relationships/image" Target="../media/image91.png"/><Relationship Id="rId392" Type="http://schemas.openxmlformats.org/officeDocument/2006/relationships/image" Target="../media/image182.png"/><Relationship Id="rId448" Type="http://schemas.openxmlformats.org/officeDocument/2006/relationships/image" Target="../media/image210.png"/><Relationship Id="rId252" Type="http://schemas.openxmlformats.org/officeDocument/2006/relationships/image" Target="../media/image112.png"/><Relationship Id="rId294" Type="http://schemas.openxmlformats.org/officeDocument/2006/relationships/image" Target="../media/image133.png"/><Relationship Id="rId308" Type="http://schemas.openxmlformats.org/officeDocument/2006/relationships/image" Target="../media/image140.png"/><Relationship Id="rId47" Type="http://schemas.openxmlformats.org/officeDocument/2006/relationships/hyperlink" Target="&#49884;&#54200;32&#54200;.pptx" TargetMode="External"/><Relationship Id="rId89" Type="http://schemas.openxmlformats.org/officeDocument/2006/relationships/hyperlink" Target="&#49884;&#54200;10&#54200;.pptx" TargetMode="External"/><Relationship Id="rId112" Type="http://schemas.openxmlformats.org/officeDocument/2006/relationships/image" Target="../media/image42.png"/><Relationship Id="rId154" Type="http://schemas.openxmlformats.org/officeDocument/2006/relationships/image" Target="../media/image63.png"/><Relationship Id="rId361" Type="http://schemas.openxmlformats.org/officeDocument/2006/relationships/hyperlink" Target="../15&#50640;&#49828;&#46972;/&#50640;&#49828;&#46972;.pptx" TargetMode="External"/><Relationship Id="rId196" Type="http://schemas.openxmlformats.org/officeDocument/2006/relationships/image" Target="../media/image84.png"/><Relationship Id="rId417" Type="http://schemas.openxmlformats.org/officeDocument/2006/relationships/hyperlink" Target="../../&#49888;&#50557;PPT/43%20&#50836;&#54620;&#48373;&#51020;/&#50836;&#54620;&#48373;&#51020;.pptx" TargetMode="External"/><Relationship Id="rId459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28.xml"/><Relationship Id="rId221" Type="http://schemas.openxmlformats.org/officeDocument/2006/relationships/hyperlink" Target="&#49884;&#54200;105&#54200;.pptx" TargetMode="External"/><Relationship Id="rId263" Type="http://schemas.openxmlformats.org/officeDocument/2006/relationships/hyperlink" Target="&#49884;&#54200;71&#54200;.pptx" TargetMode="External"/><Relationship Id="rId319" Type="http://schemas.openxmlformats.org/officeDocument/2006/relationships/hyperlink" Target="&#49884;&#54200;95&#54200;.pptx" TargetMode="External"/><Relationship Id="rId58" Type="http://schemas.openxmlformats.org/officeDocument/2006/relationships/image" Target="../media/image15.png"/><Relationship Id="rId123" Type="http://schemas.openxmlformats.org/officeDocument/2006/relationships/hyperlink" Target="&#49884;&#54200;27&#54200;.pptx" TargetMode="External"/><Relationship Id="rId330" Type="http://schemas.openxmlformats.org/officeDocument/2006/relationships/image" Target="../media/image151.png"/><Relationship Id="rId165" Type="http://schemas.openxmlformats.org/officeDocument/2006/relationships/hyperlink" Target="&#49884;&#54200;131&#54200;.pptx" TargetMode="External"/><Relationship Id="rId372" Type="http://schemas.openxmlformats.org/officeDocument/2006/relationships/image" Target="../media/image172.png"/><Relationship Id="rId428" Type="http://schemas.openxmlformats.org/officeDocument/2006/relationships/image" Target="../media/image200.png"/><Relationship Id="rId232" Type="http://schemas.openxmlformats.org/officeDocument/2006/relationships/image" Target="../media/image102.png"/><Relationship Id="rId274" Type="http://schemas.openxmlformats.org/officeDocument/2006/relationships/image" Target="../media/image123.png"/><Relationship Id="rId27" Type="http://schemas.openxmlformats.org/officeDocument/2006/relationships/slide" Target="slide18.xml"/><Relationship Id="rId69" Type="http://schemas.openxmlformats.org/officeDocument/2006/relationships/hyperlink" Target="&#49884;&#54200;24&#54200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76" Type="http://schemas.openxmlformats.org/officeDocument/2006/relationships/image" Target="../media/image74.png"/><Relationship Id="rId341" Type="http://schemas.openxmlformats.org/officeDocument/2006/relationships/hyperlink" Target="../05&#49888;&#47749;&#44592;/&#49888;&#47749;&#44592;.pptx" TargetMode="External"/><Relationship Id="rId383" Type="http://schemas.openxmlformats.org/officeDocument/2006/relationships/hyperlink" Target="../26&#50640;&#49828;&#44180;/&#50640;&#49828;&#44180;.pptx" TargetMode="External"/><Relationship Id="rId439" Type="http://schemas.openxmlformats.org/officeDocument/2006/relationships/hyperlink" Target="../../&#49888;&#50557;PPT/54%20&#46356;&#47784;&#45936;&#51204;&#49436;/&#46356;&#47784;&#45936;&#51204;&#49436;.pptx" TargetMode="External"/><Relationship Id="rId201" Type="http://schemas.openxmlformats.org/officeDocument/2006/relationships/hyperlink" Target="&#49884;&#54200;127&#54200;.pptx" TargetMode="External"/><Relationship Id="rId243" Type="http://schemas.openxmlformats.org/officeDocument/2006/relationships/hyperlink" Target="&#49884;&#54200;116&#54200;.pptx" TargetMode="External"/><Relationship Id="rId285" Type="http://schemas.openxmlformats.org/officeDocument/2006/relationships/hyperlink" Target="&#49884;&#54200;83&#54200;.pptx" TargetMode="External"/><Relationship Id="rId450" Type="http://schemas.openxmlformats.org/officeDocument/2006/relationships/image" Target="../media/image211.png"/><Relationship Id="rId38" Type="http://schemas.openxmlformats.org/officeDocument/2006/relationships/image" Target="../media/image5.png"/><Relationship Id="rId103" Type="http://schemas.openxmlformats.org/officeDocument/2006/relationships/hyperlink" Target="&#49884;&#54200;16&#54200;.pptx" TargetMode="External"/><Relationship Id="rId310" Type="http://schemas.openxmlformats.org/officeDocument/2006/relationships/image" Target="../media/image141.png"/><Relationship Id="rId91" Type="http://schemas.openxmlformats.org/officeDocument/2006/relationships/hyperlink" Target="&#49884;&#54200;20&#54200;.pptx" TargetMode="External"/><Relationship Id="rId145" Type="http://schemas.openxmlformats.org/officeDocument/2006/relationships/hyperlink" Target="&#49884;&#54200;48&#54200;.pptx" TargetMode="External"/><Relationship Id="rId187" Type="http://schemas.openxmlformats.org/officeDocument/2006/relationships/hyperlink" Target="&#49884;&#54200;140&#54200;.pptx" TargetMode="External"/><Relationship Id="rId352" Type="http://schemas.openxmlformats.org/officeDocument/2006/relationships/image" Target="../media/image162.png"/><Relationship Id="rId394" Type="http://schemas.openxmlformats.org/officeDocument/2006/relationships/image" Target="../media/image183.png"/><Relationship Id="rId408" Type="http://schemas.openxmlformats.org/officeDocument/2006/relationships/image" Target="../media/image190.png"/><Relationship Id="rId212" Type="http://schemas.openxmlformats.org/officeDocument/2006/relationships/image" Target="../media/image92.png"/><Relationship Id="rId254" Type="http://schemas.openxmlformats.org/officeDocument/2006/relationships/image" Target="../media/image113.png"/><Relationship Id="rId49" Type="http://schemas.openxmlformats.org/officeDocument/2006/relationships/hyperlink" Target="&#49884;&#54200;03&#54200;.pptx" TargetMode="External"/><Relationship Id="rId114" Type="http://schemas.openxmlformats.org/officeDocument/2006/relationships/image" Target="../media/image43.png"/><Relationship Id="rId296" Type="http://schemas.openxmlformats.org/officeDocument/2006/relationships/image" Target="../media/image134.png"/><Relationship Id="rId461" Type="http://schemas.openxmlformats.org/officeDocument/2006/relationships/hyperlink" Target="../../&#49888;&#50557;PPT/65%20&#50976;&#45796;&#49436;/&#50976;&#45796;&#49436;1&#51109;.pptx" TargetMode="External"/><Relationship Id="rId60" Type="http://schemas.openxmlformats.org/officeDocument/2006/relationships/image" Target="../media/image16.png"/><Relationship Id="rId156" Type="http://schemas.openxmlformats.org/officeDocument/2006/relationships/image" Target="../media/image64.png"/><Relationship Id="rId198" Type="http://schemas.openxmlformats.org/officeDocument/2006/relationships/image" Target="../media/image85.png"/><Relationship Id="rId321" Type="http://schemas.openxmlformats.org/officeDocument/2006/relationships/hyperlink" Target="&#49884;&#54200;94&#54200;.pptx" TargetMode="External"/><Relationship Id="rId363" Type="http://schemas.openxmlformats.org/officeDocument/2006/relationships/hyperlink" Target="../16&#45712;&#54756;&#48120;&#50556;/&#45712;&#54756;&#48120;&#50556;.pptx" TargetMode="External"/><Relationship Id="rId419" Type="http://schemas.openxmlformats.org/officeDocument/2006/relationships/hyperlink" Target="../../&#49888;&#50557;PPT/44%20&#49324;&#46020;&#54665;&#51204;/&#49324;&#46020;&#54665;&#51204;.pptx" TargetMode="External"/><Relationship Id="rId223" Type="http://schemas.openxmlformats.org/officeDocument/2006/relationships/hyperlink" Target="&#49884;&#54200;110&#54200;.pptx" TargetMode="External"/><Relationship Id="rId430" Type="http://schemas.openxmlformats.org/officeDocument/2006/relationships/image" Target="../media/image201.png"/><Relationship Id="rId18" Type="http://schemas.openxmlformats.org/officeDocument/2006/relationships/slide" Target="slide29.xml"/><Relationship Id="rId265" Type="http://schemas.openxmlformats.org/officeDocument/2006/relationships/hyperlink" Target="&#49884;&#54200;72&#54200;.pptx" TargetMode="External"/><Relationship Id="rId125" Type="http://schemas.openxmlformats.org/officeDocument/2006/relationships/hyperlink" Target="&#49884;&#54200;17&#54200;.pptx" TargetMode="External"/><Relationship Id="rId167" Type="http://schemas.openxmlformats.org/officeDocument/2006/relationships/hyperlink" Target="&#49884;&#54200;134&#54200;.pptx" TargetMode="External"/><Relationship Id="rId332" Type="http://schemas.openxmlformats.org/officeDocument/2006/relationships/image" Target="../media/image152.png"/><Relationship Id="rId374" Type="http://schemas.openxmlformats.org/officeDocument/2006/relationships/image" Target="../media/image173.png"/><Relationship Id="rId71" Type="http://schemas.openxmlformats.org/officeDocument/2006/relationships/hyperlink" Target="&#49884;&#54200;54&#54200;.pptx" TargetMode="External"/><Relationship Id="rId234" Type="http://schemas.openxmlformats.org/officeDocument/2006/relationships/image" Target="../media/image10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276" Type="http://schemas.openxmlformats.org/officeDocument/2006/relationships/image" Target="../media/image124.png"/><Relationship Id="rId441" Type="http://schemas.openxmlformats.org/officeDocument/2006/relationships/hyperlink" Target="../../&#49888;&#50557;PPT/55%20&#46356;&#47784;&#45936;&#54980;&#49436;/&#46356;&#47784;&#45936;&#54980;&#49436;.pptx" TargetMode="External"/><Relationship Id="rId40" Type="http://schemas.openxmlformats.org/officeDocument/2006/relationships/image" Target="../media/image6.png"/><Relationship Id="rId136" Type="http://schemas.openxmlformats.org/officeDocument/2006/relationships/image" Target="../media/image54.png"/><Relationship Id="rId178" Type="http://schemas.openxmlformats.org/officeDocument/2006/relationships/image" Target="../media/image75.png"/><Relationship Id="rId301" Type="http://schemas.openxmlformats.org/officeDocument/2006/relationships/hyperlink" Target="&#49884;&#54200;90&#54200;.pptx" TargetMode="External"/><Relationship Id="rId343" Type="http://schemas.openxmlformats.org/officeDocument/2006/relationships/hyperlink" Target="../06&#50668;&#54840;&#49688;&#50500;/&#50668;&#54840;&#49688;&#50500;.pptx" TargetMode="External"/><Relationship Id="rId61" Type="http://schemas.openxmlformats.org/officeDocument/2006/relationships/hyperlink" Target="&#49884;&#54200;42&#54200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&#49884;&#54200;137&#54200;.pptx" TargetMode="External"/><Relationship Id="rId203" Type="http://schemas.openxmlformats.org/officeDocument/2006/relationships/hyperlink" Target="&#49884;&#54200;128&#54200;.pptx" TargetMode="External"/><Relationship Id="rId385" Type="http://schemas.openxmlformats.org/officeDocument/2006/relationships/hyperlink" Target="../27&#45796;&#45768;&#50648;/&#45796;&#45768;&#50648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8.png"/><Relationship Id="rId245" Type="http://schemas.openxmlformats.org/officeDocument/2006/relationships/hyperlink" Target="&#49884;&#54200;117&#54200;.pptx" TargetMode="External"/><Relationship Id="rId266" Type="http://schemas.openxmlformats.org/officeDocument/2006/relationships/image" Target="../media/image119.png"/><Relationship Id="rId287" Type="http://schemas.openxmlformats.org/officeDocument/2006/relationships/hyperlink" Target="&#49884;&#54200;84&#54200;.pptx" TargetMode="External"/><Relationship Id="rId410" Type="http://schemas.openxmlformats.org/officeDocument/2006/relationships/image" Target="../media/image191.png"/><Relationship Id="rId431" Type="http://schemas.openxmlformats.org/officeDocument/2006/relationships/hyperlink" Target="../../&#49888;&#50557;PPT/50%20&#48716;&#47549;&#48372;&#49436;/&#48716;&#47549;&#48372;&#49436;.pptx" TargetMode="External"/><Relationship Id="rId452" Type="http://schemas.openxmlformats.org/officeDocument/2006/relationships/image" Target="../media/image212.png"/><Relationship Id="rId30" Type="http://schemas.openxmlformats.org/officeDocument/2006/relationships/slide" Target="slide8.xml"/><Relationship Id="rId105" Type="http://schemas.openxmlformats.org/officeDocument/2006/relationships/hyperlink" Target="&#49884;&#54200;26&#54200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&#49884;&#54200;38&#54200;.pptx" TargetMode="External"/><Relationship Id="rId168" Type="http://schemas.openxmlformats.org/officeDocument/2006/relationships/image" Target="../media/image70.png"/><Relationship Id="rId312" Type="http://schemas.openxmlformats.org/officeDocument/2006/relationships/image" Target="../media/image142.png"/><Relationship Id="rId333" Type="http://schemas.openxmlformats.org/officeDocument/2006/relationships/hyperlink" Target="../02&#52636;&#50528;&#44413;&#44592;/&#52636;&#50528;&#44413;&#44592;.pptx" TargetMode="External"/><Relationship Id="rId354" Type="http://schemas.openxmlformats.org/officeDocument/2006/relationships/image" Target="../media/image163.png"/><Relationship Id="rId51" Type="http://schemas.openxmlformats.org/officeDocument/2006/relationships/hyperlink" Target="&#49884;&#54200;13&#54200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49884;&#54200;30&#54200;.pptx" TargetMode="External"/><Relationship Id="rId189" Type="http://schemas.openxmlformats.org/officeDocument/2006/relationships/hyperlink" Target="&#49884;&#54200;150&#54200;.pptx" TargetMode="External"/><Relationship Id="rId375" Type="http://schemas.openxmlformats.org/officeDocument/2006/relationships/hyperlink" Target="../22&#50500;&#44032;/&#50500;&#44032;.pptx" TargetMode="External"/><Relationship Id="rId396" Type="http://schemas.openxmlformats.org/officeDocument/2006/relationships/image" Target="../media/image184.png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35" Type="http://schemas.openxmlformats.org/officeDocument/2006/relationships/hyperlink" Target="&#49884;&#54200;113&#54200;.pptx" TargetMode="External"/><Relationship Id="rId256" Type="http://schemas.openxmlformats.org/officeDocument/2006/relationships/image" Target="../media/image114.png"/><Relationship Id="rId277" Type="http://schemas.openxmlformats.org/officeDocument/2006/relationships/hyperlink" Target="&#49884;&#54200;78&#54200;.pptx" TargetMode="External"/><Relationship Id="rId298" Type="http://schemas.openxmlformats.org/officeDocument/2006/relationships/image" Target="../media/image135.png"/><Relationship Id="rId400" Type="http://schemas.openxmlformats.org/officeDocument/2006/relationships/image" Target="../media/image186.png"/><Relationship Id="rId421" Type="http://schemas.openxmlformats.org/officeDocument/2006/relationships/hyperlink" Target="../../&#49888;&#50557;PPT/45%20&#47196;&#47560;&#49436;/&#47196;&#47560;&#49436;.pptx" TargetMode="External"/><Relationship Id="rId442" Type="http://schemas.openxmlformats.org/officeDocument/2006/relationships/image" Target="../media/image207.png"/><Relationship Id="rId463" Type="http://schemas.openxmlformats.org/officeDocument/2006/relationships/hyperlink" Target="../../&#49888;&#50557;PPT/66%20&#50836;&#54620;&#44228;&#49884;&#47197;/&#50836;&#54620;&#44228;&#49884;&#47197;.pptx" TargetMode="External"/><Relationship Id="rId116" Type="http://schemas.openxmlformats.org/officeDocument/2006/relationships/image" Target="../media/image44.png"/><Relationship Id="rId137" Type="http://schemas.openxmlformats.org/officeDocument/2006/relationships/hyperlink" Target="&#49884;&#54200;62&#54200;.pptx" TargetMode="External"/><Relationship Id="rId158" Type="http://schemas.openxmlformats.org/officeDocument/2006/relationships/image" Target="../media/image65.png"/><Relationship Id="rId302" Type="http://schemas.openxmlformats.org/officeDocument/2006/relationships/image" Target="../media/image137.png"/><Relationship Id="rId323" Type="http://schemas.openxmlformats.org/officeDocument/2006/relationships/hyperlink" Target="&#49884;&#54200;93&#54200;.pptx" TargetMode="External"/><Relationship Id="rId344" Type="http://schemas.openxmlformats.org/officeDocument/2006/relationships/image" Target="../media/image158.png"/><Relationship Id="rId20" Type="http://schemas.openxmlformats.org/officeDocument/2006/relationships/slide" Target="slide11.xml"/><Relationship Id="rId41" Type="http://schemas.openxmlformats.org/officeDocument/2006/relationships/hyperlink" Target="&#49884;&#54200;02&#54200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49884;&#54200;15&#54200;.pptx" TargetMode="External"/><Relationship Id="rId179" Type="http://schemas.openxmlformats.org/officeDocument/2006/relationships/hyperlink" Target="&#49884;&#54200;125&#54200;.pptx" TargetMode="External"/><Relationship Id="rId365" Type="http://schemas.openxmlformats.org/officeDocument/2006/relationships/hyperlink" Target="../17&#50640;&#49828;&#45908;/&#50640;&#49828;&#45908;.pptx" TargetMode="External"/><Relationship Id="rId386" Type="http://schemas.openxmlformats.org/officeDocument/2006/relationships/image" Target="../media/image179.png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5" Type="http://schemas.openxmlformats.org/officeDocument/2006/relationships/hyperlink" Target="&#49884;&#54200;107&#54200;.pptx" TargetMode="External"/><Relationship Id="rId246" Type="http://schemas.openxmlformats.org/officeDocument/2006/relationships/image" Target="../media/image109.png"/><Relationship Id="rId267" Type="http://schemas.openxmlformats.org/officeDocument/2006/relationships/hyperlink" Target="&#49884;&#54200;73&#54200;.pptx" TargetMode="External"/><Relationship Id="rId288" Type="http://schemas.openxmlformats.org/officeDocument/2006/relationships/image" Target="../media/image130.png"/><Relationship Id="rId411" Type="http://schemas.openxmlformats.org/officeDocument/2006/relationships/hyperlink" Target="../../&#49888;&#50557;PPT/40%20&#47560;&#53468;&#48373;&#51020;/&#47560;&#53468;&#48373;&#51020;.pptx" TargetMode="External"/><Relationship Id="rId432" Type="http://schemas.openxmlformats.org/officeDocument/2006/relationships/image" Target="../media/image202.png"/><Relationship Id="rId453" Type="http://schemas.openxmlformats.org/officeDocument/2006/relationships/hyperlink" Target="../../&#49888;&#50557;PPT/61%20&#48288;&#46300;&#47196;&#54980;&#49436;/&#48288;&#46300;&#47196;&#54980;&#49436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&#49884;&#54200;66&#54200;.pptx" TargetMode="External"/><Relationship Id="rId313" Type="http://schemas.openxmlformats.org/officeDocument/2006/relationships/hyperlink" Target="&#49884;&#54200;98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12&#54200;.pptx" TargetMode="External"/><Relationship Id="rId52" Type="http://schemas.openxmlformats.org/officeDocument/2006/relationships/image" Target="../media/image12.png"/><Relationship Id="rId73" Type="http://schemas.openxmlformats.org/officeDocument/2006/relationships/hyperlink" Target="&#49884;&#54200;55&#54200;.pptx" TargetMode="External"/><Relationship Id="rId94" Type="http://schemas.openxmlformats.org/officeDocument/2006/relationships/image" Target="../media/image33.png"/><Relationship Id="rId148" Type="http://schemas.openxmlformats.org/officeDocument/2006/relationships/image" Target="../media/image60.png"/><Relationship Id="rId169" Type="http://schemas.openxmlformats.org/officeDocument/2006/relationships/hyperlink" Target="&#49884;&#54200;144&#54200;.pptx" TargetMode="External"/><Relationship Id="rId334" Type="http://schemas.openxmlformats.org/officeDocument/2006/relationships/image" Target="../media/image153.png"/><Relationship Id="rId355" Type="http://schemas.openxmlformats.org/officeDocument/2006/relationships/hyperlink" Target="../11&#50676;&#50773;&#44592;&#49345;/&#50676;&#50773;&#44592;&#49345;.pptx" TargetMode="External"/><Relationship Id="rId376" Type="http://schemas.openxmlformats.org/officeDocument/2006/relationships/image" Target="../media/image174.png"/><Relationship Id="rId397" Type="http://schemas.openxmlformats.org/officeDocument/2006/relationships/hyperlink" Target="../33&#48120;&#44032;/&#48120;&#44032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6.png"/><Relationship Id="rId215" Type="http://schemas.openxmlformats.org/officeDocument/2006/relationships/hyperlink" Target="&#49884;&#54200;111&#54200;.pptx" TargetMode="External"/><Relationship Id="rId236" Type="http://schemas.openxmlformats.org/officeDocument/2006/relationships/image" Target="../media/image104.png"/><Relationship Id="rId257" Type="http://schemas.openxmlformats.org/officeDocument/2006/relationships/hyperlink" Target="&#49884;&#54200;49&#54200;.pptx" TargetMode="External"/><Relationship Id="rId278" Type="http://schemas.openxmlformats.org/officeDocument/2006/relationships/image" Target="../media/image125.png"/><Relationship Id="rId401" Type="http://schemas.openxmlformats.org/officeDocument/2006/relationships/hyperlink" Target="../35&#54616;&#48149;&#44397;/&#54616;&#48149;&#44397;.pptx" TargetMode="External"/><Relationship Id="rId422" Type="http://schemas.openxmlformats.org/officeDocument/2006/relationships/image" Target="../media/image197.png"/><Relationship Id="rId443" Type="http://schemas.openxmlformats.org/officeDocument/2006/relationships/hyperlink" Target="../../&#49888;&#50557;PPT/56%20&#46356;&#46020;&#49436;/&#46356;&#46020;&#49436;.pptx" TargetMode="External"/><Relationship Id="rId464" Type="http://schemas.openxmlformats.org/officeDocument/2006/relationships/image" Target="../media/image218.png"/><Relationship Id="rId303" Type="http://schemas.openxmlformats.org/officeDocument/2006/relationships/hyperlink" Target="&#49884;&#54200;89&#54200;.pptx" TargetMode="External"/><Relationship Id="rId42" Type="http://schemas.openxmlformats.org/officeDocument/2006/relationships/image" Target="../media/image7.png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345" Type="http://schemas.openxmlformats.org/officeDocument/2006/relationships/hyperlink" Target="../07&#49324;&#49324;&#44592;/&#49324;&#49324;&#44592;.pptx" TargetMode="External"/><Relationship Id="rId387" Type="http://schemas.openxmlformats.org/officeDocument/2006/relationships/hyperlink" Target="../28&#54840;&#49464;&#50500;/&#54840;&#49464;&#50500;.pptx" TargetMode="External"/><Relationship Id="rId191" Type="http://schemas.openxmlformats.org/officeDocument/2006/relationships/hyperlink" Target="&#49884;&#54200;126&#54200;.pptx" TargetMode="External"/><Relationship Id="rId205" Type="http://schemas.openxmlformats.org/officeDocument/2006/relationships/hyperlink" Target="&#49884;&#54200;138&#54200;.pptx" TargetMode="External"/><Relationship Id="rId247" Type="http://schemas.openxmlformats.org/officeDocument/2006/relationships/hyperlink" Target="&#49884;&#54200;118&#54200;.pptx" TargetMode="External"/><Relationship Id="rId412" Type="http://schemas.openxmlformats.org/officeDocument/2006/relationships/image" Target="../media/image192.png"/><Relationship Id="rId107" Type="http://schemas.openxmlformats.org/officeDocument/2006/relationships/hyperlink" Target="&#49884;&#54200;35&#54200;.pptx" TargetMode="External"/><Relationship Id="rId289" Type="http://schemas.openxmlformats.org/officeDocument/2006/relationships/hyperlink" Target="&#49884;&#54200;85&#54200;.pptx" TargetMode="External"/><Relationship Id="rId454" Type="http://schemas.openxmlformats.org/officeDocument/2006/relationships/image" Target="../media/image213.png"/><Relationship Id="rId11" Type="http://schemas.openxmlformats.org/officeDocument/2006/relationships/slide" Target="slide25.xml"/><Relationship Id="rId53" Type="http://schemas.openxmlformats.org/officeDocument/2006/relationships/hyperlink" Target="&#49884;&#54200;23&#54200;.pptx" TargetMode="External"/><Relationship Id="rId149" Type="http://schemas.openxmlformats.org/officeDocument/2006/relationships/hyperlink" Target="&#49884;&#54200;28&#54200;.pptx" TargetMode="External"/><Relationship Id="rId314" Type="http://schemas.openxmlformats.org/officeDocument/2006/relationships/image" Target="../media/image143.png"/><Relationship Id="rId356" Type="http://schemas.openxmlformats.org/officeDocument/2006/relationships/image" Target="../media/image164.png"/><Relationship Id="rId398" Type="http://schemas.openxmlformats.org/officeDocument/2006/relationships/image" Target="../media/image185.png"/><Relationship Id="rId95" Type="http://schemas.openxmlformats.org/officeDocument/2006/relationships/hyperlink" Target="&#49884;&#54200;40&#54200;.pptx" TargetMode="External"/><Relationship Id="rId160" Type="http://schemas.openxmlformats.org/officeDocument/2006/relationships/image" Target="../media/image66.png"/><Relationship Id="rId216" Type="http://schemas.openxmlformats.org/officeDocument/2006/relationships/image" Target="../media/image94.png"/><Relationship Id="rId423" Type="http://schemas.openxmlformats.org/officeDocument/2006/relationships/hyperlink" Target="../../&#49888;&#50557;PPT/46%20&#44256;&#47536;&#46020;&#51204;&#49436;/&#44256;&#47536;&#46020;&#51204;&#49436;.pptx" TargetMode="External"/><Relationship Id="rId258" Type="http://schemas.openxmlformats.org/officeDocument/2006/relationships/image" Target="../media/image115.png"/><Relationship Id="rId465" Type="http://schemas.openxmlformats.org/officeDocument/2006/relationships/image" Target="../media/image219.png"/><Relationship Id="rId22" Type="http://schemas.openxmlformats.org/officeDocument/2006/relationships/slide" Target="slide13.xm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325" Type="http://schemas.openxmlformats.org/officeDocument/2006/relationships/hyperlink" Target="&#49884;&#54200;92&#54200;.pptx" TargetMode="External"/><Relationship Id="rId367" Type="http://schemas.openxmlformats.org/officeDocument/2006/relationships/hyperlink" Target="../18&#50853;&#44592;/&#50853;&#44592;.pptx" TargetMode="External"/><Relationship Id="rId171" Type="http://schemas.openxmlformats.org/officeDocument/2006/relationships/hyperlink" Target="&#49884;&#54200;124&#54200;.pptx" TargetMode="External"/><Relationship Id="rId227" Type="http://schemas.openxmlformats.org/officeDocument/2006/relationships/hyperlink" Target="&#49884;&#54200;106&#54200;.pptx" TargetMode="External"/><Relationship Id="rId269" Type="http://schemas.openxmlformats.org/officeDocument/2006/relationships/hyperlink" Target="&#49884;&#54200;74&#54200;.pptx" TargetMode="External"/><Relationship Id="rId434" Type="http://schemas.openxmlformats.org/officeDocument/2006/relationships/image" Target="../media/image203.png"/><Relationship Id="rId33" Type="http://schemas.openxmlformats.org/officeDocument/2006/relationships/hyperlink" Target="&#49884;&#54200;22&#54200;.pptx" TargetMode="External"/><Relationship Id="rId129" Type="http://schemas.openxmlformats.org/officeDocument/2006/relationships/hyperlink" Target="&#49884;&#54200;61&#54200;.pptx" TargetMode="External"/><Relationship Id="rId280" Type="http://schemas.openxmlformats.org/officeDocument/2006/relationships/image" Target="../media/image126.png"/><Relationship Id="rId336" Type="http://schemas.openxmlformats.org/officeDocument/2006/relationships/image" Target="../media/image154.png"/><Relationship Id="rId75" Type="http://schemas.openxmlformats.org/officeDocument/2006/relationships/hyperlink" Target="&#49884;&#54200;51&#54200;.pptx" TargetMode="External"/><Relationship Id="rId140" Type="http://schemas.openxmlformats.org/officeDocument/2006/relationships/image" Target="../media/image56.png"/><Relationship Id="rId182" Type="http://schemas.openxmlformats.org/officeDocument/2006/relationships/image" Target="../media/image77.png"/><Relationship Id="rId378" Type="http://schemas.openxmlformats.org/officeDocument/2006/relationships/image" Target="../media/image175.png"/><Relationship Id="rId403" Type="http://schemas.openxmlformats.org/officeDocument/2006/relationships/hyperlink" Target="../36&#49828;&#48148;&#45264;/&#49828;&#48148;&#45264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5.png"/><Relationship Id="rId445" Type="http://schemas.openxmlformats.org/officeDocument/2006/relationships/hyperlink" Target="../../&#49888;&#50557;PPT/57%20&#48716;&#47112;&#47788;&#49436;/&#48716;&#47112;&#47788;&#49436;1&#51109;.pptx" TargetMode="External"/><Relationship Id="rId291" Type="http://schemas.openxmlformats.org/officeDocument/2006/relationships/hyperlink" Target="&#49884;&#54200;86&#54200;.pptx" TargetMode="External"/><Relationship Id="rId305" Type="http://schemas.openxmlformats.org/officeDocument/2006/relationships/hyperlink" Target="&#49884;&#54200;100&#54200;.pptx" TargetMode="External"/><Relationship Id="rId347" Type="http://schemas.openxmlformats.org/officeDocument/2006/relationships/hyperlink" Target="../08&#47355;&#44592;/&#47355;&#44592;.pptx" TargetMode="External"/><Relationship Id="rId44" Type="http://schemas.openxmlformats.org/officeDocument/2006/relationships/image" Target="../media/image8.png"/><Relationship Id="rId86" Type="http://schemas.openxmlformats.org/officeDocument/2006/relationships/image" Target="../media/image29.png"/><Relationship Id="rId151" Type="http://schemas.openxmlformats.org/officeDocument/2006/relationships/hyperlink" Target="&#49884;&#54200;18&#54200;.pptx" TargetMode="External"/><Relationship Id="rId389" Type="http://schemas.openxmlformats.org/officeDocument/2006/relationships/hyperlink" Target="../29&#50836;&#50648;/&#50836;&#50648;.pptx" TargetMode="External"/><Relationship Id="rId193" Type="http://schemas.openxmlformats.org/officeDocument/2006/relationships/hyperlink" Target="&#49884;&#54200;136&#54200;.pptx" TargetMode="External"/><Relationship Id="rId207" Type="http://schemas.openxmlformats.org/officeDocument/2006/relationships/hyperlink" Target="&#49884;&#54200;148&#54200;.pptx" TargetMode="External"/><Relationship Id="rId249" Type="http://schemas.openxmlformats.org/officeDocument/2006/relationships/hyperlink" Target="&#49884;&#54200;119&#54200;.pptx" TargetMode="External"/><Relationship Id="rId414" Type="http://schemas.openxmlformats.org/officeDocument/2006/relationships/image" Target="../media/image193.png"/><Relationship Id="rId456" Type="http://schemas.openxmlformats.org/officeDocument/2006/relationships/image" Target="../media/image214.png"/><Relationship Id="rId13" Type="http://schemas.openxmlformats.org/officeDocument/2006/relationships/slide" Target="slide26.xml"/><Relationship Id="rId109" Type="http://schemas.openxmlformats.org/officeDocument/2006/relationships/hyperlink" Target="&#49884;&#54200;36&#54200;.pptx" TargetMode="External"/><Relationship Id="rId260" Type="http://schemas.openxmlformats.org/officeDocument/2006/relationships/image" Target="../media/image116.png"/><Relationship Id="rId316" Type="http://schemas.openxmlformats.org/officeDocument/2006/relationships/image" Target="../media/image144.png"/><Relationship Id="rId55" Type="http://schemas.openxmlformats.org/officeDocument/2006/relationships/hyperlink" Target="&#49884;&#54200;44&#54200;.pptx" TargetMode="External"/><Relationship Id="rId97" Type="http://schemas.openxmlformats.org/officeDocument/2006/relationships/hyperlink" Target="&#49884;&#54200;50&#54200;.pptx" TargetMode="External"/><Relationship Id="rId120" Type="http://schemas.openxmlformats.org/officeDocument/2006/relationships/image" Target="../media/image46.png"/><Relationship Id="rId358" Type="http://schemas.openxmlformats.org/officeDocument/2006/relationships/image" Target="../media/image165.png"/><Relationship Id="rId162" Type="http://schemas.openxmlformats.org/officeDocument/2006/relationships/image" Target="../media/image67.png"/><Relationship Id="rId218" Type="http://schemas.openxmlformats.org/officeDocument/2006/relationships/image" Target="../media/image95.png"/><Relationship Id="rId425" Type="http://schemas.openxmlformats.org/officeDocument/2006/relationships/hyperlink" Target="../../&#49888;&#50557;PPT/47%20&#44256;&#47536;&#46020;&#54980;&#49436;/&#44256;&#47536;&#46020;&#54980;&#49436;.pptx" TargetMode="External"/><Relationship Id="rId271" Type="http://schemas.openxmlformats.org/officeDocument/2006/relationships/hyperlink" Target="&#49884;&#54200;75&#54200;.pptx" TargetMode="External"/><Relationship Id="rId24" Type="http://schemas.openxmlformats.org/officeDocument/2006/relationships/slide" Target="slide15.xml"/><Relationship Id="rId66" Type="http://schemas.openxmlformats.org/officeDocument/2006/relationships/image" Target="../media/image19.png"/><Relationship Id="rId131" Type="http://schemas.openxmlformats.org/officeDocument/2006/relationships/hyperlink" Target="&#49884;&#54200;65&#54200;.pptx" TargetMode="External"/><Relationship Id="rId327" Type="http://schemas.openxmlformats.org/officeDocument/2006/relationships/hyperlink" Target="&#49884;&#54200;91&#54200;.pptx" TargetMode="External"/><Relationship Id="rId369" Type="http://schemas.openxmlformats.org/officeDocument/2006/relationships/hyperlink" Target="../19&#49884;&#54200;/&#49884;&#54200;.pptx" TargetMode="External"/><Relationship Id="rId173" Type="http://schemas.openxmlformats.org/officeDocument/2006/relationships/hyperlink" Target="&#49884;&#54200;143&#54200;.pptx" TargetMode="External"/><Relationship Id="rId229" Type="http://schemas.openxmlformats.org/officeDocument/2006/relationships/hyperlink" Target="&#49884;&#54200;108&#54200;.pptx" TargetMode="External"/><Relationship Id="rId380" Type="http://schemas.openxmlformats.org/officeDocument/2006/relationships/image" Target="../media/image176.png"/><Relationship Id="rId436" Type="http://schemas.openxmlformats.org/officeDocument/2006/relationships/image" Target="../media/image204.png"/><Relationship Id="rId240" Type="http://schemas.openxmlformats.org/officeDocument/2006/relationships/image" Target="../media/image106.png"/><Relationship Id="rId35" Type="http://schemas.openxmlformats.org/officeDocument/2006/relationships/hyperlink" Target="&#49884;&#54200;21&#54200;.pptx" TargetMode="External"/><Relationship Id="rId77" Type="http://schemas.openxmlformats.org/officeDocument/2006/relationships/hyperlink" Target="&#49884;&#54200;52&#54200;.pptx" TargetMode="External"/><Relationship Id="rId100" Type="http://schemas.openxmlformats.org/officeDocument/2006/relationships/image" Target="../media/image36.png"/><Relationship Id="rId282" Type="http://schemas.openxmlformats.org/officeDocument/2006/relationships/image" Target="../media/image127.png"/><Relationship Id="rId338" Type="http://schemas.openxmlformats.org/officeDocument/2006/relationships/image" Target="../media/image155.png"/><Relationship Id="rId8" Type="http://schemas.openxmlformats.org/officeDocument/2006/relationships/slide" Target="slide4.xml"/><Relationship Id="rId142" Type="http://schemas.openxmlformats.org/officeDocument/2006/relationships/image" Target="../media/image57.png"/><Relationship Id="rId184" Type="http://schemas.openxmlformats.org/officeDocument/2006/relationships/image" Target="../media/image78.png"/><Relationship Id="rId391" Type="http://schemas.openxmlformats.org/officeDocument/2006/relationships/hyperlink" Target="../30&#50500;&#47784;&#49828;/&#50500;&#47784;&#49828;.pptx" TargetMode="External"/><Relationship Id="rId405" Type="http://schemas.openxmlformats.org/officeDocument/2006/relationships/hyperlink" Target="../37&#54617;&#44060;/&#54617;&#44060;.pptx" TargetMode="External"/><Relationship Id="rId447" Type="http://schemas.openxmlformats.org/officeDocument/2006/relationships/hyperlink" Target="../../&#49888;&#50557;PPT/58%20&#55176;&#48652;&#47532;&#49436;/&#55176;&#48652;&#47532;&#49436;.pptx" TargetMode="External"/><Relationship Id="rId251" Type="http://schemas.openxmlformats.org/officeDocument/2006/relationships/hyperlink" Target="&#49884;&#54200;19&#54200;.pptx" TargetMode="External"/><Relationship Id="rId46" Type="http://schemas.openxmlformats.org/officeDocument/2006/relationships/image" Target="../media/image9.png"/><Relationship Id="rId293" Type="http://schemas.openxmlformats.org/officeDocument/2006/relationships/hyperlink" Target="&#49884;&#54200;87&#54200;.pptx" TargetMode="External"/><Relationship Id="rId307" Type="http://schemas.openxmlformats.org/officeDocument/2006/relationships/hyperlink" Target="&#49884;&#54200;101&#54200;.pptx" TargetMode="External"/><Relationship Id="rId349" Type="http://schemas.openxmlformats.org/officeDocument/2006/relationships/hyperlink" Target="../09&#49324;&#47924;&#50648;&#49345;/&#49324;&#47924;&#50648;&#49345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&#49884;&#54200;46&#54200;.pptx" TargetMode="External"/><Relationship Id="rId153" Type="http://schemas.openxmlformats.org/officeDocument/2006/relationships/hyperlink" Target="&#49884;&#54200;08&#54200;.pptx" TargetMode="External"/><Relationship Id="rId195" Type="http://schemas.openxmlformats.org/officeDocument/2006/relationships/hyperlink" Target="&#49884;&#54200;146&#54200;.pptx" TargetMode="External"/><Relationship Id="rId209" Type="http://schemas.openxmlformats.org/officeDocument/2006/relationships/hyperlink" Target="&#49884;&#54200;149&#54200;.pptx" TargetMode="External"/><Relationship Id="rId360" Type="http://schemas.openxmlformats.org/officeDocument/2006/relationships/image" Target="../media/image166.png"/><Relationship Id="rId416" Type="http://schemas.openxmlformats.org/officeDocument/2006/relationships/image" Target="../media/image194.png"/><Relationship Id="rId220" Type="http://schemas.openxmlformats.org/officeDocument/2006/relationships/image" Target="../media/image96.png"/><Relationship Id="rId458" Type="http://schemas.openxmlformats.org/officeDocument/2006/relationships/image" Target="../media/image215.png"/><Relationship Id="rId15" Type="http://schemas.openxmlformats.org/officeDocument/2006/relationships/slide" Target="slide27.xml"/><Relationship Id="rId57" Type="http://schemas.openxmlformats.org/officeDocument/2006/relationships/hyperlink" Target="&#49884;&#54200;04&#54200;.pptx" TargetMode="External"/><Relationship Id="rId262" Type="http://schemas.openxmlformats.org/officeDocument/2006/relationships/image" Target="../media/image117.png"/><Relationship Id="rId318" Type="http://schemas.openxmlformats.org/officeDocument/2006/relationships/image" Target="../media/image145.png"/><Relationship Id="rId99" Type="http://schemas.openxmlformats.org/officeDocument/2006/relationships/hyperlink" Target="&#49884;&#54200;56&#54200;.pptx" TargetMode="External"/><Relationship Id="rId122" Type="http://schemas.openxmlformats.org/officeDocument/2006/relationships/image" Target="../media/image47.png"/><Relationship Id="rId164" Type="http://schemas.openxmlformats.org/officeDocument/2006/relationships/image" Target="../media/image68.png"/><Relationship Id="rId371" Type="http://schemas.openxmlformats.org/officeDocument/2006/relationships/hyperlink" Target="../20&#51104;&#50616;/&#51104;&#50616;.pptx" TargetMode="External"/><Relationship Id="rId427" Type="http://schemas.openxmlformats.org/officeDocument/2006/relationships/hyperlink" Target="../../&#49888;&#50557;PPT/48%20&#44040;&#46972;&#46356;&#50500;&#49436;/&#44040;&#46972;&#46356;&#50500;&#49436;.pptx" TargetMode="External"/><Relationship Id="rId26" Type="http://schemas.openxmlformats.org/officeDocument/2006/relationships/slide" Target="slide17.xml"/><Relationship Id="rId231" Type="http://schemas.openxmlformats.org/officeDocument/2006/relationships/hyperlink" Target="&#49884;&#54200;109&#54200;.pptx" TargetMode="External"/><Relationship Id="rId273" Type="http://schemas.openxmlformats.org/officeDocument/2006/relationships/hyperlink" Target="&#49884;&#54200;76&#54200;.pptx" TargetMode="External"/><Relationship Id="rId329" Type="http://schemas.openxmlformats.org/officeDocument/2006/relationships/hyperlink" Target="&#49884;&#54200;09&#54200;.pptx" TargetMode="External"/><Relationship Id="rId68" Type="http://schemas.openxmlformats.org/officeDocument/2006/relationships/image" Target="../media/image20.png"/><Relationship Id="rId133" Type="http://schemas.openxmlformats.org/officeDocument/2006/relationships/hyperlink" Target="&#49884;&#54200;64&#54200;.pptx" TargetMode="External"/><Relationship Id="rId175" Type="http://schemas.openxmlformats.org/officeDocument/2006/relationships/hyperlink" Target="&#49884;&#54200;142&#54200;.pptx" TargetMode="External"/><Relationship Id="rId340" Type="http://schemas.openxmlformats.org/officeDocument/2006/relationships/image" Target="../media/image156.png"/><Relationship Id="rId200" Type="http://schemas.openxmlformats.org/officeDocument/2006/relationships/image" Target="../media/image86.png"/><Relationship Id="rId382" Type="http://schemas.openxmlformats.org/officeDocument/2006/relationships/image" Target="../media/image177.png"/><Relationship Id="rId438" Type="http://schemas.openxmlformats.org/officeDocument/2006/relationships/image" Target="../media/image205.png"/><Relationship Id="rId242" Type="http://schemas.openxmlformats.org/officeDocument/2006/relationships/image" Target="../media/image107.png"/><Relationship Id="rId284" Type="http://schemas.openxmlformats.org/officeDocument/2006/relationships/image" Target="../media/image128.png"/><Relationship Id="rId37" Type="http://schemas.openxmlformats.org/officeDocument/2006/relationships/hyperlink" Target="&#49884;&#54200;11&#54200;.pptx" TargetMode="External"/><Relationship Id="rId79" Type="http://schemas.openxmlformats.org/officeDocument/2006/relationships/hyperlink" Target="&#49884;&#54200;53&#54200;.pptx" TargetMode="External"/><Relationship Id="rId102" Type="http://schemas.openxmlformats.org/officeDocument/2006/relationships/image" Target="../media/image37.png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86" Type="http://schemas.openxmlformats.org/officeDocument/2006/relationships/image" Target="../media/image79.png"/><Relationship Id="rId351" Type="http://schemas.openxmlformats.org/officeDocument/2006/relationships/hyperlink" Target="../10&#49324;&#47924;&#50648;&#54616;/&#49324;&#47924;&#50648;&#54616;.pptx" TargetMode="External"/><Relationship Id="rId393" Type="http://schemas.openxmlformats.org/officeDocument/2006/relationships/hyperlink" Target="../31&#50724;&#48148;&#45852;/&#50724;&#48148;&#45852;1&#51109;.pptx" TargetMode="External"/><Relationship Id="rId407" Type="http://schemas.openxmlformats.org/officeDocument/2006/relationships/hyperlink" Target="../38&#49828;&#44032;&#47028;/&#49828;&#44032;&#47028;.pptx" TargetMode="External"/><Relationship Id="rId449" Type="http://schemas.openxmlformats.org/officeDocument/2006/relationships/hyperlink" Target="../../&#49888;&#50557;PPT/59%20&#50556;&#44256;&#48372;&#49436;/&#50556;&#44256;&#48372;&#49436;.pptx" TargetMode="External"/><Relationship Id="rId211" Type="http://schemas.openxmlformats.org/officeDocument/2006/relationships/hyperlink" Target="&#49884;&#54200;139&#54200;.pptx" TargetMode="External"/><Relationship Id="rId253" Type="http://schemas.openxmlformats.org/officeDocument/2006/relationships/hyperlink" Target="&#49884;&#54200;29&#54200;.pptx" TargetMode="External"/><Relationship Id="rId295" Type="http://schemas.openxmlformats.org/officeDocument/2006/relationships/hyperlink" Target="&#49884;&#54200;69&#54200;.pptx" TargetMode="External"/><Relationship Id="rId309" Type="http://schemas.openxmlformats.org/officeDocument/2006/relationships/hyperlink" Target="&#49884;&#54200;102&#54200;.pptx" TargetMode="External"/><Relationship Id="rId460" Type="http://schemas.openxmlformats.org/officeDocument/2006/relationships/image" Target="../media/image216.png"/><Relationship Id="rId48" Type="http://schemas.openxmlformats.org/officeDocument/2006/relationships/image" Target="../media/image10.png"/><Relationship Id="rId113" Type="http://schemas.openxmlformats.org/officeDocument/2006/relationships/hyperlink" Target="&#49884;&#54200;60&#54200;.pptx" TargetMode="External"/><Relationship Id="rId320" Type="http://schemas.openxmlformats.org/officeDocument/2006/relationships/image" Target="../media/image146.png"/><Relationship Id="rId155" Type="http://schemas.openxmlformats.org/officeDocument/2006/relationships/hyperlink" Target="&#49884;&#54200;122&#54200;.pptx" TargetMode="External"/><Relationship Id="rId197" Type="http://schemas.openxmlformats.org/officeDocument/2006/relationships/hyperlink" Target="&#49884;&#54200;147&#54200;.pptx" TargetMode="External"/><Relationship Id="rId362" Type="http://schemas.openxmlformats.org/officeDocument/2006/relationships/image" Target="../media/image167.png"/><Relationship Id="rId418" Type="http://schemas.openxmlformats.org/officeDocument/2006/relationships/image" Target="../media/image195.png"/><Relationship Id="rId222" Type="http://schemas.openxmlformats.org/officeDocument/2006/relationships/image" Target="../media/image97.png"/><Relationship Id="rId264" Type="http://schemas.openxmlformats.org/officeDocument/2006/relationships/image" Target="../media/image118.png"/><Relationship Id="rId17" Type="http://schemas.openxmlformats.org/officeDocument/2006/relationships/slide" Target="slide9.xml"/><Relationship Id="rId59" Type="http://schemas.openxmlformats.org/officeDocument/2006/relationships/hyperlink" Target="&#49884;&#54200;41&#54200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166" Type="http://schemas.openxmlformats.org/officeDocument/2006/relationships/image" Target="../media/image69.png"/><Relationship Id="rId331" Type="http://schemas.openxmlformats.org/officeDocument/2006/relationships/hyperlink" Target="../../&#44396;-&#49888;&#50557;%20&#49457;&#44221;&#47785;&#47197;.pptx" TargetMode="External"/><Relationship Id="rId373" Type="http://schemas.openxmlformats.org/officeDocument/2006/relationships/hyperlink" Target="../21&#51204;&#46020;&#49436;/&#51204;&#46020;&#49436;.pptx" TargetMode="External"/><Relationship Id="rId429" Type="http://schemas.openxmlformats.org/officeDocument/2006/relationships/hyperlink" Target="../../&#49888;&#50557;PPT/49%20&#50640;&#48288;&#49548;&#49436;/&#50640;&#48288;&#49548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2&#54200;.pptx" TargetMode="External"/><Relationship Id="rId440" Type="http://schemas.openxmlformats.org/officeDocument/2006/relationships/image" Target="../media/image206.png"/><Relationship Id="rId28" Type="http://schemas.openxmlformats.org/officeDocument/2006/relationships/slide" Target="slide19.xml"/><Relationship Id="rId275" Type="http://schemas.openxmlformats.org/officeDocument/2006/relationships/hyperlink" Target="&#49884;&#54200;70&#54200;.pptx" TargetMode="External"/><Relationship Id="rId300" Type="http://schemas.openxmlformats.org/officeDocument/2006/relationships/image" Target="../media/image136.png"/><Relationship Id="rId81" Type="http://schemas.openxmlformats.org/officeDocument/2006/relationships/hyperlink" Target="&#49884;&#54200;05&#54200;.pptx" TargetMode="External"/><Relationship Id="rId135" Type="http://schemas.openxmlformats.org/officeDocument/2006/relationships/hyperlink" Target="&#49884;&#54200;63&#54200;.pptx" TargetMode="External"/><Relationship Id="rId177" Type="http://schemas.openxmlformats.org/officeDocument/2006/relationships/hyperlink" Target="&#49884;&#54200;141&#54200;.pptx" TargetMode="External"/><Relationship Id="rId342" Type="http://schemas.openxmlformats.org/officeDocument/2006/relationships/image" Target="../media/image157.png"/><Relationship Id="rId384" Type="http://schemas.openxmlformats.org/officeDocument/2006/relationships/image" Target="../media/image178.png"/><Relationship Id="rId202" Type="http://schemas.openxmlformats.org/officeDocument/2006/relationships/image" Target="../media/image87.png"/><Relationship Id="rId244" Type="http://schemas.openxmlformats.org/officeDocument/2006/relationships/image" Target="../media/image108.png"/><Relationship Id="rId39" Type="http://schemas.openxmlformats.org/officeDocument/2006/relationships/hyperlink" Target="&#49884;&#54200;01&#54200;.pptx" TargetMode="External"/><Relationship Id="rId286" Type="http://schemas.openxmlformats.org/officeDocument/2006/relationships/image" Target="../media/image129.png"/><Relationship Id="rId451" Type="http://schemas.openxmlformats.org/officeDocument/2006/relationships/hyperlink" Target="../../&#49888;&#50557;PPT/60%20&#48288;&#46300;&#47196;&#51204;&#49436;/&#48288;&#46300;&#47196;&#51204;&#49436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46" Type="http://schemas.openxmlformats.org/officeDocument/2006/relationships/image" Target="../media/image59.png"/><Relationship Id="rId188" Type="http://schemas.openxmlformats.org/officeDocument/2006/relationships/image" Target="../media/image80.png"/><Relationship Id="rId311" Type="http://schemas.openxmlformats.org/officeDocument/2006/relationships/hyperlink" Target="&#49884;&#54200;99&#54200;.pptx" TargetMode="External"/><Relationship Id="rId353" Type="http://schemas.openxmlformats.org/officeDocument/2006/relationships/hyperlink" Target="../12&#50676;&#50773;&#44592;&#54616;/&#50676;&#50773;&#44592;&#54616;.pptx" TargetMode="External"/><Relationship Id="rId395" Type="http://schemas.openxmlformats.org/officeDocument/2006/relationships/hyperlink" Target="../32&#50836;&#45208;/&#50836;&#45208;.pptx" TargetMode="External"/><Relationship Id="rId409" Type="http://schemas.openxmlformats.org/officeDocument/2006/relationships/hyperlink" Target="../39&#47568;&#46972;&#44592;/&#47568;&#46972;&#44592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&#49884;&#54200;129&#54200;.pptx" TargetMode="External"/><Relationship Id="rId420" Type="http://schemas.openxmlformats.org/officeDocument/2006/relationships/image" Target="../media/image196.png"/><Relationship Id="rId255" Type="http://schemas.openxmlformats.org/officeDocument/2006/relationships/hyperlink" Target="&#49884;&#54200;39&#54200;.pptx" TargetMode="External"/><Relationship Id="rId297" Type="http://schemas.openxmlformats.org/officeDocument/2006/relationships/hyperlink" Target="&#49884;&#54200;79&#54200;.pptx" TargetMode="External"/><Relationship Id="rId462" Type="http://schemas.openxmlformats.org/officeDocument/2006/relationships/image" Target="../media/image217.png"/><Relationship Id="rId115" Type="http://schemas.openxmlformats.org/officeDocument/2006/relationships/hyperlink" Target="&#49884;&#54200;07&#54200;.pptx" TargetMode="External"/><Relationship Id="rId157" Type="http://schemas.openxmlformats.org/officeDocument/2006/relationships/hyperlink" Target="&#49884;&#54200;121&#54200;.pptx" TargetMode="External"/><Relationship Id="rId322" Type="http://schemas.openxmlformats.org/officeDocument/2006/relationships/image" Target="../media/image147.png"/><Relationship Id="rId364" Type="http://schemas.openxmlformats.org/officeDocument/2006/relationships/image" Target="../media/image168.png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57&#54200;.pptx" TargetMode="External"/><Relationship Id="rId299" Type="http://schemas.openxmlformats.org/officeDocument/2006/relationships/hyperlink" Target="&#49884;&#54200;80&#54200;.pptx" TargetMode="External"/><Relationship Id="rId21" Type="http://schemas.openxmlformats.org/officeDocument/2006/relationships/slide" Target="slide12.xml"/><Relationship Id="rId63" Type="http://schemas.openxmlformats.org/officeDocument/2006/relationships/hyperlink" Target="&#49884;&#54200;43&#54200;.pptx" TargetMode="External"/><Relationship Id="rId159" Type="http://schemas.openxmlformats.org/officeDocument/2006/relationships/hyperlink" Target="&#49884;&#54200;123&#54200;.pptx" TargetMode="External"/><Relationship Id="rId324" Type="http://schemas.openxmlformats.org/officeDocument/2006/relationships/image" Target="../media/image148.png"/><Relationship Id="rId366" Type="http://schemas.openxmlformats.org/officeDocument/2006/relationships/image" Target="../media/image169.png"/><Relationship Id="rId170" Type="http://schemas.openxmlformats.org/officeDocument/2006/relationships/image" Target="../media/image71.png"/><Relationship Id="rId226" Type="http://schemas.openxmlformats.org/officeDocument/2006/relationships/image" Target="../media/image99.png"/><Relationship Id="rId433" Type="http://schemas.openxmlformats.org/officeDocument/2006/relationships/hyperlink" Target="../../&#49888;&#50557;PPT/51%20&#44264;&#47196;&#49352;&#49436;/&#44264;&#47196;&#49352;&#49436;.pptx" TargetMode="External"/><Relationship Id="rId268" Type="http://schemas.openxmlformats.org/officeDocument/2006/relationships/image" Target="../media/image120.png"/><Relationship Id="rId32" Type="http://schemas.openxmlformats.org/officeDocument/2006/relationships/image" Target="../media/image2.png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335" Type="http://schemas.openxmlformats.org/officeDocument/2006/relationships/hyperlink" Target="&#52285;&#49464;&#44592;.pptx" TargetMode="External"/><Relationship Id="rId377" Type="http://schemas.openxmlformats.org/officeDocument/2006/relationships/hyperlink" Target="../23&#51060;&#49324;&#50556;/&#51060;&#49324;&#50556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35&#54200;.pptx" TargetMode="External"/><Relationship Id="rId237" Type="http://schemas.openxmlformats.org/officeDocument/2006/relationships/hyperlink" Target="&#49884;&#54200;114&#54200;.pptx" TargetMode="External"/><Relationship Id="rId402" Type="http://schemas.openxmlformats.org/officeDocument/2006/relationships/image" Target="../media/image187.png"/><Relationship Id="rId279" Type="http://schemas.openxmlformats.org/officeDocument/2006/relationships/hyperlink" Target="&#49884;&#54200;88&#54200;.pptx" TargetMode="External"/><Relationship Id="rId444" Type="http://schemas.openxmlformats.org/officeDocument/2006/relationships/image" Target="../media/image208.png"/><Relationship Id="rId43" Type="http://schemas.openxmlformats.org/officeDocument/2006/relationships/hyperlink" Target="&#49884;&#54200;33&#54200;.pptx" TargetMode="External"/><Relationship Id="rId139" Type="http://schemas.openxmlformats.org/officeDocument/2006/relationships/hyperlink" Target="&#49884;&#54200;67&#54200;.pptx" TargetMode="External"/><Relationship Id="rId290" Type="http://schemas.openxmlformats.org/officeDocument/2006/relationships/image" Target="../media/image131.png"/><Relationship Id="rId304" Type="http://schemas.openxmlformats.org/officeDocument/2006/relationships/image" Target="../media/image138.png"/><Relationship Id="rId346" Type="http://schemas.openxmlformats.org/officeDocument/2006/relationships/image" Target="../media/image159.png"/><Relationship Id="rId388" Type="http://schemas.openxmlformats.org/officeDocument/2006/relationships/image" Target="../media/image180.png"/><Relationship Id="rId85" Type="http://schemas.openxmlformats.org/officeDocument/2006/relationships/hyperlink" Target="&#49884;&#54200;25&#54200;.pptx" TargetMode="External"/><Relationship Id="rId150" Type="http://schemas.openxmlformats.org/officeDocument/2006/relationships/image" Target="../media/image61.png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413" Type="http://schemas.openxmlformats.org/officeDocument/2006/relationships/hyperlink" Target="../../&#49888;&#50557;PPT/41%20&#47560;&#44032;&#48373;&#51020;/&#47560;&#44032;&#48373;&#51020;.pptx" TargetMode="External"/><Relationship Id="rId248" Type="http://schemas.openxmlformats.org/officeDocument/2006/relationships/image" Target="../media/image110.png"/><Relationship Id="rId455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6.xml"/><Relationship Id="rId108" Type="http://schemas.openxmlformats.org/officeDocument/2006/relationships/image" Target="../media/image40.png"/><Relationship Id="rId315" Type="http://schemas.openxmlformats.org/officeDocument/2006/relationships/hyperlink" Target="&#49884;&#54200;97&#54200;.pptx" TargetMode="External"/><Relationship Id="rId357" Type="http://schemas.openxmlformats.org/officeDocument/2006/relationships/hyperlink" Target="../13&#50669;&#45824;&#49345;/&#50669;&#45824;&#49345;.pptx" TargetMode="External"/><Relationship Id="rId54" Type="http://schemas.openxmlformats.org/officeDocument/2006/relationships/image" Target="../media/image13.png"/><Relationship Id="rId96" Type="http://schemas.openxmlformats.org/officeDocument/2006/relationships/image" Target="../media/image34.png"/><Relationship Id="rId161" Type="http://schemas.openxmlformats.org/officeDocument/2006/relationships/hyperlink" Target="&#49884;&#54200;133&#54200;.pptx" TargetMode="External"/><Relationship Id="rId217" Type="http://schemas.openxmlformats.org/officeDocument/2006/relationships/hyperlink" Target="&#49884;&#54200;103&#54200;.pptx" TargetMode="External"/><Relationship Id="rId399" Type="http://schemas.openxmlformats.org/officeDocument/2006/relationships/hyperlink" Target="../34&#45208;&#54996;/&#45208;&#54996;.pptx" TargetMode="External"/><Relationship Id="rId259" Type="http://schemas.openxmlformats.org/officeDocument/2006/relationships/hyperlink" Target="&#49884;&#54200;59&#54200;.pptx" TargetMode="External"/><Relationship Id="rId424" Type="http://schemas.openxmlformats.org/officeDocument/2006/relationships/image" Target="../media/image198.png"/><Relationship Id="rId466" Type="http://schemas.openxmlformats.org/officeDocument/2006/relationships/image" Target="../media/image242.png"/><Relationship Id="rId23" Type="http://schemas.openxmlformats.org/officeDocument/2006/relationships/slide" Target="slide14.xml"/><Relationship Id="rId119" Type="http://schemas.openxmlformats.org/officeDocument/2006/relationships/hyperlink" Target="&#49884;&#54200;47&#54200;.pptx" TargetMode="External"/><Relationship Id="rId270" Type="http://schemas.openxmlformats.org/officeDocument/2006/relationships/image" Target="../media/image121.png"/><Relationship Id="rId326" Type="http://schemas.openxmlformats.org/officeDocument/2006/relationships/image" Target="../media/image149.png"/><Relationship Id="rId65" Type="http://schemas.openxmlformats.org/officeDocument/2006/relationships/hyperlink" Target="&#49884;&#54200;34&#54200;.pptx" TargetMode="External"/><Relationship Id="rId130" Type="http://schemas.openxmlformats.org/officeDocument/2006/relationships/image" Target="../media/image51.png"/><Relationship Id="rId368" Type="http://schemas.openxmlformats.org/officeDocument/2006/relationships/image" Target="../media/image170.png"/><Relationship Id="rId172" Type="http://schemas.openxmlformats.org/officeDocument/2006/relationships/image" Target="../media/image72.png"/><Relationship Id="rId228" Type="http://schemas.openxmlformats.org/officeDocument/2006/relationships/image" Target="../media/image100.png"/><Relationship Id="rId43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1" Type="http://schemas.openxmlformats.org/officeDocument/2006/relationships/hyperlink" Target="&#49884;&#54200;81&#54200;.pptx" TargetMode="External"/><Relationship Id="rId337" Type="http://schemas.openxmlformats.org/officeDocument/2006/relationships/hyperlink" Target="../03&#47112;&#50948;&#44592;/&#47112;&#50948;&#44592;.pptx" TargetMode="External"/><Relationship Id="rId34" Type="http://schemas.openxmlformats.org/officeDocument/2006/relationships/image" Target="../media/image3.png"/><Relationship Id="rId76" Type="http://schemas.openxmlformats.org/officeDocument/2006/relationships/image" Target="../media/image24.png"/><Relationship Id="rId141" Type="http://schemas.openxmlformats.org/officeDocument/2006/relationships/hyperlink" Target="&#49884;&#54200;68&#54200;.pptx" TargetMode="External"/><Relationship Id="rId379" Type="http://schemas.openxmlformats.org/officeDocument/2006/relationships/hyperlink" Target="../24&#50696;&#47112;&#48120;&#50556;/&#50696;&#47112;&#48120;&#50556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45&#54200;.pptx" TargetMode="External"/><Relationship Id="rId239" Type="http://schemas.openxmlformats.org/officeDocument/2006/relationships/hyperlink" Target="&#49884;&#54200;115&#54200;.pptx" TargetMode="External"/><Relationship Id="rId390" Type="http://schemas.openxmlformats.org/officeDocument/2006/relationships/image" Target="../media/image181.png"/><Relationship Id="rId404" Type="http://schemas.openxmlformats.org/officeDocument/2006/relationships/image" Target="../media/image188.png"/><Relationship Id="rId446" Type="http://schemas.openxmlformats.org/officeDocument/2006/relationships/image" Target="../media/image209.png"/><Relationship Id="rId250" Type="http://schemas.openxmlformats.org/officeDocument/2006/relationships/image" Target="../media/image111.png"/><Relationship Id="rId292" Type="http://schemas.openxmlformats.org/officeDocument/2006/relationships/image" Target="../media/image132.png"/><Relationship Id="rId306" Type="http://schemas.openxmlformats.org/officeDocument/2006/relationships/image" Target="../media/image139.png"/><Relationship Id="rId45" Type="http://schemas.openxmlformats.org/officeDocument/2006/relationships/hyperlink" Target="&#49884;&#54200;31&#54200;.pptx" TargetMode="External"/><Relationship Id="rId87" Type="http://schemas.openxmlformats.org/officeDocument/2006/relationships/hyperlink" Target="&#49884;&#54200;45&#54200;.pptx" TargetMode="External"/><Relationship Id="rId110" Type="http://schemas.openxmlformats.org/officeDocument/2006/relationships/image" Target="../media/image41.png"/><Relationship Id="rId348" Type="http://schemas.openxmlformats.org/officeDocument/2006/relationships/image" Target="../media/image160.png"/><Relationship Id="rId152" Type="http://schemas.openxmlformats.org/officeDocument/2006/relationships/image" Target="../media/image62.png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415" Type="http://schemas.openxmlformats.org/officeDocument/2006/relationships/hyperlink" Target="../../&#49888;&#50557;PPT/42%20&#45572;&#44032;&#48373;&#51020;/&#45572;&#44032;&#48373;&#51020;.pptx" TargetMode="External"/><Relationship Id="rId457" Type="http://schemas.openxmlformats.org/officeDocument/2006/relationships/hyperlink" Target="../../&#49888;&#50557;PPT/63%20&#50836;&#54620;&#51060;&#49436;/&#50836;&#54620;&#51060;&#49436;1&#51109;.pptx" TargetMode="External"/><Relationship Id="rId261" Type="http://schemas.openxmlformats.org/officeDocument/2006/relationships/hyperlink" Target="&#49884;&#54200;77&#54200;.pptx" TargetMode="External"/><Relationship Id="rId14" Type="http://schemas.openxmlformats.org/officeDocument/2006/relationships/slide" Target="slide7.xml"/><Relationship Id="rId56" Type="http://schemas.openxmlformats.org/officeDocument/2006/relationships/image" Target="../media/image14.png"/><Relationship Id="rId317" Type="http://schemas.openxmlformats.org/officeDocument/2006/relationships/hyperlink" Target="&#49884;&#54200;96&#54200;.pptx" TargetMode="External"/><Relationship Id="rId359" Type="http://schemas.openxmlformats.org/officeDocument/2006/relationships/hyperlink" Target="../14&#50669;&#45824;&#54616;/&#50669;&#45824;&#54616;.pptx" TargetMode="External"/><Relationship Id="rId98" Type="http://schemas.openxmlformats.org/officeDocument/2006/relationships/image" Target="../media/image35.png"/><Relationship Id="rId121" Type="http://schemas.openxmlformats.org/officeDocument/2006/relationships/hyperlink" Target="&#49884;&#54200;37&#54200;.pptx" TargetMode="External"/><Relationship Id="rId163" Type="http://schemas.openxmlformats.org/officeDocument/2006/relationships/hyperlink" Target="&#49884;&#54200;132&#54200;.pptx" TargetMode="External"/><Relationship Id="rId219" Type="http://schemas.openxmlformats.org/officeDocument/2006/relationships/hyperlink" Target="&#49884;&#54200;104&#54200;.pptx" TargetMode="External"/><Relationship Id="rId370" Type="http://schemas.openxmlformats.org/officeDocument/2006/relationships/image" Target="../media/image171.png"/><Relationship Id="rId426" Type="http://schemas.openxmlformats.org/officeDocument/2006/relationships/image" Target="../media/image199.png"/><Relationship Id="rId230" Type="http://schemas.openxmlformats.org/officeDocument/2006/relationships/image" Target="../media/image101.png"/><Relationship Id="rId25" Type="http://schemas.openxmlformats.org/officeDocument/2006/relationships/slide" Target="slide16.xml"/><Relationship Id="rId67" Type="http://schemas.openxmlformats.org/officeDocument/2006/relationships/hyperlink" Target="&#49884;&#54200;14&#54200;.pptx" TargetMode="External"/><Relationship Id="rId272" Type="http://schemas.openxmlformats.org/officeDocument/2006/relationships/image" Target="../media/image122.png"/><Relationship Id="rId328" Type="http://schemas.openxmlformats.org/officeDocument/2006/relationships/image" Target="../media/image150.png"/><Relationship Id="rId132" Type="http://schemas.openxmlformats.org/officeDocument/2006/relationships/image" Target="../media/image52.png"/><Relationship Id="rId174" Type="http://schemas.openxmlformats.org/officeDocument/2006/relationships/image" Target="../media/image73.png"/><Relationship Id="rId381" Type="http://schemas.openxmlformats.org/officeDocument/2006/relationships/hyperlink" Target="../25&#50696;&#47112;&#48120;&#50556;&#50528;&#44032;/&#50696;&#47112;&#48120;&#50556;&#50528;&#44032;.pptx" TargetMode="External"/><Relationship Id="rId241" Type="http://schemas.openxmlformats.org/officeDocument/2006/relationships/hyperlink" Target="&#49884;&#54200;120&#54200;.pptx" TargetMode="External"/><Relationship Id="rId43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36" Type="http://schemas.openxmlformats.org/officeDocument/2006/relationships/image" Target="../media/image4.png"/><Relationship Id="rId283" Type="http://schemas.openxmlformats.org/officeDocument/2006/relationships/hyperlink" Target="&#49884;&#54200;82&#54200;.pptx" TargetMode="External"/><Relationship Id="rId339" Type="http://schemas.openxmlformats.org/officeDocument/2006/relationships/hyperlink" Target="../04&#48124;&#49688;&#44592;/&#48124;&#49688;&#44592;.pptx" TargetMode="External"/><Relationship Id="rId78" Type="http://schemas.openxmlformats.org/officeDocument/2006/relationships/image" Target="../media/image25.png"/><Relationship Id="rId101" Type="http://schemas.openxmlformats.org/officeDocument/2006/relationships/hyperlink" Target="&#49884;&#54200;06&#54200;.pptx" TargetMode="External"/><Relationship Id="rId143" Type="http://schemas.openxmlformats.org/officeDocument/2006/relationships/hyperlink" Target="&#49884;&#54200;58&#54200;.pptx" TargetMode="External"/><Relationship Id="rId185" Type="http://schemas.openxmlformats.org/officeDocument/2006/relationships/hyperlink" Target="&#49884;&#54200;130&#54200;.pptx" TargetMode="External"/><Relationship Id="rId350" Type="http://schemas.openxmlformats.org/officeDocument/2006/relationships/image" Target="../media/image161.png"/><Relationship Id="rId406" Type="http://schemas.openxmlformats.org/officeDocument/2006/relationships/image" Target="../media/image189.png"/><Relationship Id="rId9" Type="http://schemas.openxmlformats.org/officeDocument/2006/relationships/slide" Target="slide24.xml"/><Relationship Id="rId210" Type="http://schemas.openxmlformats.org/officeDocument/2006/relationships/image" Target="../media/image91.png"/><Relationship Id="rId392" Type="http://schemas.openxmlformats.org/officeDocument/2006/relationships/image" Target="../media/image182.png"/><Relationship Id="rId448" Type="http://schemas.openxmlformats.org/officeDocument/2006/relationships/image" Target="../media/image210.png"/><Relationship Id="rId252" Type="http://schemas.openxmlformats.org/officeDocument/2006/relationships/image" Target="../media/image112.png"/><Relationship Id="rId294" Type="http://schemas.openxmlformats.org/officeDocument/2006/relationships/image" Target="../media/image133.png"/><Relationship Id="rId308" Type="http://schemas.openxmlformats.org/officeDocument/2006/relationships/image" Target="../media/image140.png"/><Relationship Id="rId47" Type="http://schemas.openxmlformats.org/officeDocument/2006/relationships/hyperlink" Target="&#49884;&#54200;32&#54200;.pptx" TargetMode="External"/><Relationship Id="rId89" Type="http://schemas.openxmlformats.org/officeDocument/2006/relationships/hyperlink" Target="&#49884;&#54200;10&#54200;.pptx" TargetMode="External"/><Relationship Id="rId112" Type="http://schemas.openxmlformats.org/officeDocument/2006/relationships/image" Target="../media/image42.png"/><Relationship Id="rId154" Type="http://schemas.openxmlformats.org/officeDocument/2006/relationships/image" Target="../media/image63.png"/><Relationship Id="rId361" Type="http://schemas.openxmlformats.org/officeDocument/2006/relationships/hyperlink" Target="../15&#50640;&#49828;&#46972;/&#50640;&#49828;&#46972;.pptx" TargetMode="External"/><Relationship Id="rId196" Type="http://schemas.openxmlformats.org/officeDocument/2006/relationships/image" Target="../media/image84.png"/><Relationship Id="rId417" Type="http://schemas.openxmlformats.org/officeDocument/2006/relationships/hyperlink" Target="../../&#49888;&#50557;PPT/43%20&#50836;&#54620;&#48373;&#51020;/&#50836;&#54620;&#48373;&#51020;.pptx" TargetMode="External"/><Relationship Id="rId459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28.xml"/><Relationship Id="rId221" Type="http://schemas.openxmlformats.org/officeDocument/2006/relationships/hyperlink" Target="&#49884;&#54200;105&#54200;.pptx" TargetMode="External"/><Relationship Id="rId263" Type="http://schemas.openxmlformats.org/officeDocument/2006/relationships/hyperlink" Target="&#49884;&#54200;71&#54200;.pptx" TargetMode="External"/><Relationship Id="rId319" Type="http://schemas.openxmlformats.org/officeDocument/2006/relationships/hyperlink" Target="&#49884;&#54200;95&#54200;.pptx" TargetMode="External"/><Relationship Id="rId58" Type="http://schemas.openxmlformats.org/officeDocument/2006/relationships/image" Target="../media/image15.png"/><Relationship Id="rId123" Type="http://schemas.openxmlformats.org/officeDocument/2006/relationships/hyperlink" Target="&#49884;&#54200;27&#54200;.pptx" TargetMode="External"/><Relationship Id="rId330" Type="http://schemas.openxmlformats.org/officeDocument/2006/relationships/image" Target="../media/image151.png"/><Relationship Id="rId165" Type="http://schemas.openxmlformats.org/officeDocument/2006/relationships/hyperlink" Target="&#49884;&#54200;131&#54200;.pptx" TargetMode="External"/><Relationship Id="rId372" Type="http://schemas.openxmlformats.org/officeDocument/2006/relationships/image" Target="../media/image172.png"/><Relationship Id="rId428" Type="http://schemas.openxmlformats.org/officeDocument/2006/relationships/image" Target="../media/image200.png"/><Relationship Id="rId232" Type="http://schemas.openxmlformats.org/officeDocument/2006/relationships/image" Target="../media/image102.png"/><Relationship Id="rId274" Type="http://schemas.openxmlformats.org/officeDocument/2006/relationships/image" Target="../media/image123.png"/><Relationship Id="rId27" Type="http://schemas.openxmlformats.org/officeDocument/2006/relationships/slide" Target="slide18.xml"/><Relationship Id="rId69" Type="http://schemas.openxmlformats.org/officeDocument/2006/relationships/hyperlink" Target="&#49884;&#54200;24&#54200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76" Type="http://schemas.openxmlformats.org/officeDocument/2006/relationships/image" Target="../media/image74.png"/><Relationship Id="rId341" Type="http://schemas.openxmlformats.org/officeDocument/2006/relationships/hyperlink" Target="../05&#49888;&#47749;&#44592;/&#49888;&#47749;&#44592;.pptx" TargetMode="External"/><Relationship Id="rId383" Type="http://schemas.openxmlformats.org/officeDocument/2006/relationships/hyperlink" Target="../26&#50640;&#49828;&#44180;/&#50640;&#49828;&#44180;.pptx" TargetMode="External"/><Relationship Id="rId439" Type="http://schemas.openxmlformats.org/officeDocument/2006/relationships/hyperlink" Target="../../&#49888;&#50557;PPT/54%20&#46356;&#47784;&#45936;&#51204;&#49436;/&#46356;&#47784;&#45936;&#51204;&#49436;.pptx" TargetMode="External"/><Relationship Id="rId201" Type="http://schemas.openxmlformats.org/officeDocument/2006/relationships/hyperlink" Target="&#49884;&#54200;127&#54200;.pptx" TargetMode="External"/><Relationship Id="rId243" Type="http://schemas.openxmlformats.org/officeDocument/2006/relationships/hyperlink" Target="&#49884;&#54200;116&#54200;.pptx" TargetMode="External"/><Relationship Id="rId285" Type="http://schemas.openxmlformats.org/officeDocument/2006/relationships/hyperlink" Target="&#49884;&#54200;83&#54200;.pptx" TargetMode="External"/><Relationship Id="rId450" Type="http://schemas.openxmlformats.org/officeDocument/2006/relationships/image" Target="../media/image211.png"/><Relationship Id="rId38" Type="http://schemas.openxmlformats.org/officeDocument/2006/relationships/image" Target="../media/image5.png"/><Relationship Id="rId103" Type="http://schemas.openxmlformats.org/officeDocument/2006/relationships/hyperlink" Target="&#49884;&#54200;16&#54200;.pptx" TargetMode="External"/><Relationship Id="rId310" Type="http://schemas.openxmlformats.org/officeDocument/2006/relationships/image" Target="../media/image141.png"/><Relationship Id="rId91" Type="http://schemas.openxmlformats.org/officeDocument/2006/relationships/hyperlink" Target="&#49884;&#54200;20&#54200;.pptx" TargetMode="External"/><Relationship Id="rId145" Type="http://schemas.openxmlformats.org/officeDocument/2006/relationships/hyperlink" Target="&#49884;&#54200;48&#54200;.pptx" TargetMode="External"/><Relationship Id="rId187" Type="http://schemas.openxmlformats.org/officeDocument/2006/relationships/hyperlink" Target="&#49884;&#54200;140&#54200;.pptx" TargetMode="External"/><Relationship Id="rId352" Type="http://schemas.openxmlformats.org/officeDocument/2006/relationships/image" Target="../media/image162.png"/><Relationship Id="rId394" Type="http://schemas.openxmlformats.org/officeDocument/2006/relationships/image" Target="../media/image183.png"/><Relationship Id="rId408" Type="http://schemas.openxmlformats.org/officeDocument/2006/relationships/image" Target="../media/image190.png"/><Relationship Id="rId212" Type="http://schemas.openxmlformats.org/officeDocument/2006/relationships/image" Target="../media/image92.png"/><Relationship Id="rId254" Type="http://schemas.openxmlformats.org/officeDocument/2006/relationships/image" Target="../media/image113.png"/><Relationship Id="rId49" Type="http://schemas.openxmlformats.org/officeDocument/2006/relationships/hyperlink" Target="&#49884;&#54200;03&#54200;.pptx" TargetMode="External"/><Relationship Id="rId114" Type="http://schemas.openxmlformats.org/officeDocument/2006/relationships/image" Target="../media/image43.png"/><Relationship Id="rId296" Type="http://schemas.openxmlformats.org/officeDocument/2006/relationships/image" Target="../media/image134.png"/><Relationship Id="rId461" Type="http://schemas.openxmlformats.org/officeDocument/2006/relationships/hyperlink" Target="../../&#49888;&#50557;PPT/65%20&#50976;&#45796;&#49436;/&#50976;&#45796;&#49436;1&#51109;.pptx" TargetMode="External"/><Relationship Id="rId60" Type="http://schemas.openxmlformats.org/officeDocument/2006/relationships/image" Target="../media/image16.png"/><Relationship Id="rId156" Type="http://schemas.openxmlformats.org/officeDocument/2006/relationships/image" Target="../media/image64.png"/><Relationship Id="rId198" Type="http://schemas.openxmlformats.org/officeDocument/2006/relationships/image" Target="../media/image85.png"/><Relationship Id="rId321" Type="http://schemas.openxmlformats.org/officeDocument/2006/relationships/hyperlink" Target="&#49884;&#54200;94&#54200;.pptx" TargetMode="External"/><Relationship Id="rId363" Type="http://schemas.openxmlformats.org/officeDocument/2006/relationships/hyperlink" Target="../16&#45712;&#54756;&#48120;&#50556;/&#45712;&#54756;&#48120;&#50556;.pptx" TargetMode="External"/><Relationship Id="rId419" Type="http://schemas.openxmlformats.org/officeDocument/2006/relationships/hyperlink" Target="../../&#49888;&#50557;PPT/44%20&#49324;&#46020;&#54665;&#51204;/&#49324;&#46020;&#54665;&#51204;.pptx" TargetMode="External"/><Relationship Id="rId223" Type="http://schemas.openxmlformats.org/officeDocument/2006/relationships/hyperlink" Target="&#49884;&#54200;110&#54200;.pptx" TargetMode="External"/><Relationship Id="rId430" Type="http://schemas.openxmlformats.org/officeDocument/2006/relationships/image" Target="../media/image201.png"/><Relationship Id="rId18" Type="http://schemas.openxmlformats.org/officeDocument/2006/relationships/slide" Target="slide29.xml"/><Relationship Id="rId265" Type="http://schemas.openxmlformats.org/officeDocument/2006/relationships/hyperlink" Target="&#49884;&#54200;72&#54200;.pptx" TargetMode="External"/><Relationship Id="rId125" Type="http://schemas.openxmlformats.org/officeDocument/2006/relationships/hyperlink" Target="&#49884;&#54200;17&#54200;.pptx" TargetMode="External"/><Relationship Id="rId167" Type="http://schemas.openxmlformats.org/officeDocument/2006/relationships/hyperlink" Target="&#49884;&#54200;134&#54200;.pptx" TargetMode="External"/><Relationship Id="rId332" Type="http://schemas.openxmlformats.org/officeDocument/2006/relationships/image" Target="../media/image152.png"/><Relationship Id="rId374" Type="http://schemas.openxmlformats.org/officeDocument/2006/relationships/image" Target="../media/image173.png"/><Relationship Id="rId71" Type="http://schemas.openxmlformats.org/officeDocument/2006/relationships/hyperlink" Target="&#49884;&#54200;54&#54200;.pptx" TargetMode="External"/><Relationship Id="rId234" Type="http://schemas.openxmlformats.org/officeDocument/2006/relationships/image" Target="../media/image10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276" Type="http://schemas.openxmlformats.org/officeDocument/2006/relationships/image" Target="../media/image124.png"/><Relationship Id="rId441" Type="http://schemas.openxmlformats.org/officeDocument/2006/relationships/hyperlink" Target="../../&#49888;&#50557;PPT/55%20&#46356;&#47784;&#45936;&#54980;&#49436;/&#46356;&#47784;&#45936;&#54980;&#49436;.pptx" TargetMode="External"/><Relationship Id="rId40" Type="http://schemas.openxmlformats.org/officeDocument/2006/relationships/image" Target="../media/image6.png"/><Relationship Id="rId136" Type="http://schemas.openxmlformats.org/officeDocument/2006/relationships/image" Target="../media/image54.png"/><Relationship Id="rId178" Type="http://schemas.openxmlformats.org/officeDocument/2006/relationships/image" Target="../media/image75.png"/><Relationship Id="rId301" Type="http://schemas.openxmlformats.org/officeDocument/2006/relationships/hyperlink" Target="&#49884;&#54200;90&#54200;.pptx" TargetMode="External"/><Relationship Id="rId343" Type="http://schemas.openxmlformats.org/officeDocument/2006/relationships/hyperlink" Target="../06&#50668;&#54840;&#49688;&#50500;/&#50668;&#54840;&#49688;&#50500;.pptx" TargetMode="External"/><Relationship Id="rId61" Type="http://schemas.openxmlformats.org/officeDocument/2006/relationships/hyperlink" Target="&#49884;&#54200;42&#54200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&#49884;&#54200;137&#54200;.pptx" TargetMode="External"/><Relationship Id="rId203" Type="http://schemas.openxmlformats.org/officeDocument/2006/relationships/hyperlink" Target="&#49884;&#54200;128&#54200;.pptx" TargetMode="External"/><Relationship Id="rId385" Type="http://schemas.openxmlformats.org/officeDocument/2006/relationships/hyperlink" Target="../27&#45796;&#45768;&#50648;/&#45796;&#45768;&#50648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8.png"/><Relationship Id="rId245" Type="http://schemas.openxmlformats.org/officeDocument/2006/relationships/hyperlink" Target="&#49884;&#54200;117&#54200;.pptx" TargetMode="External"/><Relationship Id="rId266" Type="http://schemas.openxmlformats.org/officeDocument/2006/relationships/image" Target="../media/image119.png"/><Relationship Id="rId287" Type="http://schemas.openxmlformats.org/officeDocument/2006/relationships/hyperlink" Target="&#49884;&#54200;84&#54200;.pptx" TargetMode="External"/><Relationship Id="rId410" Type="http://schemas.openxmlformats.org/officeDocument/2006/relationships/image" Target="../media/image191.png"/><Relationship Id="rId431" Type="http://schemas.openxmlformats.org/officeDocument/2006/relationships/hyperlink" Target="../../&#49888;&#50557;PPT/50%20&#48716;&#47549;&#48372;&#49436;/&#48716;&#47549;&#48372;&#49436;.pptx" TargetMode="External"/><Relationship Id="rId452" Type="http://schemas.openxmlformats.org/officeDocument/2006/relationships/image" Target="../media/image212.png"/><Relationship Id="rId30" Type="http://schemas.openxmlformats.org/officeDocument/2006/relationships/slide" Target="slide8.xml"/><Relationship Id="rId105" Type="http://schemas.openxmlformats.org/officeDocument/2006/relationships/hyperlink" Target="&#49884;&#54200;26&#54200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&#49884;&#54200;38&#54200;.pptx" TargetMode="External"/><Relationship Id="rId168" Type="http://schemas.openxmlformats.org/officeDocument/2006/relationships/image" Target="../media/image70.png"/><Relationship Id="rId312" Type="http://schemas.openxmlformats.org/officeDocument/2006/relationships/image" Target="../media/image142.png"/><Relationship Id="rId333" Type="http://schemas.openxmlformats.org/officeDocument/2006/relationships/hyperlink" Target="../02&#52636;&#50528;&#44413;&#44592;/&#52636;&#50528;&#44413;&#44592;.pptx" TargetMode="External"/><Relationship Id="rId354" Type="http://schemas.openxmlformats.org/officeDocument/2006/relationships/image" Target="../media/image163.png"/><Relationship Id="rId51" Type="http://schemas.openxmlformats.org/officeDocument/2006/relationships/hyperlink" Target="&#49884;&#54200;13&#54200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49884;&#54200;30&#54200;.pptx" TargetMode="External"/><Relationship Id="rId189" Type="http://schemas.openxmlformats.org/officeDocument/2006/relationships/hyperlink" Target="&#49884;&#54200;150&#54200;.pptx" TargetMode="External"/><Relationship Id="rId375" Type="http://schemas.openxmlformats.org/officeDocument/2006/relationships/hyperlink" Target="../22&#50500;&#44032;/&#50500;&#44032;.pptx" TargetMode="External"/><Relationship Id="rId396" Type="http://schemas.openxmlformats.org/officeDocument/2006/relationships/image" Target="../media/image184.png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35" Type="http://schemas.openxmlformats.org/officeDocument/2006/relationships/hyperlink" Target="&#49884;&#54200;113&#54200;.pptx" TargetMode="External"/><Relationship Id="rId256" Type="http://schemas.openxmlformats.org/officeDocument/2006/relationships/image" Target="../media/image114.png"/><Relationship Id="rId277" Type="http://schemas.openxmlformats.org/officeDocument/2006/relationships/hyperlink" Target="&#49884;&#54200;78&#54200;.pptx" TargetMode="External"/><Relationship Id="rId298" Type="http://schemas.openxmlformats.org/officeDocument/2006/relationships/image" Target="../media/image135.png"/><Relationship Id="rId400" Type="http://schemas.openxmlformats.org/officeDocument/2006/relationships/image" Target="../media/image186.png"/><Relationship Id="rId421" Type="http://schemas.openxmlformats.org/officeDocument/2006/relationships/hyperlink" Target="../../&#49888;&#50557;PPT/45%20&#47196;&#47560;&#49436;/&#47196;&#47560;&#49436;.pptx" TargetMode="External"/><Relationship Id="rId442" Type="http://schemas.openxmlformats.org/officeDocument/2006/relationships/image" Target="../media/image207.png"/><Relationship Id="rId463" Type="http://schemas.openxmlformats.org/officeDocument/2006/relationships/hyperlink" Target="../../&#49888;&#50557;PPT/66%20&#50836;&#54620;&#44228;&#49884;&#47197;/&#50836;&#54620;&#44228;&#49884;&#47197;.pptx" TargetMode="External"/><Relationship Id="rId116" Type="http://schemas.openxmlformats.org/officeDocument/2006/relationships/image" Target="../media/image44.png"/><Relationship Id="rId137" Type="http://schemas.openxmlformats.org/officeDocument/2006/relationships/hyperlink" Target="&#49884;&#54200;62&#54200;.pptx" TargetMode="External"/><Relationship Id="rId158" Type="http://schemas.openxmlformats.org/officeDocument/2006/relationships/image" Target="../media/image65.png"/><Relationship Id="rId302" Type="http://schemas.openxmlformats.org/officeDocument/2006/relationships/image" Target="../media/image137.png"/><Relationship Id="rId323" Type="http://schemas.openxmlformats.org/officeDocument/2006/relationships/hyperlink" Target="&#49884;&#54200;93&#54200;.pptx" TargetMode="External"/><Relationship Id="rId344" Type="http://schemas.openxmlformats.org/officeDocument/2006/relationships/image" Target="../media/image158.png"/><Relationship Id="rId20" Type="http://schemas.openxmlformats.org/officeDocument/2006/relationships/slide" Target="slide11.xml"/><Relationship Id="rId41" Type="http://schemas.openxmlformats.org/officeDocument/2006/relationships/hyperlink" Target="&#49884;&#54200;02&#54200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49884;&#54200;15&#54200;.pptx" TargetMode="External"/><Relationship Id="rId179" Type="http://schemas.openxmlformats.org/officeDocument/2006/relationships/hyperlink" Target="&#49884;&#54200;125&#54200;.pptx" TargetMode="External"/><Relationship Id="rId365" Type="http://schemas.openxmlformats.org/officeDocument/2006/relationships/hyperlink" Target="../17&#50640;&#49828;&#45908;/&#50640;&#49828;&#45908;.pptx" TargetMode="External"/><Relationship Id="rId386" Type="http://schemas.openxmlformats.org/officeDocument/2006/relationships/image" Target="../media/image179.png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5" Type="http://schemas.openxmlformats.org/officeDocument/2006/relationships/hyperlink" Target="&#49884;&#54200;107&#54200;.pptx" TargetMode="External"/><Relationship Id="rId246" Type="http://schemas.openxmlformats.org/officeDocument/2006/relationships/image" Target="../media/image109.png"/><Relationship Id="rId267" Type="http://schemas.openxmlformats.org/officeDocument/2006/relationships/hyperlink" Target="&#49884;&#54200;73&#54200;.pptx" TargetMode="External"/><Relationship Id="rId288" Type="http://schemas.openxmlformats.org/officeDocument/2006/relationships/image" Target="../media/image130.png"/><Relationship Id="rId411" Type="http://schemas.openxmlformats.org/officeDocument/2006/relationships/hyperlink" Target="../../&#49888;&#50557;PPT/40%20&#47560;&#53468;&#48373;&#51020;/&#47560;&#53468;&#48373;&#51020;.pptx" TargetMode="External"/><Relationship Id="rId432" Type="http://schemas.openxmlformats.org/officeDocument/2006/relationships/image" Target="../media/image202.png"/><Relationship Id="rId453" Type="http://schemas.openxmlformats.org/officeDocument/2006/relationships/hyperlink" Target="../../&#49888;&#50557;PPT/61%20&#48288;&#46300;&#47196;&#54980;&#49436;/&#48288;&#46300;&#47196;&#54980;&#49436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&#49884;&#54200;66&#54200;.pptx" TargetMode="External"/><Relationship Id="rId313" Type="http://schemas.openxmlformats.org/officeDocument/2006/relationships/hyperlink" Target="&#49884;&#54200;98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12&#54200;.pptx" TargetMode="External"/><Relationship Id="rId52" Type="http://schemas.openxmlformats.org/officeDocument/2006/relationships/image" Target="../media/image12.png"/><Relationship Id="rId73" Type="http://schemas.openxmlformats.org/officeDocument/2006/relationships/hyperlink" Target="&#49884;&#54200;55&#54200;.pptx" TargetMode="External"/><Relationship Id="rId94" Type="http://schemas.openxmlformats.org/officeDocument/2006/relationships/image" Target="../media/image33.png"/><Relationship Id="rId148" Type="http://schemas.openxmlformats.org/officeDocument/2006/relationships/image" Target="../media/image60.png"/><Relationship Id="rId169" Type="http://schemas.openxmlformats.org/officeDocument/2006/relationships/hyperlink" Target="&#49884;&#54200;144&#54200;.pptx" TargetMode="External"/><Relationship Id="rId334" Type="http://schemas.openxmlformats.org/officeDocument/2006/relationships/image" Target="../media/image153.png"/><Relationship Id="rId355" Type="http://schemas.openxmlformats.org/officeDocument/2006/relationships/hyperlink" Target="../11&#50676;&#50773;&#44592;&#49345;/&#50676;&#50773;&#44592;&#49345;.pptx" TargetMode="External"/><Relationship Id="rId376" Type="http://schemas.openxmlformats.org/officeDocument/2006/relationships/image" Target="../media/image174.png"/><Relationship Id="rId397" Type="http://schemas.openxmlformats.org/officeDocument/2006/relationships/hyperlink" Target="../33&#48120;&#44032;/&#48120;&#44032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6.png"/><Relationship Id="rId215" Type="http://schemas.openxmlformats.org/officeDocument/2006/relationships/hyperlink" Target="&#49884;&#54200;111&#54200;.pptx" TargetMode="External"/><Relationship Id="rId236" Type="http://schemas.openxmlformats.org/officeDocument/2006/relationships/image" Target="../media/image104.png"/><Relationship Id="rId257" Type="http://schemas.openxmlformats.org/officeDocument/2006/relationships/hyperlink" Target="&#49884;&#54200;49&#54200;.pptx" TargetMode="External"/><Relationship Id="rId278" Type="http://schemas.openxmlformats.org/officeDocument/2006/relationships/image" Target="../media/image125.png"/><Relationship Id="rId401" Type="http://schemas.openxmlformats.org/officeDocument/2006/relationships/hyperlink" Target="../35&#54616;&#48149;&#44397;/&#54616;&#48149;&#44397;.pptx" TargetMode="External"/><Relationship Id="rId422" Type="http://schemas.openxmlformats.org/officeDocument/2006/relationships/image" Target="../media/image197.png"/><Relationship Id="rId443" Type="http://schemas.openxmlformats.org/officeDocument/2006/relationships/hyperlink" Target="../../&#49888;&#50557;PPT/56%20&#46356;&#46020;&#49436;/&#46356;&#46020;&#49436;.pptx" TargetMode="External"/><Relationship Id="rId464" Type="http://schemas.openxmlformats.org/officeDocument/2006/relationships/image" Target="../media/image218.png"/><Relationship Id="rId303" Type="http://schemas.openxmlformats.org/officeDocument/2006/relationships/hyperlink" Target="&#49884;&#54200;89&#54200;.pptx" TargetMode="External"/><Relationship Id="rId42" Type="http://schemas.openxmlformats.org/officeDocument/2006/relationships/image" Target="../media/image7.png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345" Type="http://schemas.openxmlformats.org/officeDocument/2006/relationships/hyperlink" Target="../07&#49324;&#49324;&#44592;/&#49324;&#49324;&#44592;.pptx" TargetMode="External"/><Relationship Id="rId387" Type="http://schemas.openxmlformats.org/officeDocument/2006/relationships/hyperlink" Target="../28&#54840;&#49464;&#50500;/&#54840;&#49464;&#50500;.pptx" TargetMode="External"/><Relationship Id="rId191" Type="http://schemas.openxmlformats.org/officeDocument/2006/relationships/hyperlink" Target="&#49884;&#54200;126&#54200;.pptx" TargetMode="External"/><Relationship Id="rId205" Type="http://schemas.openxmlformats.org/officeDocument/2006/relationships/hyperlink" Target="&#49884;&#54200;138&#54200;.pptx" TargetMode="External"/><Relationship Id="rId247" Type="http://schemas.openxmlformats.org/officeDocument/2006/relationships/hyperlink" Target="&#49884;&#54200;118&#54200;.pptx" TargetMode="External"/><Relationship Id="rId412" Type="http://schemas.openxmlformats.org/officeDocument/2006/relationships/image" Target="../media/image192.png"/><Relationship Id="rId107" Type="http://schemas.openxmlformats.org/officeDocument/2006/relationships/hyperlink" Target="&#49884;&#54200;35&#54200;.pptx" TargetMode="External"/><Relationship Id="rId289" Type="http://schemas.openxmlformats.org/officeDocument/2006/relationships/hyperlink" Target="&#49884;&#54200;85&#54200;.pptx" TargetMode="External"/><Relationship Id="rId454" Type="http://schemas.openxmlformats.org/officeDocument/2006/relationships/image" Target="../media/image213.png"/><Relationship Id="rId11" Type="http://schemas.openxmlformats.org/officeDocument/2006/relationships/slide" Target="slide25.xml"/><Relationship Id="rId53" Type="http://schemas.openxmlformats.org/officeDocument/2006/relationships/hyperlink" Target="&#49884;&#54200;23&#54200;.pptx" TargetMode="External"/><Relationship Id="rId149" Type="http://schemas.openxmlformats.org/officeDocument/2006/relationships/hyperlink" Target="&#49884;&#54200;28&#54200;.pptx" TargetMode="External"/><Relationship Id="rId314" Type="http://schemas.openxmlformats.org/officeDocument/2006/relationships/image" Target="../media/image143.png"/><Relationship Id="rId356" Type="http://schemas.openxmlformats.org/officeDocument/2006/relationships/image" Target="../media/image164.png"/><Relationship Id="rId398" Type="http://schemas.openxmlformats.org/officeDocument/2006/relationships/image" Target="../media/image185.png"/><Relationship Id="rId95" Type="http://schemas.openxmlformats.org/officeDocument/2006/relationships/hyperlink" Target="&#49884;&#54200;40&#54200;.pptx" TargetMode="External"/><Relationship Id="rId160" Type="http://schemas.openxmlformats.org/officeDocument/2006/relationships/image" Target="../media/image66.png"/><Relationship Id="rId216" Type="http://schemas.openxmlformats.org/officeDocument/2006/relationships/image" Target="../media/image94.png"/><Relationship Id="rId423" Type="http://schemas.openxmlformats.org/officeDocument/2006/relationships/hyperlink" Target="../../&#49888;&#50557;PPT/46%20&#44256;&#47536;&#46020;&#51204;&#49436;/&#44256;&#47536;&#46020;&#51204;&#49436;.pptx" TargetMode="External"/><Relationship Id="rId258" Type="http://schemas.openxmlformats.org/officeDocument/2006/relationships/image" Target="../media/image115.png"/><Relationship Id="rId465" Type="http://schemas.openxmlformats.org/officeDocument/2006/relationships/image" Target="../media/image219.png"/><Relationship Id="rId22" Type="http://schemas.openxmlformats.org/officeDocument/2006/relationships/slide" Target="slide13.xm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325" Type="http://schemas.openxmlformats.org/officeDocument/2006/relationships/hyperlink" Target="&#49884;&#54200;92&#54200;.pptx" TargetMode="External"/><Relationship Id="rId367" Type="http://schemas.openxmlformats.org/officeDocument/2006/relationships/hyperlink" Target="../18&#50853;&#44592;/&#50853;&#44592;.pptx" TargetMode="External"/><Relationship Id="rId171" Type="http://schemas.openxmlformats.org/officeDocument/2006/relationships/hyperlink" Target="&#49884;&#54200;124&#54200;.pptx" TargetMode="External"/><Relationship Id="rId227" Type="http://schemas.openxmlformats.org/officeDocument/2006/relationships/hyperlink" Target="&#49884;&#54200;106&#54200;.pptx" TargetMode="External"/><Relationship Id="rId269" Type="http://schemas.openxmlformats.org/officeDocument/2006/relationships/hyperlink" Target="&#49884;&#54200;74&#54200;.pptx" TargetMode="External"/><Relationship Id="rId434" Type="http://schemas.openxmlformats.org/officeDocument/2006/relationships/image" Target="../media/image203.png"/><Relationship Id="rId33" Type="http://schemas.openxmlformats.org/officeDocument/2006/relationships/hyperlink" Target="&#49884;&#54200;22&#54200;.pptx" TargetMode="External"/><Relationship Id="rId129" Type="http://schemas.openxmlformats.org/officeDocument/2006/relationships/hyperlink" Target="&#49884;&#54200;61&#54200;.pptx" TargetMode="External"/><Relationship Id="rId280" Type="http://schemas.openxmlformats.org/officeDocument/2006/relationships/image" Target="../media/image126.png"/><Relationship Id="rId336" Type="http://schemas.openxmlformats.org/officeDocument/2006/relationships/image" Target="../media/image154.png"/><Relationship Id="rId75" Type="http://schemas.openxmlformats.org/officeDocument/2006/relationships/hyperlink" Target="&#49884;&#54200;51&#54200;.pptx" TargetMode="External"/><Relationship Id="rId140" Type="http://schemas.openxmlformats.org/officeDocument/2006/relationships/image" Target="../media/image56.png"/><Relationship Id="rId182" Type="http://schemas.openxmlformats.org/officeDocument/2006/relationships/image" Target="../media/image77.png"/><Relationship Id="rId378" Type="http://schemas.openxmlformats.org/officeDocument/2006/relationships/image" Target="../media/image175.png"/><Relationship Id="rId403" Type="http://schemas.openxmlformats.org/officeDocument/2006/relationships/hyperlink" Target="../36&#49828;&#48148;&#45264;/&#49828;&#48148;&#45264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5.png"/><Relationship Id="rId445" Type="http://schemas.openxmlformats.org/officeDocument/2006/relationships/hyperlink" Target="../../&#49888;&#50557;PPT/57%20&#48716;&#47112;&#47788;&#49436;/&#48716;&#47112;&#47788;&#49436;1&#51109;.pptx" TargetMode="External"/><Relationship Id="rId291" Type="http://schemas.openxmlformats.org/officeDocument/2006/relationships/hyperlink" Target="&#49884;&#54200;86&#54200;.pptx" TargetMode="External"/><Relationship Id="rId305" Type="http://schemas.openxmlformats.org/officeDocument/2006/relationships/hyperlink" Target="&#49884;&#54200;100&#54200;.pptx" TargetMode="External"/><Relationship Id="rId347" Type="http://schemas.openxmlformats.org/officeDocument/2006/relationships/hyperlink" Target="../08&#47355;&#44592;/&#47355;&#44592;.pptx" TargetMode="External"/><Relationship Id="rId44" Type="http://schemas.openxmlformats.org/officeDocument/2006/relationships/image" Target="../media/image8.png"/><Relationship Id="rId86" Type="http://schemas.openxmlformats.org/officeDocument/2006/relationships/image" Target="../media/image29.png"/><Relationship Id="rId151" Type="http://schemas.openxmlformats.org/officeDocument/2006/relationships/hyperlink" Target="&#49884;&#54200;18&#54200;.pptx" TargetMode="External"/><Relationship Id="rId389" Type="http://schemas.openxmlformats.org/officeDocument/2006/relationships/hyperlink" Target="../29&#50836;&#50648;/&#50836;&#50648;.pptx" TargetMode="External"/><Relationship Id="rId193" Type="http://schemas.openxmlformats.org/officeDocument/2006/relationships/hyperlink" Target="&#49884;&#54200;136&#54200;.pptx" TargetMode="External"/><Relationship Id="rId207" Type="http://schemas.openxmlformats.org/officeDocument/2006/relationships/hyperlink" Target="&#49884;&#54200;148&#54200;.pptx" TargetMode="External"/><Relationship Id="rId249" Type="http://schemas.openxmlformats.org/officeDocument/2006/relationships/hyperlink" Target="&#49884;&#54200;119&#54200;.pptx" TargetMode="External"/><Relationship Id="rId414" Type="http://schemas.openxmlformats.org/officeDocument/2006/relationships/image" Target="../media/image193.png"/><Relationship Id="rId456" Type="http://schemas.openxmlformats.org/officeDocument/2006/relationships/image" Target="../media/image214.png"/><Relationship Id="rId13" Type="http://schemas.openxmlformats.org/officeDocument/2006/relationships/slide" Target="slide26.xml"/><Relationship Id="rId109" Type="http://schemas.openxmlformats.org/officeDocument/2006/relationships/hyperlink" Target="&#49884;&#54200;36&#54200;.pptx" TargetMode="External"/><Relationship Id="rId260" Type="http://schemas.openxmlformats.org/officeDocument/2006/relationships/image" Target="../media/image116.png"/><Relationship Id="rId316" Type="http://schemas.openxmlformats.org/officeDocument/2006/relationships/image" Target="../media/image144.png"/><Relationship Id="rId55" Type="http://schemas.openxmlformats.org/officeDocument/2006/relationships/hyperlink" Target="&#49884;&#54200;44&#54200;.pptx" TargetMode="External"/><Relationship Id="rId97" Type="http://schemas.openxmlformats.org/officeDocument/2006/relationships/hyperlink" Target="&#49884;&#54200;50&#54200;.pptx" TargetMode="External"/><Relationship Id="rId120" Type="http://schemas.openxmlformats.org/officeDocument/2006/relationships/image" Target="../media/image46.png"/><Relationship Id="rId358" Type="http://schemas.openxmlformats.org/officeDocument/2006/relationships/image" Target="../media/image165.png"/><Relationship Id="rId162" Type="http://schemas.openxmlformats.org/officeDocument/2006/relationships/image" Target="../media/image67.png"/><Relationship Id="rId218" Type="http://schemas.openxmlformats.org/officeDocument/2006/relationships/image" Target="../media/image95.png"/><Relationship Id="rId425" Type="http://schemas.openxmlformats.org/officeDocument/2006/relationships/hyperlink" Target="../../&#49888;&#50557;PPT/47%20&#44256;&#47536;&#46020;&#54980;&#49436;/&#44256;&#47536;&#46020;&#54980;&#49436;.pptx" TargetMode="External"/><Relationship Id="rId271" Type="http://schemas.openxmlformats.org/officeDocument/2006/relationships/hyperlink" Target="&#49884;&#54200;75&#54200;.pptx" TargetMode="External"/><Relationship Id="rId24" Type="http://schemas.openxmlformats.org/officeDocument/2006/relationships/slide" Target="slide15.xml"/><Relationship Id="rId66" Type="http://schemas.openxmlformats.org/officeDocument/2006/relationships/image" Target="../media/image19.png"/><Relationship Id="rId131" Type="http://schemas.openxmlformats.org/officeDocument/2006/relationships/hyperlink" Target="&#49884;&#54200;65&#54200;.pptx" TargetMode="External"/><Relationship Id="rId327" Type="http://schemas.openxmlformats.org/officeDocument/2006/relationships/hyperlink" Target="&#49884;&#54200;91&#54200;.pptx" TargetMode="External"/><Relationship Id="rId369" Type="http://schemas.openxmlformats.org/officeDocument/2006/relationships/hyperlink" Target="../19&#49884;&#54200;/&#49884;&#54200;.pptx" TargetMode="External"/><Relationship Id="rId173" Type="http://schemas.openxmlformats.org/officeDocument/2006/relationships/hyperlink" Target="&#49884;&#54200;143&#54200;.pptx" TargetMode="External"/><Relationship Id="rId229" Type="http://schemas.openxmlformats.org/officeDocument/2006/relationships/hyperlink" Target="&#49884;&#54200;108&#54200;.pptx" TargetMode="External"/><Relationship Id="rId380" Type="http://schemas.openxmlformats.org/officeDocument/2006/relationships/image" Target="../media/image176.png"/><Relationship Id="rId436" Type="http://schemas.openxmlformats.org/officeDocument/2006/relationships/image" Target="../media/image204.png"/><Relationship Id="rId240" Type="http://schemas.openxmlformats.org/officeDocument/2006/relationships/image" Target="../media/image106.png"/><Relationship Id="rId35" Type="http://schemas.openxmlformats.org/officeDocument/2006/relationships/hyperlink" Target="&#49884;&#54200;21&#54200;.pptx" TargetMode="External"/><Relationship Id="rId77" Type="http://schemas.openxmlformats.org/officeDocument/2006/relationships/hyperlink" Target="&#49884;&#54200;52&#54200;.pptx" TargetMode="External"/><Relationship Id="rId100" Type="http://schemas.openxmlformats.org/officeDocument/2006/relationships/image" Target="../media/image36.png"/><Relationship Id="rId282" Type="http://schemas.openxmlformats.org/officeDocument/2006/relationships/image" Target="../media/image127.png"/><Relationship Id="rId338" Type="http://schemas.openxmlformats.org/officeDocument/2006/relationships/image" Target="../media/image155.png"/><Relationship Id="rId8" Type="http://schemas.openxmlformats.org/officeDocument/2006/relationships/slide" Target="slide4.xml"/><Relationship Id="rId142" Type="http://schemas.openxmlformats.org/officeDocument/2006/relationships/image" Target="../media/image57.png"/><Relationship Id="rId184" Type="http://schemas.openxmlformats.org/officeDocument/2006/relationships/image" Target="../media/image78.png"/><Relationship Id="rId391" Type="http://schemas.openxmlformats.org/officeDocument/2006/relationships/hyperlink" Target="../30&#50500;&#47784;&#49828;/&#50500;&#47784;&#49828;.pptx" TargetMode="External"/><Relationship Id="rId405" Type="http://schemas.openxmlformats.org/officeDocument/2006/relationships/hyperlink" Target="../37&#54617;&#44060;/&#54617;&#44060;.pptx" TargetMode="External"/><Relationship Id="rId447" Type="http://schemas.openxmlformats.org/officeDocument/2006/relationships/hyperlink" Target="../../&#49888;&#50557;PPT/58%20&#55176;&#48652;&#47532;&#49436;/&#55176;&#48652;&#47532;&#49436;.pptx" TargetMode="External"/><Relationship Id="rId251" Type="http://schemas.openxmlformats.org/officeDocument/2006/relationships/hyperlink" Target="&#49884;&#54200;19&#54200;.pptx" TargetMode="External"/><Relationship Id="rId46" Type="http://schemas.openxmlformats.org/officeDocument/2006/relationships/image" Target="../media/image9.png"/><Relationship Id="rId293" Type="http://schemas.openxmlformats.org/officeDocument/2006/relationships/hyperlink" Target="&#49884;&#54200;87&#54200;.pptx" TargetMode="External"/><Relationship Id="rId307" Type="http://schemas.openxmlformats.org/officeDocument/2006/relationships/hyperlink" Target="&#49884;&#54200;101&#54200;.pptx" TargetMode="External"/><Relationship Id="rId349" Type="http://schemas.openxmlformats.org/officeDocument/2006/relationships/hyperlink" Target="../09&#49324;&#47924;&#50648;&#49345;/&#49324;&#47924;&#50648;&#49345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&#49884;&#54200;46&#54200;.pptx" TargetMode="External"/><Relationship Id="rId153" Type="http://schemas.openxmlformats.org/officeDocument/2006/relationships/hyperlink" Target="&#49884;&#54200;08&#54200;.pptx" TargetMode="External"/><Relationship Id="rId195" Type="http://schemas.openxmlformats.org/officeDocument/2006/relationships/hyperlink" Target="&#49884;&#54200;146&#54200;.pptx" TargetMode="External"/><Relationship Id="rId209" Type="http://schemas.openxmlformats.org/officeDocument/2006/relationships/hyperlink" Target="&#49884;&#54200;149&#54200;.pptx" TargetMode="External"/><Relationship Id="rId360" Type="http://schemas.openxmlformats.org/officeDocument/2006/relationships/image" Target="../media/image166.png"/><Relationship Id="rId416" Type="http://schemas.openxmlformats.org/officeDocument/2006/relationships/image" Target="../media/image194.png"/><Relationship Id="rId220" Type="http://schemas.openxmlformats.org/officeDocument/2006/relationships/image" Target="../media/image96.png"/><Relationship Id="rId458" Type="http://schemas.openxmlformats.org/officeDocument/2006/relationships/image" Target="../media/image215.png"/><Relationship Id="rId15" Type="http://schemas.openxmlformats.org/officeDocument/2006/relationships/slide" Target="slide27.xml"/><Relationship Id="rId57" Type="http://schemas.openxmlformats.org/officeDocument/2006/relationships/hyperlink" Target="&#49884;&#54200;04&#54200;.pptx" TargetMode="External"/><Relationship Id="rId262" Type="http://schemas.openxmlformats.org/officeDocument/2006/relationships/image" Target="../media/image117.png"/><Relationship Id="rId318" Type="http://schemas.openxmlformats.org/officeDocument/2006/relationships/image" Target="../media/image145.png"/><Relationship Id="rId99" Type="http://schemas.openxmlformats.org/officeDocument/2006/relationships/hyperlink" Target="&#49884;&#54200;56&#54200;.pptx" TargetMode="External"/><Relationship Id="rId122" Type="http://schemas.openxmlformats.org/officeDocument/2006/relationships/image" Target="../media/image47.png"/><Relationship Id="rId164" Type="http://schemas.openxmlformats.org/officeDocument/2006/relationships/image" Target="../media/image68.png"/><Relationship Id="rId371" Type="http://schemas.openxmlformats.org/officeDocument/2006/relationships/hyperlink" Target="../20&#51104;&#50616;/&#51104;&#50616;.pptx" TargetMode="External"/><Relationship Id="rId427" Type="http://schemas.openxmlformats.org/officeDocument/2006/relationships/hyperlink" Target="../../&#49888;&#50557;PPT/48%20&#44040;&#46972;&#46356;&#50500;&#49436;/&#44040;&#46972;&#46356;&#50500;&#49436;.pptx" TargetMode="External"/><Relationship Id="rId26" Type="http://schemas.openxmlformats.org/officeDocument/2006/relationships/slide" Target="slide17.xml"/><Relationship Id="rId231" Type="http://schemas.openxmlformats.org/officeDocument/2006/relationships/hyperlink" Target="&#49884;&#54200;109&#54200;.pptx" TargetMode="External"/><Relationship Id="rId273" Type="http://schemas.openxmlformats.org/officeDocument/2006/relationships/hyperlink" Target="&#49884;&#54200;76&#54200;.pptx" TargetMode="External"/><Relationship Id="rId329" Type="http://schemas.openxmlformats.org/officeDocument/2006/relationships/hyperlink" Target="&#49884;&#54200;09&#54200;.pptx" TargetMode="External"/><Relationship Id="rId68" Type="http://schemas.openxmlformats.org/officeDocument/2006/relationships/image" Target="../media/image20.png"/><Relationship Id="rId133" Type="http://schemas.openxmlformats.org/officeDocument/2006/relationships/hyperlink" Target="&#49884;&#54200;64&#54200;.pptx" TargetMode="External"/><Relationship Id="rId175" Type="http://schemas.openxmlformats.org/officeDocument/2006/relationships/hyperlink" Target="&#49884;&#54200;142&#54200;.pptx" TargetMode="External"/><Relationship Id="rId340" Type="http://schemas.openxmlformats.org/officeDocument/2006/relationships/image" Target="../media/image156.png"/><Relationship Id="rId200" Type="http://schemas.openxmlformats.org/officeDocument/2006/relationships/image" Target="../media/image86.png"/><Relationship Id="rId382" Type="http://schemas.openxmlformats.org/officeDocument/2006/relationships/image" Target="../media/image177.png"/><Relationship Id="rId438" Type="http://schemas.openxmlformats.org/officeDocument/2006/relationships/image" Target="../media/image205.png"/><Relationship Id="rId242" Type="http://schemas.openxmlformats.org/officeDocument/2006/relationships/image" Target="../media/image107.png"/><Relationship Id="rId284" Type="http://schemas.openxmlformats.org/officeDocument/2006/relationships/image" Target="../media/image128.png"/><Relationship Id="rId37" Type="http://schemas.openxmlformats.org/officeDocument/2006/relationships/hyperlink" Target="&#49884;&#54200;11&#54200;.pptx" TargetMode="External"/><Relationship Id="rId79" Type="http://schemas.openxmlformats.org/officeDocument/2006/relationships/hyperlink" Target="&#49884;&#54200;53&#54200;.pptx" TargetMode="External"/><Relationship Id="rId102" Type="http://schemas.openxmlformats.org/officeDocument/2006/relationships/image" Target="../media/image37.png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86" Type="http://schemas.openxmlformats.org/officeDocument/2006/relationships/image" Target="../media/image79.png"/><Relationship Id="rId351" Type="http://schemas.openxmlformats.org/officeDocument/2006/relationships/hyperlink" Target="../10&#49324;&#47924;&#50648;&#54616;/&#49324;&#47924;&#50648;&#54616;.pptx" TargetMode="External"/><Relationship Id="rId393" Type="http://schemas.openxmlformats.org/officeDocument/2006/relationships/hyperlink" Target="../31&#50724;&#48148;&#45852;/&#50724;&#48148;&#45852;1&#51109;.pptx" TargetMode="External"/><Relationship Id="rId407" Type="http://schemas.openxmlformats.org/officeDocument/2006/relationships/hyperlink" Target="../38&#49828;&#44032;&#47028;/&#49828;&#44032;&#47028;.pptx" TargetMode="External"/><Relationship Id="rId449" Type="http://schemas.openxmlformats.org/officeDocument/2006/relationships/hyperlink" Target="../../&#49888;&#50557;PPT/59%20&#50556;&#44256;&#48372;&#49436;/&#50556;&#44256;&#48372;&#49436;.pptx" TargetMode="External"/><Relationship Id="rId211" Type="http://schemas.openxmlformats.org/officeDocument/2006/relationships/hyperlink" Target="&#49884;&#54200;139&#54200;.pptx" TargetMode="External"/><Relationship Id="rId253" Type="http://schemas.openxmlformats.org/officeDocument/2006/relationships/hyperlink" Target="&#49884;&#54200;29&#54200;.pptx" TargetMode="External"/><Relationship Id="rId295" Type="http://schemas.openxmlformats.org/officeDocument/2006/relationships/hyperlink" Target="&#49884;&#54200;69&#54200;.pptx" TargetMode="External"/><Relationship Id="rId309" Type="http://schemas.openxmlformats.org/officeDocument/2006/relationships/hyperlink" Target="&#49884;&#54200;102&#54200;.pptx" TargetMode="External"/><Relationship Id="rId460" Type="http://schemas.openxmlformats.org/officeDocument/2006/relationships/image" Target="../media/image216.png"/><Relationship Id="rId48" Type="http://schemas.openxmlformats.org/officeDocument/2006/relationships/image" Target="../media/image10.png"/><Relationship Id="rId113" Type="http://schemas.openxmlformats.org/officeDocument/2006/relationships/hyperlink" Target="&#49884;&#54200;60&#54200;.pptx" TargetMode="External"/><Relationship Id="rId320" Type="http://schemas.openxmlformats.org/officeDocument/2006/relationships/image" Target="../media/image146.png"/><Relationship Id="rId155" Type="http://schemas.openxmlformats.org/officeDocument/2006/relationships/hyperlink" Target="&#49884;&#54200;122&#54200;.pptx" TargetMode="External"/><Relationship Id="rId197" Type="http://schemas.openxmlformats.org/officeDocument/2006/relationships/hyperlink" Target="&#49884;&#54200;147&#54200;.pptx" TargetMode="External"/><Relationship Id="rId362" Type="http://schemas.openxmlformats.org/officeDocument/2006/relationships/image" Target="../media/image167.png"/><Relationship Id="rId418" Type="http://schemas.openxmlformats.org/officeDocument/2006/relationships/image" Target="../media/image195.png"/><Relationship Id="rId222" Type="http://schemas.openxmlformats.org/officeDocument/2006/relationships/image" Target="../media/image97.png"/><Relationship Id="rId264" Type="http://schemas.openxmlformats.org/officeDocument/2006/relationships/image" Target="../media/image118.png"/><Relationship Id="rId17" Type="http://schemas.openxmlformats.org/officeDocument/2006/relationships/slide" Target="slide9.xml"/><Relationship Id="rId59" Type="http://schemas.openxmlformats.org/officeDocument/2006/relationships/hyperlink" Target="&#49884;&#54200;41&#54200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166" Type="http://schemas.openxmlformats.org/officeDocument/2006/relationships/image" Target="../media/image69.png"/><Relationship Id="rId331" Type="http://schemas.openxmlformats.org/officeDocument/2006/relationships/hyperlink" Target="../../&#44396;-&#49888;&#50557;%20&#49457;&#44221;&#47785;&#47197;.pptx" TargetMode="External"/><Relationship Id="rId373" Type="http://schemas.openxmlformats.org/officeDocument/2006/relationships/hyperlink" Target="../21&#51204;&#46020;&#49436;/&#51204;&#46020;&#49436;.pptx" TargetMode="External"/><Relationship Id="rId429" Type="http://schemas.openxmlformats.org/officeDocument/2006/relationships/hyperlink" Target="../../&#49888;&#50557;PPT/49%20&#50640;&#48288;&#49548;&#49436;/&#50640;&#48288;&#49548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2&#54200;.pptx" TargetMode="External"/><Relationship Id="rId440" Type="http://schemas.openxmlformats.org/officeDocument/2006/relationships/image" Target="../media/image206.png"/><Relationship Id="rId28" Type="http://schemas.openxmlformats.org/officeDocument/2006/relationships/slide" Target="slide19.xml"/><Relationship Id="rId275" Type="http://schemas.openxmlformats.org/officeDocument/2006/relationships/hyperlink" Target="&#49884;&#54200;70&#54200;.pptx" TargetMode="External"/><Relationship Id="rId300" Type="http://schemas.openxmlformats.org/officeDocument/2006/relationships/image" Target="../media/image136.png"/><Relationship Id="rId81" Type="http://schemas.openxmlformats.org/officeDocument/2006/relationships/hyperlink" Target="&#49884;&#54200;05&#54200;.pptx" TargetMode="External"/><Relationship Id="rId135" Type="http://schemas.openxmlformats.org/officeDocument/2006/relationships/hyperlink" Target="&#49884;&#54200;63&#54200;.pptx" TargetMode="External"/><Relationship Id="rId177" Type="http://schemas.openxmlformats.org/officeDocument/2006/relationships/hyperlink" Target="&#49884;&#54200;141&#54200;.pptx" TargetMode="External"/><Relationship Id="rId342" Type="http://schemas.openxmlformats.org/officeDocument/2006/relationships/image" Target="../media/image157.png"/><Relationship Id="rId384" Type="http://schemas.openxmlformats.org/officeDocument/2006/relationships/image" Target="../media/image178.png"/><Relationship Id="rId202" Type="http://schemas.openxmlformats.org/officeDocument/2006/relationships/image" Target="../media/image87.png"/><Relationship Id="rId244" Type="http://schemas.openxmlformats.org/officeDocument/2006/relationships/image" Target="../media/image108.png"/><Relationship Id="rId39" Type="http://schemas.openxmlformats.org/officeDocument/2006/relationships/hyperlink" Target="&#49884;&#54200;01&#54200;.pptx" TargetMode="External"/><Relationship Id="rId286" Type="http://schemas.openxmlformats.org/officeDocument/2006/relationships/image" Target="../media/image129.png"/><Relationship Id="rId451" Type="http://schemas.openxmlformats.org/officeDocument/2006/relationships/hyperlink" Target="../../&#49888;&#50557;PPT/60%20&#48288;&#46300;&#47196;&#51204;&#49436;/&#48288;&#46300;&#47196;&#51204;&#49436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46" Type="http://schemas.openxmlformats.org/officeDocument/2006/relationships/image" Target="../media/image59.png"/><Relationship Id="rId188" Type="http://schemas.openxmlformats.org/officeDocument/2006/relationships/image" Target="../media/image80.png"/><Relationship Id="rId311" Type="http://schemas.openxmlformats.org/officeDocument/2006/relationships/hyperlink" Target="&#49884;&#54200;99&#54200;.pptx" TargetMode="External"/><Relationship Id="rId353" Type="http://schemas.openxmlformats.org/officeDocument/2006/relationships/hyperlink" Target="../12&#50676;&#50773;&#44592;&#54616;/&#50676;&#50773;&#44592;&#54616;.pptx" TargetMode="External"/><Relationship Id="rId395" Type="http://schemas.openxmlformats.org/officeDocument/2006/relationships/hyperlink" Target="../32&#50836;&#45208;/&#50836;&#45208;.pptx" TargetMode="External"/><Relationship Id="rId409" Type="http://schemas.openxmlformats.org/officeDocument/2006/relationships/hyperlink" Target="../39&#47568;&#46972;&#44592;/&#47568;&#46972;&#44592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&#49884;&#54200;129&#54200;.pptx" TargetMode="External"/><Relationship Id="rId420" Type="http://schemas.openxmlformats.org/officeDocument/2006/relationships/image" Target="../media/image196.png"/><Relationship Id="rId255" Type="http://schemas.openxmlformats.org/officeDocument/2006/relationships/hyperlink" Target="&#49884;&#54200;39&#54200;.pptx" TargetMode="External"/><Relationship Id="rId297" Type="http://schemas.openxmlformats.org/officeDocument/2006/relationships/hyperlink" Target="&#49884;&#54200;79&#54200;.pptx" TargetMode="External"/><Relationship Id="rId462" Type="http://schemas.openxmlformats.org/officeDocument/2006/relationships/image" Target="../media/image217.png"/><Relationship Id="rId115" Type="http://schemas.openxmlformats.org/officeDocument/2006/relationships/hyperlink" Target="&#49884;&#54200;07&#54200;.pptx" TargetMode="External"/><Relationship Id="rId157" Type="http://schemas.openxmlformats.org/officeDocument/2006/relationships/hyperlink" Target="&#49884;&#54200;121&#54200;.pptx" TargetMode="External"/><Relationship Id="rId322" Type="http://schemas.openxmlformats.org/officeDocument/2006/relationships/image" Target="../media/image147.png"/><Relationship Id="rId364" Type="http://schemas.openxmlformats.org/officeDocument/2006/relationships/image" Target="../media/image168.png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57&#54200;.pptx" TargetMode="External"/><Relationship Id="rId299" Type="http://schemas.openxmlformats.org/officeDocument/2006/relationships/hyperlink" Target="&#49884;&#54200;80&#54200;.pptx" TargetMode="External"/><Relationship Id="rId21" Type="http://schemas.openxmlformats.org/officeDocument/2006/relationships/slide" Target="slide12.xml"/><Relationship Id="rId63" Type="http://schemas.openxmlformats.org/officeDocument/2006/relationships/hyperlink" Target="&#49884;&#54200;43&#54200;.pptx" TargetMode="External"/><Relationship Id="rId159" Type="http://schemas.openxmlformats.org/officeDocument/2006/relationships/hyperlink" Target="&#49884;&#54200;123&#54200;.pptx" TargetMode="External"/><Relationship Id="rId324" Type="http://schemas.openxmlformats.org/officeDocument/2006/relationships/image" Target="../media/image148.png"/><Relationship Id="rId366" Type="http://schemas.openxmlformats.org/officeDocument/2006/relationships/image" Target="../media/image169.png"/><Relationship Id="rId170" Type="http://schemas.openxmlformats.org/officeDocument/2006/relationships/image" Target="../media/image71.png"/><Relationship Id="rId226" Type="http://schemas.openxmlformats.org/officeDocument/2006/relationships/image" Target="../media/image99.png"/><Relationship Id="rId433" Type="http://schemas.openxmlformats.org/officeDocument/2006/relationships/hyperlink" Target="../../&#49888;&#50557;PPT/51%20&#44264;&#47196;&#49352;&#49436;/&#44264;&#47196;&#49352;&#49436;.pptx" TargetMode="External"/><Relationship Id="rId268" Type="http://schemas.openxmlformats.org/officeDocument/2006/relationships/image" Target="../media/image120.png"/><Relationship Id="rId32" Type="http://schemas.openxmlformats.org/officeDocument/2006/relationships/image" Target="../media/image2.png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335" Type="http://schemas.openxmlformats.org/officeDocument/2006/relationships/hyperlink" Target="&#52285;&#49464;&#44592;.pptx" TargetMode="External"/><Relationship Id="rId377" Type="http://schemas.openxmlformats.org/officeDocument/2006/relationships/hyperlink" Target="../23&#51060;&#49324;&#50556;/&#51060;&#49324;&#50556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35&#54200;.pptx" TargetMode="External"/><Relationship Id="rId237" Type="http://schemas.openxmlformats.org/officeDocument/2006/relationships/hyperlink" Target="&#49884;&#54200;114&#54200;.pptx" TargetMode="External"/><Relationship Id="rId402" Type="http://schemas.openxmlformats.org/officeDocument/2006/relationships/image" Target="../media/image187.png"/><Relationship Id="rId279" Type="http://schemas.openxmlformats.org/officeDocument/2006/relationships/hyperlink" Target="&#49884;&#54200;88&#54200;.pptx" TargetMode="External"/><Relationship Id="rId444" Type="http://schemas.openxmlformats.org/officeDocument/2006/relationships/image" Target="../media/image208.png"/><Relationship Id="rId43" Type="http://schemas.openxmlformats.org/officeDocument/2006/relationships/hyperlink" Target="&#49884;&#54200;33&#54200;.pptx" TargetMode="External"/><Relationship Id="rId139" Type="http://schemas.openxmlformats.org/officeDocument/2006/relationships/hyperlink" Target="&#49884;&#54200;67&#54200;.pptx" TargetMode="External"/><Relationship Id="rId290" Type="http://schemas.openxmlformats.org/officeDocument/2006/relationships/image" Target="../media/image131.png"/><Relationship Id="rId304" Type="http://schemas.openxmlformats.org/officeDocument/2006/relationships/image" Target="../media/image138.png"/><Relationship Id="rId346" Type="http://schemas.openxmlformats.org/officeDocument/2006/relationships/image" Target="../media/image159.png"/><Relationship Id="rId388" Type="http://schemas.openxmlformats.org/officeDocument/2006/relationships/image" Target="../media/image180.png"/><Relationship Id="rId85" Type="http://schemas.openxmlformats.org/officeDocument/2006/relationships/hyperlink" Target="&#49884;&#54200;25&#54200;.pptx" TargetMode="External"/><Relationship Id="rId150" Type="http://schemas.openxmlformats.org/officeDocument/2006/relationships/image" Target="../media/image61.png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413" Type="http://schemas.openxmlformats.org/officeDocument/2006/relationships/hyperlink" Target="../../&#49888;&#50557;PPT/41%20&#47560;&#44032;&#48373;&#51020;/&#47560;&#44032;&#48373;&#51020;.pptx" TargetMode="External"/><Relationship Id="rId248" Type="http://schemas.openxmlformats.org/officeDocument/2006/relationships/image" Target="../media/image110.png"/><Relationship Id="rId455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6.xml"/><Relationship Id="rId108" Type="http://schemas.openxmlformats.org/officeDocument/2006/relationships/image" Target="../media/image40.png"/><Relationship Id="rId315" Type="http://schemas.openxmlformats.org/officeDocument/2006/relationships/hyperlink" Target="&#49884;&#54200;97&#54200;.pptx" TargetMode="External"/><Relationship Id="rId357" Type="http://schemas.openxmlformats.org/officeDocument/2006/relationships/hyperlink" Target="../13&#50669;&#45824;&#49345;/&#50669;&#45824;&#49345;.pptx" TargetMode="External"/><Relationship Id="rId54" Type="http://schemas.openxmlformats.org/officeDocument/2006/relationships/image" Target="../media/image13.png"/><Relationship Id="rId96" Type="http://schemas.openxmlformats.org/officeDocument/2006/relationships/image" Target="../media/image34.png"/><Relationship Id="rId161" Type="http://schemas.openxmlformats.org/officeDocument/2006/relationships/hyperlink" Target="&#49884;&#54200;133&#54200;.pptx" TargetMode="External"/><Relationship Id="rId217" Type="http://schemas.openxmlformats.org/officeDocument/2006/relationships/hyperlink" Target="&#49884;&#54200;103&#54200;.pptx" TargetMode="External"/><Relationship Id="rId399" Type="http://schemas.openxmlformats.org/officeDocument/2006/relationships/hyperlink" Target="../34&#45208;&#54996;/&#45208;&#54996;.pptx" TargetMode="External"/><Relationship Id="rId259" Type="http://schemas.openxmlformats.org/officeDocument/2006/relationships/hyperlink" Target="&#49884;&#54200;59&#54200;.pptx" TargetMode="External"/><Relationship Id="rId424" Type="http://schemas.openxmlformats.org/officeDocument/2006/relationships/image" Target="../media/image198.png"/><Relationship Id="rId466" Type="http://schemas.openxmlformats.org/officeDocument/2006/relationships/image" Target="../media/image243.png"/><Relationship Id="rId23" Type="http://schemas.openxmlformats.org/officeDocument/2006/relationships/slide" Target="slide14.xml"/><Relationship Id="rId119" Type="http://schemas.openxmlformats.org/officeDocument/2006/relationships/hyperlink" Target="&#49884;&#54200;47&#54200;.pptx" TargetMode="External"/><Relationship Id="rId270" Type="http://schemas.openxmlformats.org/officeDocument/2006/relationships/image" Target="../media/image121.png"/><Relationship Id="rId326" Type="http://schemas.openxmlformats.org/officeDocument/2006/relationships/image" Target="../media/image149.png"/><Relationship Id="rId65" Type="http://schemas.openxmlformats.org/officeDocument/2006/relationships/hyperlink" Target="&#49884;&#54200;34&#54200;.pptx" TargetMode="External"/><Relationship Id="rId130" Type="http://schemas.openxmlformats.org/officeDocument/2006/relationships/image" Target="../media/image51.png"/><Relationship Id="rId368" Type="http://schemas.openxmlformats.org/officeDocument/2006/relationships/image" Target="../media/image170.png"/><Relationship Id="rId172" Type="http://schemas.openxmlformats.org/officeDocument/2006/relationships/image" Target="../media/image72.png"/><Relationship Id="rId228" Type="http://schemas.openxmlformats.org/officeDocument/2006/relationships/image" Target="../media/image100.png"/><Relationship Id="rId43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1" Type="http://schemas.openxmlformats.org/officeDocument/2006/relationships/hyperlink" Target="&#49884;&#54200;81&#54200;.pptx" TargetMode="External"/><Relationship Id="rId337" Type="http://schemas.openxmlformats.org/officeDocument/2006/relationships/hyperlink" Target="../03&#47112;&#50948;&#44592;/&#47112;&#50948;&#44592;.pptx" TargetMode="External"/><Relationship Id="rId34" Type="http://schemas.openxmlformats.org/officeDocument/2006/relationships/image" Target="../media/image3.png"/><Relationship Id="rId76" Type="http://schemas.openxmlformats.org/officeDocument/2006/relationships/image" Target="../media/image24.png"/><Relationship Id="rId141" Type="http://schemas.openxmlformats.org/officeDocument/2006/relationships/hyperlink" Target="&#49884;&#54200;68&#54200;.pptx" TargetMode="External"/><Relationship Id="rId379" Type="http://schemas.openxmlformats.org/officeDocument/2006/relationships/hyperlink" Target="../24&#50696;&#47112;&#48120;&#50556;/&#50696;&#47112;&#48120;&#50556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45&#54200;.pptx" TargetMode="External"/><Relationship Id="rId239" Type="http://schemas.openxmlformats.org/officeDocument/2006/relationships/hyperlink" Target="&#49884;&#54200;115&#54200;.pptx" TargetMode="External"/><Relationship Id="rId390" Type="http://schemas.openxmlformats.org/officeDocument/2006/relationships/image" Target="../media/image181.png"/><Relationship Id="rId404" Type="http://schemas.openxmlformats.org/officeDocument/2006/relationships/image" Target="../media/image188.png"/><Relationship Id="rId446" Type="http://schemas.openxmlformats.org/officeDocument/2006/relationships/image" Target="../media/image209.png"/><Relationship Id="rId250" Type="http://schemas.openxmlformats.org/officeDocument/2006/relationships/image" Target="../media/image111.png"/><Relationship Id="rId292" Type="http://schemas.openxmlformats.org/officeDocument/2006/relationships/image" Target="../media/image132.png"/><Relationship Id="rId306" Type="http://schemas.openxmlformats.org/officeDocument/2006/relationships/image" Target="../media/image139.png"/><Relationship Id="rId45" Type="http://schemas.openxmlformats.org/officeDocument/2006/relationships/hyperlink" Target="&#49884;&#54200;31&#54200;.pptx" TargetMode="External"/><Relationship Id="rId87" Type="http://schemas.openxmlformats.org/officeDocument/2006/relationships/hyperlink" Target="&#49884;&#54200;45&#54200;.pptx" TargetMode="External"/><Relationship Id="rId110" Type="http://schemas.openxmlformats.org/officeDocument/2006/relationships/image" Target="../media/image41.png"/><Relationship Id="rId348" Type="http://schemas.openxmlformats.org/officeDocument/2006/relationships/image" Target="../media/image160.png"/><Relationship Id="rId152" Type="http://schemas.openxmlformats.org/officeDocument/2006/relationships/image" Target="../media/image62.png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415" Type="http://schemas.openxmlformats.org/officeDocument/2006/relationships/hyperlink" Target="../../&#49888;&#50557;PPT/42%20&#45572;&#44032;&#48373;&#51020;/&#45572;&#44032;&#48373;&#51020;.pptx" TargetMode="External"/><Relationship Id="rId457" Type="http://schemas.openxmlformats.org/officeDocument/2006/relationships/hyperlink" Target="../../&#49888;&#50557;PPT/63%20&#50836;&#54620;&#51060;&#49436;/&#50836;&#54620;&#51060;&#49436;1&#51109;.pptx" TargetMode="External"/><Relationship Id="rId261" Type="http://schemas.openxmlformats.org/officeDocument/2006/relationships/hyperlink" Target="&#49884;&#54200;77&#54200;.pptx" TargetMode="External"/><Relationship Id="rId14" Type="http://schemas.openxmlformats.org/officeDocument/2006/relationships/slide" Target="slide7.xml"/><Relationship Id="rId56" Type="http://schemas.openxmlformats.org/officeDocument/2006/relationships/image" Target="../media/image14.png"/><Relationship Id="rId317" Type="http://schemas.openxmlformats.org/officeDocument/2006/relationships/hyperlink" Target="&#49884;&#54200;96&#54200;.pptx" TargetMode="External"/><Relationship Id="rId359" Type="http://schemas.openxmlformats.org/officeDocument/2006/relationships/hyperlink" Target="../14&#50669;&#45824;&#54616;/&#50669;&#45824;&#54616;.pptx" TargetMode="External"/><Relationship Id="rId98" Type="http://schemas.openxmlformats.org/officeDocument/2006/relationships/image" Target="../media/image35.png"/><Relationship Id="rId121" Type="http://schemas.openxmlformats.org/officeDocument/2006/relationships/hyperlink" Target="&#49884;&#54200;37&#54200;.pptx" TargetMode="External"/><Relationship Id="rId163" Type="http://schemas.openxmlformats.org/officeDocument/2006/relationships/hyperlink" Target="&#49884;&#54200;132&#54200;.pptx" TargetMode="External"/><Relationship Id="rId219" Type="http://schemas.openxmlformats.org/officeDocument/2006/relationships/hyperlink" Target="&#49884;&#54200;104&#54200;.pptx" TargetMode="External"/><Relationship Id="rId370" Type="http://schemas.openxmlformats.org/officeDocument/2006/relationships/image" Target="../media/image171.png"/><Relationship Id="rId426" Type="http://schemas.openxmlformats.org/officeDocument/2006/relationships/image" Target="../media/image199.png"/><Relationship Id="rId230" Type="http://schemas.openxmlformats.org/officeDocument/2006/relationships/image" Target="../media/image101.png"/><Relationship Id="rId25" Type="http://schemas.openxmlformats.org/officeDocument/2006/relationships/slide" Target="slide16.xml"/><Relationship Id="rId67" Type="http://schemas.openxmlformats.org/officeDocument/2006/relationships/hyperlink" Target="&#49884;&#54200;14&#54200;.pptx" TargetMode="External"/><Relationship Id="rId272" Type="http://schemas.openxmlformats.org/officeDocument/2006/relationships/image" Target="../media/image122.png"/><Relationship Id="rId328" Type="http://schemas.openxmlformats.org/officeDocument/2006/relationships/image" Target="../media/image150.png"/><Relationship Id="rId132" Type="http://schemas.openxmlformats.org/officeDocument/2006/relationships/image" Target="../media/image52.png"/><Relationship Id="rId174" Type="http://schemas.openxmlformats.org/officeDocument/2006/relationships/image" Target="../media/image73.png"/><Relationship Id="rId381" Type="http://schemas.openxmlformats.org/officeDocument/2006/relationships/hyperlink" Target="../25&#50696;&#47112;&#48120;&#50556;&#50528;&#44032;/&#50696;&#47112;&#48120;&#50556;&#50528;&#44032;.pptx" TargetMode="External"/><Relationship Id="rId241" Type="http://schemas.openxmlformats.org/officeDocument/2006/relationships/hyperlink" Target="&#49884;&#54200;120&#54200;.pptx" TargetMode="External"/><Relationship Id="rId43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36" Type="http://schemas.openxmlformats.org/officeDocument/2006/relationships/image" Target="../media/image4.png"/><Relationship Id="rId283" Type="http://schemas.openxmlformats.org/officeDocument/2006/relationships/hyperlink" Target="&#49884;&#54200;82&#54200;.pptx" TargetMode="External"/><Relationship Id="rId339" Type="http://schemas.openxmlformats.org/officeDocument/2006/relationships/hyperlink" Target="../04&#48124;&#49688;&#44592;/&#48124;&#49688;&#44592;.pptx" TargetMode="External"/><Relationship Id="rId78" Type="http://schemas.openxmlformats.org/officeDocument/2006/relationships/image" Target="../media/image25.png"/><Relationship Id="rId101" Type="http://schemas.openxmlformats.org/officeDocument/2006/relationships/hyperlink" Target="&#49884;&#54200;06&#54200;.pptx" TargetMode="External"/><Relationship Id="rId143" Type="http://schemas.openxmlformats.org/officeDocument/2006/relationships/hyperlink" Target="&#49884;&#54200;58&#54200;.pptx" TargetMode="External"/><Relationship Id="rId185" Type="http://schemas.openxmlformats.org/officeDocument/2006/relationships/hyperlink" Target="&#49884;&#54200;130&#54200;.pptx" TargetMode="External"/><Relationship Id="rId350" Type="http://schemas.openxmlformats.org/officeDocument/2006/relationships/image" Target="../media/image161.png"/><Relationship Id="rId406" Type="http://schemas.openxmlformats.org/officeDocument/2006/relationships/image" Target="../media/image189.png"/><Relationship Id="rId9" Type="http://schemas.openxmlformats.org/officeDocument/2006/relationships/slide" Target="slide24.xml"/><Relationship Id="rId210" Type="http://schemas.openxmlformats.org/officeDocument/2006/relationships/image" Target="../media/image91.png"/><Relationship Id="rId392" Type="http://schemas.openxmlformats.org/officeDocument/2006/relationships/image" Target="../media/image182.png"/><Relationship Id="rId448" Type="http://schemas.openxmlformats.org/officeDocument/2006/relationships/image" Target="../media/image210.png"/><Relationship Id="rId252" Type="http://schemas.openxmlformats.org/officeDocument/2006/relationships/image" Target="../media/image112.png"/><Relationship Id="rId294" Type="http://schemas.openxmlformats.org/officeDocument/2006/relationships/image" Target="../media/image133.png"/><Relationship Id="rId308" Type="http://schemas.openxmlformats.org/officeDocument/2006/relationships/image" Target="../media/image140.png"/><Relationship Id="rId47" Type="http://schemas.openxmlformats.org/officeDocument/2006/relationships/hyperlink" Target="&#49884;&#54200;32&#54200;.pptx" TargetMode="External"/><Relationship Id="rId89" Type="http://schemas.openxmlformats.org/officeDocument/2006/relationships/hyperlink" Target="&#49884;&#54200;10&#54200;.pptx" TargetMode="External"/><Relationship Id="rId112" Type="http://schemas.openxmlformats.org/officeDocument/2006/relationships/image" Target="../media/image42.png"/><Relationship Id="rId154" Type="http://schemas.openxmlformats.org/officeDocument/2006/relationships/image" Target="../media/image63.png"/><Relationship Id="rId361" Type="http://schemas.openxmlformats.org/officeDocument/2006/relationships/hyperlink" Target="../15&#50640;&#49828;&#46972;/&#50640;&#49828;&#46972;.pptx" TargetMode="External"/><Relationship Id="rId196" Type="http://schemas.openxmlformats.org/officeDocument/2006/relationships/image" Target="../media/image84.png"/><Relationship Id="rId417" Type="http://schemas.openxmlformats.org/officeDocument/2006/relationships/hyperlink" Target="../../&#49888;&#50557;PPT/43%20&#50836;&#54620;&#48373;&#51020;/&#50836;&#54620;&#48373;&#51020;.pptx" TargetMode="External"/><Relationship Id="rId459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28.xml"/><Relationship Id="rId221" Type="http://schemas.openxmlformats.org/officeDocument/2006/relationships/hyperlink" Target="&#49884;&#54200;105&#54200;.pptx" TargetMode="External"/><Relationship Id="rId263" Type="http://schemas.openxmlformats.org/officeDocument/2006/relationships/hyperlink" Target="&#49884;&#54200;71&#54200;.pptx" TargetMode="External"/><Relationship Id="rId319" Type="http://schemas.openxmlformats.org/officeDocument/2006/relationships/hyperlink" Target="&#49884;&#54200;95&#54200;.pptx" TargetMode="External"/><Relationship Id="rId58" Type="http://schemas.openxmlformats.org/officeDocument/2006/relationships/image" Target="../media/image15.png"/><Relationship Id="rId123" Type="http://schemas.openxmlformats.org/officeDocument/2006/relationships/hyperlink" Target="&#49884;&#54200;27&#54200;.pptx" TargetMode="External"/><Relationship Id="rId330" Type="http://schemas.openxmlformats.org/officeDocument/2006/relationships/image" Target="../media/image151.png"/><Relationship Id="rId165" Type="http://schemas.openxmlformats.org/officeDocument/2006/relationships/hyperlink" Target="&#49884;&#54200;131&#54200;.pptx" TargetMode="External"/><Relationship Id="rId372" Type="http://schemas.openxmlformats.org/officeDocument/2006/relationships/image" Target="../media/image172.png"/><Relationship Id="rId428" Type="http://schemas.openxmlformats.org/officeDocument/2006/relationships/image" Target="../media/image200.png"/><Relationship Id="rId232" Type="http://schemas.openxmlformats.org/officeDocument/2006/relationships/image" Target="../media/image102.png"/><Relationship Id="rId274" Type="http://schemas.openxmlformats.org/officeDocument/2006/relationships/image" Target="../media/image123.png"/><Relationship Id="rId27" Type="http://schemas.openxmlformats.org/officeDocument/2006/relationships/slide" Target="slide18.xml"/><Relationship Id="rId69" Type="http://schemas.openxmlformats.org/officeDocument/2006/relationships/hyperlink" Target="&#49884;&#54200;24&#54200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76" Type="http://schemas.openxmlformats.org/officeDocument/2006/relationships/image" Target="../media/image74.png"/><Relationship Id="rId341" Type="http://schemas.openxmlformats.org/officeDocument/2006/relationships/hyperlink" Target="../05&#49888;&#47749;&#44592;/&#49888;&#47749;&#44592;.pptx" TargetMode="External"/><Relationship Id="rId383" Type="http://schemas.openxmlformats.org/officeDocument/2006/relationships/hyperlink" Target="../26&#50640;&#49828;&#44180;/&#50640;&#49828;&#44180;.pptx" TargetMode="External"/><Relationship Id="rId439" Type="http://schemas.openxmlformats.org/officeDocument/2006/relationships/hyperlink" Target="../../&#49888;&#50557;PPT/54%20&#46356;&#47784;&#45936;&#51204;&#49436;/&#46356;&#47784;&#45936;&#51204;&#49436;.pptx" TargetMode="External"/><Relationship Id="rId201" Type="http://schemas.openxmlformats.org/officeDocument/2006/relationships/hyperlink" Target="&#49884;&#54200;127&#54200;.pptx" TargetMode="External"/><Relationship Id="rId243" Type="http://schemas.openxmlformats.org/officeDocument/2006/relationships/hyperlink" Target="&#49884;&#54200;116&#54200;.pptx" TargetMode="External"/><Relationship Id="rId285" Type="http://schemas.openxmlformats.org/officeDocument/2006/relationships/hyperlink" Target="&#49884;&#54200;83&#54200;.pptx" TargetMode="External"/><Relationship Id="rId450" Type="http://schemas.openxmlformats.org/officeDocument/2006/relationships/image" Target="../media/image211.png"/><Relationship Id="rId38" Type="http://schemas.openxmlformats.org/officeDocument/2006/relationships/image" Target="../media/image5.png"/><Relationship Id="rId103" Type="http://schemas.openxmlformats.org/officeDocument/2006/relationships/hyperlink" Target="&#49884;&#54200;16&#54200;.pptx" TargetMode="External"/><Relationship Id="rId310" Type="http://schemas.openxmlformats.org/officeDocument/2006/relationships/image" Target="../media/image141.png"/><Relationship Id="rId91" Type="http://schemas.openxmlformats.org/officeDocument/2006/relationships/hyperlink" Target="&#49884;&#54200;20&#54200;.pptx" TargetMode="External"/><Relationship Id="rId145" Type="http://schemas.openxmlformats.org/officeDocument/2006/relationships/hyperlink" Target="&#49884;&#54200;48&#54200;.pptx" TargetMode="External"/><Relationship Id="rId187" Type="http://schemas.openxmlformats.org/officeDocument/2006/relationships/hyperlink" Target="&#49884;&#54200;140&#54200;.pptx" TargetMode="External"/><Relationship Id="rId352" Type="http://schemas.openxmlformats.org/officeDocument/2006/relationships/image" Target="../media/image162.png"/><Relationship Id="rId394" Type="http://schemas.openxmlformats.org/officeDocument/2006/relationships/image" Target="../media/image183.png"/><Relationship Id="rId408" Type="http://schemas.openxmlformats.org/officeDocument/2006/relationships/image" Target="../media/image190.png"/><Relationship Id="rId212" Type="http://schemas.openxmlformats.org/officeDocument/2006/relationships/image" Target="../media/image92.png"/><Relationship Id="rId254" Type="http://schemas.openxmlformats.org/officeDocument/2006/relationships/image" Target="../media/image113.png"/><Relationship Id="rId49" Type="http://schemas.openxmlformats.org/officeDocument/2006/relationships/hyperlink" Target="&#49884;&#54200;03&#54200;.pptx" TargetMode="External"/><Relationship Id="rId114" Type="http://schemas.openxmlformats.org/officeDocument/2006/relationships/image" Target="../media/image43.png"/><Relationship Id="rId296" Type="http://schemas.openxmlformats.org/officeDocument/2006/relationships/image" Target="../media/image134.png"/><Relationship Id="rId461" Type="http://schemas.openxmlformats.org/officeDocument/2006/relationships/hyperlink" Target="../../&#49888;&#50557;PPT/65%20&#50976;&#45796;&#49436;/&#50976;&#45796;&#49436;1&#51109;.pptx" TargetMode="External"/><Relationship Id="rId60" Type="http://schemas.openxmlformats.org/officeDocument/2006/relationships/image" Target="../media/image16.png"/><Relationship Id="rId156" Type="http://schemas.openxmlformats.org/officeDocument/2006/relationships/image" Target="../media/image64.png"/><Relationship Id="rId198" Type="http://schemas.openxmlformats.org/officeDocument/2006/relationships/image" Target="../media/image85.png"/><Relationship Id="rId321" Type="http://schemas.openxmlformats.org/officeDocument/2006/relationships/hyperlink" Target="&#49884;&#54200;94&#54200;.pptx" TargetMode="External"/><Relationship Id="rId363" Type="http://schemas.openxmlformats.org/officeDocument/2006/relationships/hyperlink" Target="../16&#45712;&#54756;&#48120;&#50556;/&#45712;&#54756;&#48120;&#50556;.pptx" TargetMode="External"/><Relationship Id="rId419" Type="http://schemas.openxmlformats.org/officeDocument/2006/relationships/hyperlink" Target="../../&#49888;&#50557;PPT/44%20&#49324;&#46020;&#54665;&#51204;/&#49324;&#46020;&#54665;&#51204;.pptx" TargetMode="External"/><Relationship Id="rId223" Type="http://schemas.openxmlformats.org/officeDocument/2006/relationships/hyperlink" Target="&#49884;&#54200;110&#54200;.pptx" TargetMode="External"/><Relationship Id="rId430" Type="http://schemas.openxmlformats.org/officeDocument/2006/relationships/image" Target="../media/image201.png"/><Relationship Id="rId18" Type="http://schemas.openxmlformats.org/officeDocument/2006/relationships/slide" Target="slide29.xml"/><Relationship Id="rId265" Type="http://schemas.openxmlformats.org/officeDocument/2006/relationships/hyperlink" Target="&#49884;&#54200;72&#54200;.pptx" TargetMode="External"/><Relationship Id="rId125" Type="http://schemas.openxmlformats.org/officeDocument/2006/relationships/hyperlink" Target="&#49884;&#54200;17&#54200;.pptx" TargetMode="External"/><Relationship Id="rId167" Type="http://schemas.openxmlformats.org/officeDocument/2006/relationships/hyperlink" Target="&#49884;&#54200;134&#54200;.pptx" TargetMode="External"/><Relationship Id="rId332" Type="http://schemas.openxmlformats.org/officeDocument/2006/relationships/image" Target="../media/image152.png"/><Relationship Id="rId374" Type="http://schemas.openxmlformats.org/officeDocument/2006/relationships/image" Target="../media/image173.png"/><Relationship Id="rId71" Type="http://schemas.openxmlformats.org/officeDocument/2006/relationships/hyperlink" Target="&#49884;&#54200;54&#54200;.pptx" TargetMode="External"/><Relationship Id="rId234" Type="http://schemas.openxmlformats.org/officeDocument/2006/relationships/image" Target="../media/image10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276" Type="http://schemas.openxmlformats.org/officeDocument/2006/relationships/image" Target="../media/image124.png"/><Relationship Id="rId441" Type="http://schemas.openxmlformats.org/officeDocument/2006/relationships/hyperlink" Target="../../&#49888;&#50557;PPT/55%20&#46356;&#47784;&#45936;&#54980;&#49436;/&#46356;&#47784;&#45936;&#54980;&#49436;.pptx" TargetMode="External"/><Relationship Id="rId40" Type="http://schemas.openxmlformats.org/officeDocument/2006/relationships/image" Target="../media/image6.png"/><Relationship Id="rId136" Type="http://schemas.openxmlformats.org/officeDocument/2006/relationships/image" Target="../media/image54.png"/><Relationship Id="rId178" Type="http://schemas.openxmlformats.org/officeDocument/2006/relationships/image" Target="../media/image75.png"/><Relationship Id="rId301" Type="http://schemas.openxmlformats.org/officeDocument/2006/relationships/hyperlink" Target="&#49884;&#54200;90&#54200;.pptx" TargetMode="External"/><Relationship Id="rId343" Type="http://schemas.openxmlformats.org/officeDocument/2006/relationships/hyperlink" Target="../06&#50668;&#54840;&#49688;&#50500;/&#50668;&#54840;&#49688;&#50500;.pptx" TargetMode="External"/><Relationship Id="rId61" Type="http://schemas.openxmlformats.org/officeDocument/2006/relationships/hyperlink" Target="&#49884;&#54200;42&#54200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&#49884;&#54200;137&#54200;.pptx" TargetMode="External"/><Relationship Id="rId203" Type="http://schemas.openxmlformats.org/officeDocument/2006/relationships/hyperlink" Target="&#49884;&#54200;128&#54200;.pptx" TargetMode="External"/><Relationship Id="rId385" Type="http://schemas.openxmlformats.org/officeDocument/2006/relationships/hyperlink" Target="../27&#45796;&#45768;&#50648;/&#45796;&#45768;&#50648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8.png"/><Relationship Id="rId245" Type="http://schemas.openxmlformats.org/officeDocument/2006/relationships/hyperlink" Target="&#49884;&#54200;117&#54200;.pptx" TargetMode="External"/><Relationship Id="rId266" Type="http://schemas.openxmlformats.org/officeDocument/2006/relationships/image" Target="../media/image119.png"/><Relationship Id="rId287" Type="http://schemas.openxmlformats.org/officeDocument/2006/relationships/hyperlink" Target="&#49884;&#54200;84&#54200;.pptx" TargetMode="External"/><Relationship Id="rId410" Type="http://schemas.openxmlformats.org/officeDocument/2006/relationships/image" Target="../media/image191.png"/><Relationship Id="rId431" Type="http://schemas.openxmlformats.org/officeDocument/2006/relationships/hyperlink" Target="../../&#49888;&#50557;PPT/50%20&#48716;&#47549;&#48372;&#49436;/&#48716;&#47549;&#48372;&#49436;.pptx" TargetMode="External"/><Relationship Id="rId452" Type="http://schemas.openxmlformats.org/officeDocument/2006/relationships/image" Target="../media/image212.png"/><Relationship Id="rId30" Type="http://schemas.openxmlformats.org/officeDocument/2006/relationships/slide" Target="slide8.xml"/><Relationship Id="rId105" Type="http://schemas.openxmlformats.org/officeDocument/2006/relationships/hyperlink" Target="&#49884;&#54200;26&#54200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&#49884;&#54200;38&#54200;.pptx" TargetMode="External"/><Relationship Id="rId168" Type="http://schemas.openxmlformats.org/officeDocument/2006/relationships/image" Target="../media/image70.png"/><Relationship Id="rId312" Type="http://schemas.openxmlformats.org/officeDocument/2006/relationships/image" Target="../media/image142.png"/><Relationship Id="rId333" Type="http://schemas.openxmlformats.org/officeDocument/2006/relationships/hyperlink" Target="../02&#52636;&#50528;&#44413;&#44592;/&#52636;&#50528;&#44413;&#44592;.pptx" TargetMode="External"/><Relationship Id="rId354" Type="http://schemas.openxmlformats.org/officeDocument/2006/relationships/image" Target="../media/image163.png"/><Relationship Id="rId51" Type="http://schemas.openxmlformats.org/officeDocument/2006/relationships/hyperlink" Target="&#49884;&#54200;13&#54200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49884;&#54200;30&#54200;.pptx" TargetMode="External"/><Relationship Id="rId189" Type="http://schemas.openxmlformats.org/officeDocument/2006/relationships/hyperlink" Target="&#49884;&#54200;150&#54200;.pptx" TargetMode="External"/><Relationship Id="rId375" Type="http://schemas.openxmlformats.org/officeDocument/2006/relationships/hyperlink" Target="../22&#50500;&#44032;/&#50500;&#44032;.pptx" TargetMode="External"/><Relationship Id="rId396" Type="http://schemas.openxmlformats.org/officeDocument/2006/relationships/image" Target="../media/image184.png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35" Type="http://schemas.openxmlformats.org/officeDocument/2006/relationships/hyperlink" Target="&#49884;&#54200;113&#54200;.pptx" TargetMode="External"/><Relationship Id="rId256" Type="http://schemas.openxmlformats.org/officeDocument/2006/relationships/image" Target="../media/image114.png"/><Relationship Id="rId277" Type="http://schemas.openxmlformats.org/officeDocument/2006/relationships/hyperlink" Target="&#49884;&#54200;78&#54200;.pptx" TargetMode="External"/><Relationship Id="rId298" Type="http://schemas.openxmlformats.org/officeDocument/2006/relationships/image" Target="../media/image135.png"/><Relationship Id="rId400" Type="http://schemas.openxmlformats.org/officeDocument/2006/relationships/image" Target="../media/image186.png"/><Relationship Id="rId421" Type="http://schemas.openxmlformats.org/officeDocument/2006/relationships/hyperlink" Target="../../&#49888;&#50557;PPT/45%20&#47196;&#47560;&#49436;/&#47196;&#47560;&#49436;.pptx" TargetMode="External"/><Relationship Id="rId442" Type="http://schemas.openxmlformats.org/officeDocument/2006/relationships/image" Target="../media/image207.png"/><Relationship Id="rId463" Type="http://schemas.openxmlformats.org/officeDocument/2006/relationships/hyperlink" Target="../../&#49888;&#50557;PPT/66%20&#50836;&#54620;&#44228;&#49884;&#47197;/&#50836;&#54620;&#44228;&#49884;&#47197;.pptx" TargetMode="External"/><Relationship Id="rId116" Type="http://schemas.openxmlformats.org/officeDocument/2006/relationships/image" Target="../media/image44.png"/><Relationship Id="rId137" Type="http://schemas.openxmlformats.org/officeDocument/2006/relationships/hyperlink" Target="&#49884;&#54200;62&#54200;.pptx" TargetMode="External"/><Relationship Id="rId158" Type="http://schemas.openxmlformats.org/officeDocument/2006/relationships/image" Target="../media/image65.png"/><Relationship Id="rId302" Type="http://schemas.openxmlformats.org/officeDocument/2006/relationships/image" Target="../media/image137.png"/><Relationship Id="rId323" Type="http://schemas.openxmlformats.org/officeDocument/2006/relationships/hyperlink" Target="&#49884;&#54200;93&#54200;.pptx" TargetMode="External"/><Relationship Id="rId344" Type="http://schemas.openxmlformats.org/officeDocument/2006/relationships/image" Target="../media/image158.png"/><Relationship Id="rId20" Type="http://schemas.openxmlformats.org/officeDocument/2006/relationships/slide" Target="slide11.xml"/><Relationship Id="rId41" Type="http://schemas.openxmlformats.org/officeDocument/2006/relationships/hyperlink" Target="&#49884;&#54200;02&#54200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49884;&#54200;15&#54200;.pptx" TargetMode="External"/><Relationship Id="rId179" Type="http://schemas.openxmlformats.org/officeDocument/2006/relationships/hyperlink" Target="&#49884;&#54200;125&#54200;.pptx" TargetMode="External"/><Relationship Id="rId365" Type="http://schemas.openxmlformats.org/officeDocument/2006/relationships/hyperlink" Target="../17&#50640;&#49828;&#45908;/&#50640;&#49828;&#45908;.pptx" TargetMode="External"/><Relationship Id="rId386" Type="http://schemas.openxmlformats.org/officeDocument/2006/relationships/image" Target="../media/image179.png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5" Type="http://schemas.openxmlformats.org/officeDocument/2006/relationships/hyperlink" Target="&#49884;&#54200;107&#54200;.pptx" TargetMode="External"/><Relationship Id="rId246" Type="http://schemas.openxmlformats.org/officeDocument/2006/relationships/image" Target="../media/image109.png"/><Relationship Id="rId267" Type="http://schemas.openxmlformats.org/officeDocument/2006/relationships/hyperlink" Target="&#49884;&#54200;73&#54200;.pptx" TargetMode="External"/><Relationship Id="rId288" Type="http://schemas.openxmlformats.org/officeDocument/2006/relationships/image" Target="../media/image130.png"/><Relationship Id="rId411" Type="http://schemas.openxmlformats.org/officeDocument/2006/relationships/hyperlink" Target="../../&#49888;&#50557;PPT/40%20&#47560;&#53468;&#48373;&#51020;/&#47560;&#53468;&#48373;&#51020;.pptx" TargetMode="External"/><Relationship Id="rId432" Type="http://schemas.openxmlformats.org/officeDocument/2006/relationships/image" Target="../media/image202.png"/><Relationship Id="rId453" Type="http://schemas.openxmlformats.org/officeDocument/2006/relationships/hyperlink" Target="../../&#49888;&#50557;PPT/61%20&#48288;&#46300;&#47196;&#54980;&#49436;/&#48288;&#46300;&#47196;&#54980;&#49436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&#49884;&#54200;66&#54200;.pptx" TargetMode="External"/><Relationship Id="rId313" Type="http://schemas.openxmlformats.org/officeDocument/2006/relationships/hyperlink" Target="&#49884;&#54200;98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12&#54200;.pptx" TargetMode="External"/><Relationship Id="rId52" Type="http://schemas.openxmlformats.org/officeDocument/2006/relationships/image" Target="../media/image12.png"/><Relationship Id="rId73" Type="http://schemas.openxmlformats.org/officeDocument/2006/relationships/hyperlink" Target="&#49884;&#54200;55&#54200;.pptx" TargetMode="External"/><Relationship Id="rId94" Type="http://schemas.openxmlformats.org/officeDocument/2006/relationships/image" Target="../media/image33.png"/><Relationship Id="rId148" Type="http://schemas.openxmlformats.org/officeDocument/2006/relationships/image" Target="../media/image60.png"/><Relationship Id="rId169" Type="http://schemas.openxmlformats.org/officeDocument/2006/relationships/hyperlink" Target="&#49884;&#54200;144&#54200;.pptx" TargetMode="External"/><Relationship Id="rId334" Type="http://schemas.openxmlformats.org/officeDocument/2006/relationships/image" Target="../media/image153.png"/><Relationship Id="rId355" Type="http://schemas.openxmlformats.org/officeDocument/2006/relationships/hyperlink" Target="../11&#50676;&#50773;&#44592;&#49345;/&#50676;&#50773;&#44592;&#49345;.pptx" TargetMode="External"/><Relationship Id="rId376" Type="http://schemas.openxmlformats.org/officeDocument/2006/relationships/image" Target="../media/image174.png"/><Relationship Id="rId397" Type="http://schemas.openxmlformats.org/officeDocument/2006/relationships/hyperlink" Target="../33&#48120;&#44032;/&#48120;&#44032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6.png"/><Relationship Id="rId215" Type="http://schemas.openxmlformats.org/officeDocument/2006/relationships/hyperlink" Target="&#49884;&#54200;111&#54200;.pptx" TargetMode="External"/><Relationship Id="rId236" Type="http://schemas.openxmlformats.org/officeDocument/2006/relationships/image" Target="../media/image104.png"/><Relationship Id="rId257" Type="http://schemas.openxmlformats.org/officeDocument/2006/relationships/hyperlink" Target="&#49884;&#54200;49&#54200;.pptx" TargetMode="External"/><Relationship Id="rId278" Type="http://schemas.openxmlformats.org/officeDocument/2006/relationships/image" Target="../media/image125.png"/><Relationship Id="rId401" Type="http://schemas.openxmlformats.org/officeDocument/2006/relationships/hyperlink" Target="../35&#54616;&#48149;&#44397;/&#54616;&#48149;&#44397;.pptx" TargetMode="External"/><Relationship Id="rId422" Type="http://schemas.openxmlformats.org/officeDocument/2006/relationships/image" Target="../media/image197.png"/><Relationship Id="rId443" Type="http://schemas.openxmlformats.org/officeDocument/2006/relationships/hyperlink" Target="../../&#49888;&#50557;PPT/56%20&#46356;&#46020;&#49436;/&#46356;&#46020;&#49436;.pptx" TargetMode="External"/><Relationship Id="rId464" Type="http://schemas.openxmlformats.org/officeDocument/2006/relationships/image" Target="../media/image218.png"/><Relationship Id="rId303" Type="http://schemas.openxmlformats.org/officeDocument/2006/relationships/hyperlink" Target="&#49884;&#54200;89&#54200;.pptx" TargetMode="External"/><Relationship Id="rId42" Type="http://schemas.openxmlformats.org/officeDocument/2006/relationships/image" Target="../media/image7.png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345" Type="http://schemas.openxmlformats.org/officeDocument/2006/relationships/hyperlink" Target="../07&#49324;&#49324;&#44592;/&#49324;&#49324;&#44592;.pptx" TargetMode="External"/><Relationship Id="rId387" Type="http://schemas.openxmlformats.org/officeDocument/2006/relationships/hyperlink" Target="../28&#54840;&#49464;&#50500;/&#54840;&#49464;&#50500;.pptx" TargetMode="External"/><Relationship Id="rId191" Type="http://schemas.openxmlformats.org/officeDocument/2006/relationships/hyperlink" Target="&#49884;&#54200;126&#54200;.pptx" TargetMode="External"/><Relationship Id="rId205" Type="http://schemas.openxmlformats.org/officeDocument/2006/relationships/hyperlink" Target="&#49884;&#54200;138&#54200;.pptx" TargetMode="External"/><Relationship Id="rId247" Type="http://schemas.openxmlformats.org/officeDocument/2006/relationships/hyperlink" Target="&#49884;&#54200;118&#54200;.pptx" TargetMode="External"/><Relationship Id="rId412" Type="http://schemas.openxmlformats.org/officeDocument/2006/relationships/image" Target="../media/image192.png"/><Relationship Id="rId107" Type="http://schemas.openxmlformats.org/officeDocument/2006/relationships/hyperlink" Target="&#49884;&#54200;35&#54200;.pptx" TargetMode="External"/><Relationship Id="rId289" Type="http://schemas.openxmlformats.org/officeDocument/2006/relationships/hyperlink" Target="&#49884;&#54200;85&#54200;.pptx" TargetMode="External"/><Relationship Id="rId454" Type="http://schemas.openxmlformats.org/officeDocument/2006/relationships/image" Target="../media/image213.png"/><Relationship Id="rId11" Type="http://schemas.openxmlformats.org/officeDocument/2006/relationships/slide" Target="slide25.xml"/><Relationship Id="rId53" Type="http://schemas.openxmlformats.org/officeDocument/2006/relationships/hyperlink" Target="&#49884;&#54200;23&#54200;.pptx" TargetMode="External"/><Relationship Id="rId149" Type="http://schemas.openxmlformats.org/officeDocument/2006/relationships/hyperlink" Target="&#49884;&#54200;28&#54200;.pptx" TargetMode="External"/><Relationship Id="rId314" Type="http://schemas.openxmlformats.org/officeDocument/2006/relationships/image" Target="../media/image143.png"/><Relationship Id="rId356" Type="http://schemas.openxmlformats.org/officeDocument/2006/relationships/image" Target="../media/image164.png"/><Relationship Id="rId398" Type="http://schemas.openxmlformats.org/officeDocument/2006/relationships/image" Target="../media/image185.png"/><Relationship Id="rId95" Type="http://schemas.openxmlformats.org/officeDocument/2006/relationships/hyperlink" Target="&#49884;&#54200;40&#54200;.pptx" TargetMode="External"/><Relationship Id="rId160" Type="http://schemas.openxmlformats.org/officeDocument/2006/relationships/image" Target="../media/image66.png"/><Relationship Id="rId216" Type="http://schemas.openxmlformats.org/officeDocument/2006/relationships/image" Target="../media/image94.png"/><Relationship Id="rId423" Type="http://schemas.openxmlformats.org/officeDocument/2006/relationships/hyperlink" Target="../../&#49888;&#50557;PPT/46%20&#44256;&#47536;&#46020;&#51204;&#49436;/&#44256;&#47536;&#46020;&#51204;&#49436;.pptx" TargetMode="External"/><Relationship Id="rId258" Type="http://schemas.openxmlformats.org/officeDocument/2006/relationships/image" Target="../media/image115.png"/><Relationship Id="rId465" Type="http://schemas.openxmlformats.org/officeDocument/2006/relationships/image" Target="../media/image219.png"/><Relationship Id="rId22" Type="http://schemas.openxmlformats.org/officeDocument/2006/relationships/slide" Target="slide13.xm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325" Type="http://schemas.openxmlformats.org/officeDocument/2006/relationships/hyperlink" Target="&#49884;&#54200;92&#54200;.pptx" TargetMode="External"/><Relationship Id="rId367" Type="http://schemas.openxmlformats.org/officeDocument/2006/relationships/hyperlink" Target="../18&#50853;&#44592;/&#50853;&#44592;.pptx" TargetMode="External"/><Relationship Id="rId171" Type="http://schemas.openxmlformats.org/officeDocument/2006/relationships/hyperlink" Target="&#49884;&#54200;124&#54200;.pptx" TargetMode="External"/><Relationship Id="rId227" Type="http://schemas.openxmlformats.org/officeDocument/2006/relationships/hyperlink" Target="&#49884;&#54200;106&#54200;.pptx" TargetMode="External"/><Relationship Id="rId269" Type="http://schemas.openxmlformats.org/officeDocument/2006/relationships/hyperlink" Target="&#49884;&#54200;74&#54200;.pptx" TargetMode="External"/><Relationship Id="rId434" Type="http://schemas.openxmlformats.org/officeDocument/2006/relationships/image" Target="../media/image203.png"/><Relationship Id="rId33" Type="http://schemas.openxmlformats.org/officeDocument/2006/relationships/hyperlink" Target="&#49884;&#54200;22&#54200;.pptx" TargetMode="External"/><Relationship Id="rId129" Type="http://schemas.openxmlformats.org/officeDocument/2006/relationships/hyperlink" Target="&#49884;&#54200;61&#54200;.pptx" TargetMode="External"/><Relationship Id="rId280" Type="http://schemas.openxmlformats.org/officeDocument/2006/relationships/image" Target="../media/image126.png"/><Relationship Id="rId336" Type="http://schemas.openxmlformats.org/officeDocument/2006/relationships/image" Target="../media/image154.png"/><Relationship Id="rId75" Type="http://schemas.openxmlformats.org/officeDocument/2006/relationships/hyperlink" Target="&#49884;&#54200;51&#54200;.pptx" TargetMode="External"/><Relationship Id="rId140" Type="http://schemas.openxmlformats.org/officeDocument/2006/relationships/image" Target="../media/image56.png"/><Relationship Id="rId182" Type="http://schemas.openxmlformats.org/officeDocument/2006/relationships/image" Target="../media/image77.png"/><Relationship Id="rId378" Type="http://schemas.openxmlformats.org/officeDocument/2006/relationships/image" Target="../media/image175.png"/><Relationship Id="rId403" Type="http://schemas.openxmlformats.org/officeDocument/2006/relationships/hyperlink" Target="../36&#49828;&#48148;&#45264;/&#49828;&#48148;&#45264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5.png"/><Relationship Id="rId445" Type="http://schemas.openxmlformats.org/officeDocument/2006/relationships/hyperlink" Target="../../&#49888;&#50557;PPT/57%20&#48716;&#47112;&#47788;&#49436;/&#48716;&#47112;&#47788;&#49436;1&#51109;.pptx" TargetMode="External"/><Relationship Id="rId291" Type="http://schemas.openxmlformats.org/officeDocument/2006/relationships/hyperlink" Target="&#49884;&#54200;86&#54200;.pptx" TargetMode="External"/><Relationship Id="rId305" Type="http://schemas.openxmlformats.org/officeDocument/2006/relationships/hyperlink" Target="&#49884;&#54200;100&#54200;.pptx" TargetMode="External"/><Relationship Id="rId347" Type="http://schemas.openxmlformats.org/officeDocument/2006/relationships/hyperlink" Target="../08&#47355;&#44592;/&#47355;&#44592;.pptx" TargetMode="External"/><Relationship Id="rId44" Type="http://schemas.openxmlformats.org/officeDocument/2006/relationships/image" Target="../media/image8.png"/><Relationship Id="rId86" Type="http://schemas.openxmlformats.org/officeDocument/2006/relationships/image" Target="../media/image29.png"/><Relationship Id="rId151" Type="http://schemas.openxmlformats.org/officeDocument/2006/relationships/hyperlink" Target="&#49884;&#54200;18&#54200;.pptx" TargetMode="External"/><Relationship Id="rId389" Type="http://schemas.openxmlformats.org/officeDocument/2006/relationships/hyperlink" Target="../29&#50836;&#50648;/&#50836;&#50648;.pptx" TargetMode="External"/><Relationship Id="rId193" Type="http://schemas.openxmlformats.org/officeDocument/2006/relationships/hyperlink" Target="&#49884;&#54200;136&#54200;.pptx" TargetMode="External"/><Relationship Id="rId207" Type="http://schemas.openxmlformats.org/officeDocument/2006/relationships/hyperlink" Target="&#49884;&#54200;148&#54200;.pptx" TargetMode="External"/><Relationship Id="rId249" Type="http://schemas.openxmlformats.org/officeDocument/2006/relationships/hyperlink" Target="&#49884;&#54200;119&#54200;.pptx" TargetMode="External"/><Relationship Id="rId414" Type="http://schemas.openxmlformats.org/officeDocument/2006/relationships/image" Target="../media/image193.png"/><Relationship Id="rId456" Type="http://schemas.openxmlformats.org/officeDocument/2006/relationships/image" Target="../media/image214.png"/><Relationship Id="rId13" Type="http://schemas.openxmlformats.org/officeDocument/2006/relationships/slide" Target="slide26.xml"/><Relationship Id="rId109" Type="http://schemas.openxmlformats.org/officeDocument/2006/relationships/hyperlink" Target="&#49884;&#54200;36&#54200;.pptx" TargetMode="External"/><Relationship Id="rId260" Type="http://schemas.openxmlformats.org/officeDocument/2006/relationships/image" Target="../media/image116.png"/><Relationship Id="rId316" Type="http://schemas.openxmlformats.org/officeDocument/2006/relationships/image" Target="../media/image144.png"/><Relationship Id="rId55" Type="http://schemas.openxmlformats.org/officeDocument/2006/relationships/hyperlink" Target="&#49884;&#54200;44&#54200;.pptx" TargetMode="External"/><Relationship Id="rId97" Type="http://schemas.openxmlformats.org/officeDocument/2006/relationships/hyperlink" Target="&#49884;&#54200;50&#54200;.pptx" TargetMode="External"/><Relationship Id="rId120" Type="http://schemas.openxmlformats.org/officeDocument/2006/relationships/image" Target="../media/image46.png"/><Relationship Id="rId358" Type="http://schemas.openxmlformats.org/officeDocument/2006/relationships/image" Target="../media/image165.png"/><Relationship Id="rId162" Type="http://schemas.openxmlformats.org/officeDocument/2006/relationships/image" Target="../media/image67.png"/><Relationship Id="rId218" Type="http://schemas.openxmlformats.org/officeDocument/2006/relationships/image" Target="../media/image95.png"/><Relationship Id="rId425" Type="http://schemas.openxmlformats.org/officeDocument/2006/relationships/hyperlink" Target="../../&#49888;&#50557;PPT/47%20&#44256;&#47536;&#46020;&#54980;&#49436;/&#44256;&#47536;&#46020;&#54980;&#49436;.pptx" TargetMode="External"/><Relationship Id="rId271" Type="http://schemas.openxmlformats.org/officeDocument/2006/relationships/hyperlink" Target="&#49884;&#54200;75&#54200;.pptx" TargetMode="External"/><Relationship Id="rId24" Type="http://schemas.openxmlformats.org/officeDocument/2006/relationships/slide" Target="slide15.xml"/><Relationship Id="rId66" Type="http://schemas.openxmlformats.org/officeDocument/2006/relationships/image" Target="../media/image19.png"/><Relationship Id="rId131" Type="http://schemas.openxmlformats.org/officeDocument/2006/relationships/hyperlink" Target="&#49884;&#54200;65&#54200;.pptx" TargetMode="External"/><Relationship Id="rId327" Type="http://schemas.openxmlformats.org/officeDocument/2006/relationships/hyperlink" Target="&#49884;&#54200;91&#54200;.pptx" TargetMode="External"/><Relationship Id="rId369" Type="http://schemas.openxmlformats.org/officeDocument/2006/relationships/hyperlink" Target="../19&#49884;&#54200;/&#49884;&#54200;.pptx" TargetMode="External"/><Relationship Id="rId173" Type="http://schemas.openxmlformats.org/officeDocument/2006/relationships/hyperlink" Target="&#49884;&#54200;143&#54200;.pptx" TargetMode="External"/><Relationship Id="rId229" Type="http://schemas.openxmlformats.org/officeDocument/2006/relationships/hyperlink" Target="&#49884;&#54200;108&#54200;.pptx" TargetMode="External"/><Relationship Id="rId380" Type="http://schemas.openxmlformats.org/officeDocument/2006/relationships/image" Target="../media/image176.png"/><Relationship Id="rId436" Type="http://schemas.openxmlformats.org/officeDocument/2006/relationships/image" Target="../media/image204.png"/><Relationship Id="rId240" Type="http://schemas.openxmlformats.org/officeDocument/2006/relationships/image" Target="../media/image106.png"/><Relationship Id="rId35" Type="http://schemas.openxmlformats.org/officeDocument/2006/relationships/hyperlink" Target="&#49884;&#54200;21&#54200;.pptx" TargetMode="External"/><Relationship Id="rId77" Type="http://schemas.openxmlformats.org/officeDocument/2006/relationships/hyperlink" Target="&#49884;&#54200;52&#54200;.pptx" TargetMode="External"/><Relationship Id="rId100" Type="http://schemas.openxmlformats.org/officeDocument/2006/relationships/image" Target="../media/image36.png"/><Relationship Id="rId282" Type="http://schemas.openxmlformats.org/officeDocument/2006/relationships/image" Target="../media/image127.png"/><Relationship Id="rId338" Type="http://schemas.openxmlformats.org/officeDocument/2006/relationships/image" Target="../media/image155.png"/><Relationship Id="rId8" Type="http://schemas.openxmlformats.org/officeDocument/2006/relationships/slide" Target="slide4.xml"/><Relationship Id="rId142" Type="http://schemas.openxmlformats.org/officeDocument/2006/relationships/image" Target="../media/image57.png"/><Relationship Id="rId184" Type="http://schemas.openxmlformats.org/officeDocument/2006/relationships/image" Target="../media/image78.png"/><Relationship Id="rId391" Type="http://schemas.openxmlformats.org/officeDocument/2006/relationships/hyperlink" Target="../30&#50500;&#47784;&#49828;/&#50500;&#47784;&#49828;.pptx" TargetMode="External"/><Relationship Id="rId405" Type="http://schemas.openxmlformats.org/officeDocument/2006/relationships/hyperlink" Target="../37&#54617;&#44060;/&#54617;&#44060;.pptx" TargetMode="External"/><Relationship Id="rId447" Type="http://schemas.openxmlformats.org/officeDocument/2006/relationships/hyperlink" Target="../../&#49888;&#50557;PPT/58%20&#55176;&#48652;&#47532;&#49436;/&#55176;&#48652;&#47532;&#49436;.pptx" TargetMode="External"/><Relationship Id="rId251" Type="http://schemas.openxmlformats.org/officeDocument/2006/relationships/hyperlink" Target="&#49884;&#54200;19&#54200;.pptx" TargetMode="External"/><Relationship Id="rId46" Type="http://schemas.openxmlformats.org/officeDocument/2006/relationships/image" Target="../media/image9.png"/><Relationship Id="rId293" Type="http://schemas.openxmlformats.org/officeDocument/2006/relationships/hyperlink" Target="&#49884;&#54200;87&#54200;.pptx" TargetMode="External"/><Relationship Id="rId307" Type="http://schemas.openxmlformats.org/officeDocument/2006/relationships/hyperlink" Target="&#49884;&#54200;101&#54200;.pptx" TargetMode="External"/><Relationship Id="rId349" Type="http://schemas.openxmlformats.org/officeDocument/2006/relationships/hyperlink" Target="../09&#49324;&#47924;&#50648;&#49345;/&#49324;&#47924;&#50648;&#49345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&#49884;&#54200;46&#54200;.pptx" TargetMode="External"/><Relationship Id="rId153" Type="http://schemas.openxmlformats.org/officeDocument/2006/relationships/hyperlink" Target="&#49884;&#54200;08&#54200;.pptx" TargetMode="External"/><Relationship Id="rId195" Type="http://schemas.openxmlformats.org/officeDocument/2006/relationships/hyperlink" Target="&#49884;&#54200;146&#54200;.pptx" TargetMode="External"/><Relationship Id="rId209" Type="http://schemas.openxmlformats.org/officeDocument/2006/relationships/hyperlink" Target="&#49884;&#54200;149&#54200;.pptx" TargetMode="External"/><Relationship Id="rId360" Type="http://schemas.openxmlformats.org/officeDocument/2006/relationships/image" Target="../media/image166.png"/><Relationship Id="rId416" Type="http://schemas.openxmlformats.org/officeDocument/2006/relationships/image" Target="../media/image194.png"/><Relationship Id="rId220" Type="http://schemas.openxmlformats.org/officeDocument/2006/relationships/image" Target="../media/image96.png"/><Relationship Id="rId458" Type="http://schemas.openxmlformats.org/officeDocument/2006/relationships/image" Target="../media/image215.png"/><Relationship Id="rId15" Type="http://schemas.openxmlformats.org/officeDocument/2006/relationships/slide" Target="slide27.xml"/><Relationship Id="rId57" Type="http://schemas.openxmlformats.org/officeDocument/2006/relationships/hyperlink" Target="&#49884;&#54200;04&#54200;.pptx" TargetMode="External"/><Relationship Id="rId262" Type="http://schemas.openxmlformats.org/officeDocument/2006/relationships/image" Target="../media/image117.png"/><Relationship Id="rId318" Type="http://schemas.openxmlformats.org/officeDocument/2006/relationships/image" Target="../media/image145.png"/><Relationship Id="rId99" Type="http://schemas.openxmlformats.org/officeDocument/2006/relationships/hyperlink" Target="&#49884;&#54200;56&#54200;.pptx" TargetMode="External"/><Relationship Id="rId122" Type="http://schemas.openxmlformats.org/officeDocument/2006/relationships/image" Target="../media/image47.png"/><Relationship Id="rId164" Type="http://schemas.openxmlformats.org/officeDocument/2006/relationships/image" Target="../media/image68.png"/><Relationship Id="rId371" Type="http://schemas.openxmlformats.org/officeDocument/2006/relationships/hyperlink" Target="../20&#51104;&#50616;/&#51104;&#50616;.pptx" TargetMode="External"/><Relationship Id="rId427" Type="http://schemas.openxmlformats.org/officeDocument/2006/relationships/hyperlink" Target="../../&#49888;&#50557;PPT/48%20&#44040;&#46972;&#46356;&#50500;&#49436;/&#44040;&#46972;&#46356;&#50500;&#49436;.pptx" TargetMode="External"/><Relationship Id="rId26" Type="http://schemas.openxmlformats.org/officeDocument/2006/relationships/slide" Target="slide17.xml"/><Relationship Id="rId231" Type="http://schemas.openxmlformats.org/officeDocument/2006/relationships/hyperlink" Target="&#49884;&#54200;109&#54200;.pptx" TargetMode="External"/><Relationship Id="rId273" Type="http://schemas.openxmlformats.org/officeDocument/2006/relationships/hyperlink" Target="&#49884;&#54200;76&#54200;.pptx" TargetMode="External"/><Relationship Id="rId329" Type="http://schemas.openxmlformats.org/officeDocument/2006/relationships/hyperlink" Target="&#49884;&#54200;09&#54200;.pptx" TargetMode="External"/><Relationship Id="rId68" Type="http://schemas.openxmlformats.org/officeDocument/2006/relationships/image" Target="../media/image20.png"/><Relationship Id="rId133" Type="http://schemas.openxmlformats.org/officeDocument/2006/relationships/hyperlink" Target="&#49884;&#54200;64&#54200;.pptx" TargetMode="External"/><Relationship Id="rId175" Type="http://schemas.openxmlformats.org/officeDocument/2006/relationships/hyperlink" Target="&#49884;&#54200;142&#54200;.pptx" TargetMode="External"/><Relationship Id="rId340" Type="http://schemas.openxmlformats.org/officeDocument/2006/relationships/image" Target="../media/image156.png"/><Relationship Id="rId200" Type="http://schemas.openxmlformats.org/officeDocument/2006/relationships/image" Target="../media/image86.png"/><Relationship Id="rId382" Type="http://schemas.openxmlformats.org/officeDocument/2006/relationships/image" Target="../media/image177.png"/><Relationship Id="rId438" Type="http://schemas.openxmlformats.org/officeDocument/2006/relationships/image" Target="../media/image205.png"/><Relationship Id="rId242" Type="http://schemas.openxmlformats.org/officeDocument/2006/relationships/image" Target="../media/image107.png"/><Relationship Id="rId284" Type="http://schemas.openxmlformats.org/officeDocument/2006/relationships/image" Target="../media/image128.png"/><Relationship Id="rId37" Type="http://schemas.openxmlformats.org/officeDocument/2006/relationships/hyperlink" Target="&#49884;&#54200;11&#54200;.pptx" TargetMode="External"/><Relationship Id="rId79" Type="http://schemas.openxmlformats.org/officeDocument/2006/relationships/hyperlink" Target="&#49884;&#54200;53&#54200;.pptx" TargetMode="External"/><Relationship Id="rId102" Type="http://schemas.openxmlformats.org/officeDocument/2006/relationships/image" Target="../media/image37.png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86" Type="http://schemas.openxmlformats.org/officeDocument/2006/relationships/image" Target="../media/image79.png"/><Relationship Id="rId351" Type="http://schemas.openxmlformats.org/officeDocument/2006/relationships/hyperlink" Target="../10&#49324;&#47924;&#50648;&#54616;/&#49324;&#47924;&#50648;&#54616;.pptx" TargetMode="External"/><Relationship Id="rId393" Type="http://schemas.openxmlformats.org/officeDocument/2006/relationships/hyperlink" Target="../31&#50724;&#48148;&#45852;/&#50724;&#48148;&#45852;1&#51109;.pptx" TargetMode="External"/><Relationship Id="rId407" Type="http://schemas.openxmlformats.org/officeDocument/2006/relationships/hyperlink" Target="../38&#49828;&#44032;&#47028;/&#49828;&#44032;&#47028;.pptx" TargetMode="External"/><Relationship Id="rId449" Type="http://schemas.openxmlformats.org/officeDocument/2006/relationships/hyperlink" Target="../../&#49888;&#50557;PPT/59%20&#50556;&#44256;&#48372;&#49436;/&#50556;&#44256;&#48372;&#49436;.pptx" TargetMode="External"/><Relationship Id="rId211" Type="http://schemas.openxmlformats.org/officeDocument/2006/relationships/hyperlink" Target="&#49884;&#54200;139&#54200;.pptx" TargetMode="External"/><Relationship Id="rId253" Type="http://schemas.openxmlformats.org/officeDocument/2006/relationships/hyperlink" Target="&#49884;&#54200;29&#54200;.pptx" TargetMode="External"/><Relationship Id="rId295" Type="http://schemas.openxmlformats.org/officeDocument/2006/relationships/hyperlink" Target="&#49884;&#54200;69&#54200;.pptx" TargetMode="External"/><Relationship Id="rId309" Type="http://schemas.openxmlformats.org/officeDocument/2006/relationships/hyperlink" Target="&#49884;&#54200;102&#54200;.pptx" TargetMode="External"/><Relationship Id="rId460" Type="http://schemas.openxmlformats.org/officeDocument/2006/relationships/image" Target="../media/image216.png"/><Relationship Id="rId48" Type="http://schemas.openxmlformats.org/officeDocument/2006/relationships/image" Target="../media/image10.png"/><Relationship Id="rId113" Type="http://schemas.openxmlformats.org/officeDocument/2006/relationships/hyperlink" Target="&#49884;&#54200;60&#54200;.pptx" TargetMode="External"/><Relationship Id="rId320" Type="http://schemas.openxmlformats.org/officeDocument/2006/relationships/image" Target="../media/image146.png"/><Relationship Id="rId155" Type="http://schemas.openxmlformats.org/officeDocument/2006/relationships/hyperlink" Target="&#49884;&#54200;122&#54200;.pptx" TargetMode="External"/><Relationship Id="rId197" Type="http://schemas.openxmlformats.org/officeDocument/2006/relationships/hyperlink" Target="&#49884;&#54200;147&#54200;.pptx" TargetMode="External"/><Relationship Id="rId362" Type="http://schemas.openxmlformats.org/officeDocument/2006/relationships/image" Target="../media/image167.png"/><Relationship Id="rId418" Type="http://schemas.openxmlformats.org/officeDocument/2006/relationships/image" Target="../media/image195.png"/><Relationship Id="rId222" Type="http://schemas.openxmlformats.org/officeDocument/2006/relationships/image" Target="../media/image97.png"/><Relationship Id="rId264" Type="http://schemas.openxmlformats.org/officeDocument/2006/relationships/image" Target="../media/image118.png"/><Relationship Id="rId17" Type="http://schemas.openxmlformats.org/officeDocument/2006/relationships/slide" Target="slide9.xml"/><Relationship Id="rId59" Type="http://schemas.openxmlformats.org/officeDocument/2006/relationships/hyperlink" Target="&#49884;&#54200;41&#54200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166" Type="http://schemas.openxmlformats.org/officeDocument/2006/relationships/image" Target="../media/image69.png"/><Relationship Id="rId331" Type="http://schemas.openxmlformats.org/officeDocument/2006/relationships/hyperlink" Target="../../&#44396;-&#49888;&#50557;%20&#49457;&#44221;&#47785;&#47197;.pptx" TargetMode="External"/><Relationship Id="rId373" Type="http://schemas.openxmlformats.org/officeDocument/2006/relationships/hyperlink" Target="../21&#51204;&#46020;&#49436;/&#51204;&#46020;&#49436;.pptx" TargetMode="External"/><Relationship Id="rId429" Type="http://schemas.openxmlformats.org/officeDocument/2006/relationships/hyperlink" Target="../../&#49888;&#50557;PPT/49%20&#50640;&#48288;&#49548;&#49436;/&#50640;&#48288;&#49548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2&#54200;.pptx" TargetMode="External"/><Relationship Id="rId440" Type="http://schemas.openxmlformats.org/officeDocument/2006/relationships/image" Target="../media/image206.png"/><Relationship Id="rId28" Type="http://schemas.openxmlformats.org/officeDocument/2006/relationships/slide" Target="slide19.xml"/><Relationship Id="rId275" Type="http://schemas.openxmlformats.org/officeDocument/2006/relationships/hyperlink" Target="&#49884;&#54200;70&#54200;.pptx" TargetMode="External"/><Relationship Id="rId300" Type="http://schemas.openxmlformats.org/officeDocument/2006/relationships/image" Target="../media/image136.png"/><Relationship Id="rId81" Type="http://schemas.openxmlformats.org/officeDocument/2006/relationships/hyperlink" Target="&#49884;&#54200;05&#54200;.pptx" TargetMode="External"/><Relationship Id="rId135" Type="http://schemas.openxmlformats.org/officeDocument/2006/relationships/hyperlink" Target="&#49884;&#54200;63&#54200;.pptx" TargetMode="External"/><Relationship Id="rId177" Type="http://schemas.openxmlformats.org/officeDocument/2006/relationships/hyperlink" Target="&#49884;&#54200;141&#54200;.pptx" TargetMode="External"/><Relationship Id="rId342" Type="http://schemas.openxmlformats.org/officeDocument/2006/relationships/image" Target="../media/image157.png"/><Relationship Id="rId384" Type="http://schemas.openxmlformats.org/officeDocument/2006/relationships/image" Target="../media/image178.png"/><Relationship Id="rId202" Type="http://schemas.openxmlformats.org/officeDocument/2006/relationships/image" Target="../media/image87.png"/><Relationship Id="rId244" Type="http://schemas.openxmlformats.org/officeDocument/2006/relationships/image" Target="../media/image108.png"/><Relationship Id="rId39" Type="http://schemas.openxmlformats.org/officeDocument/2006/relationships/hyperlink" Target="&#49884;&#54200;01&#54200;.pptx" TargetMode="External"/><Relationship Id="rId286" Type="http://schemas.openxmlformats.org/officeDocument/2006/relationships/image" Target="../media/image129.png"/><Relationship Id="rId451" Type="http://schemas.openxmlformats.org/officeDocument/2006/relationships/hyperlink" Target="../../&#49888;&#50557;PPT/60%20&#48288;&#46300;&#47196;&#51204;&#49436;/&#48288;&#46300;&#47196;&#51204;&#49436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46" Type="http://schemas.openxmlformats.org/officeDocument/2006/relationships/image" Target="../media/image59.png"/><Relationship Id="rId188" Type="http://schemas.openxmlformats.org/officeDocument/2006/relationships/image" Target="../media/image80.png"/><Relationship Id="rId311" Type="http://schemas.openxmlformats.org/officeDocument/2006/relationships/hyperlink" Target="&#49884;&#54200;99&#54200;.pptx" TargetMode="External"/><Relationship Id="rId353" Type="http://schemas.openxmlformats.org/officeDocument/2006/relationships/hyperlink" Target="../12&#50676;&#50773;&#44592;&#54616;/&#50676;&#50773;&#44592;&#54616;.pptx" TargetMode="External"/><Relationship Id="rId395" Type="http://schemas.openxmlformats.org/officeDocument/2006/relationships/hyperlink" Target="../32&#50836;&#45208;/&#50836;&#45208;.pptx" TargetMode="External"/><Relationship Id="rId409" Type="http://schemas.openxmlformats.org/officeDocument/2006/relationships/hyperlink" Target="../39&#47568;&#46972;&#44592;/&#47568;&#46972;&#44592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&#49884;&#54200;129&#54200;.pptx" TargetMode="External"/><Relationship Id="rId420" Type="http://schemas.openxmlformats.org/officeDocument/2006/relationships/image" Target="../media/image196.png"/><Relationship Id="rId255" Type="http://schemas.openxmlformats.org/officeDocument/2006/relationships/hyperlink" Target="&#49884;&#54200;39&#54200;.pptx" TargetMode="External"/><Relationship Id="rId297" Type="http://schemas.openxmlformats.org/officeDocument/2006/relationships/hyperlink" Target="&#49884;&#54200;79&#54200;.pptx" TargetMode="External"/><Relationship Id="rId462" Type="http://schemas.openxmlformats.org/officeDocument/2006/relationships/image" Target="../media/image217.png"/><Relationship Id="rId115" Type="http://schemas.openxmlformats.org/officeDocument/2006/relationships/hyperlink" Target="&#49884;&#54200;07&#54200;.pptx" TargetMode="External"/><Relationship Id="rId157" Type="http://schemas.openxmlformats.org/officeDocument/2006/relationships/hyperlink" Target="&#49884;&#54200;121&#54200;.pptx" TargetMode="External"/><Relationship Id="rId322" Type="http://schemas.openxmlformats.org/officeDocument/2006/relationships/image" Target="../media/image147.png"/><Relationship Id="rId364" Type="http://schemas.openxmlformats.org/officeDocument/2006/relationships/image" Target="../media/image168.png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57&#54200;.pptx" TargetMode="External"/><Relationship Id="rId299" Type="http://schemas.openxmlformats.org/officeDocument/2006/relationships/hyperlink" Target="&#49884;&#54200;80&#54200;.pptx" TargetMode="External"/><Relationship Id="rId21" Type="http://schemas.openxmlformats.org/officeDocument/2006/relationships/slide" Target="slide12.xml"/><Relationship Id="rId63" Type="http://schemas.openxmlformats.org/officeDocument/2006/relationships/hyperlink" Target="&#49884;&#54200;43&#54200;.pptx" TargetMode="External"/><Relationship Id="rId159" Type="http://schemas.openxmlformats.org/officeDocument/2006/relationships/hyperlink" Target="&#49884;&#54200;123&#54200;.pptx" TargetMode="External"/><Relationship Id="rId324" Type="http://schemas.openxmlformats.org/officeDocument/2006/relationships/image" Target="../media/image148.png"/><Relationship Id="rId366" Type="http://schemas.openxmlformats.org/officeDocument/2006/relationships/image" Target="../media/image169.png"/><Relationship Id="rId170" Type="http://schemas.openxmlformats.org/officeDocument/2006/relationships/image" Target="../media/image71.png"/><Relationship Id="rId226" Type="http://schemas.openxmlformats.org/officeDocument/2006/relationships/image" Target="../media/image99.png"/><Relationship Id="rId433" Type="http://schemas.openxmlformats.org/officeDocument/2006/relationships/hyperlink" Target="../../&#49888;&#50557;PPT/51%20&#44264;&#47196;&#49352;&#49436;/&#44264;&#47196;&#49352;&#49436;.pptx" TargetMode="External"/><Relationship Id="rId268" Type="http://schemas.openxmlformats.org/officeDocument/2006/relationships/image" Target="../media/image120.png"/><Relationship Id="rId32" Type="http://schemas.openxmlformats.org/officeDocument/2006/relationships/image" Target="../media/image2.png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335" Type="http://schemas.openxmlformats.org/officeDocument/2006/relationships/hyperlink" Target="&#52285;&#49464;&#44592;.pptx" TargetMode="External"/><Relationship Id="rId377" Type="http://schemas.openxmlformats.org/officeDocument/2006/relationships/hyperlink" Target="../23&#51060;&#49324;&#50556;/&#51060;&#49324;&#50556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35&#54200;.pptx" TargetMode="External"/><Relationship Id="rId237" Type="http://schemas.openxmlformats.org/officeDocument/2006/relationships/hyperlink" Target="&#49884;&#54200;114&#54200;.pptx" TargetMode="External"/><Relationship Id="rId402" Type="http://schemas.openxmlformats.org/officeDocument/2006/relationships/image" Target="../media/image187.png"/><Relationship Id="rId279" Type="http://schemas.openxmlformats.org/officeDocument/2006/relationships/hyperlink" Target="&#49884;&#54200;88&#54200;.pptx" TargetMode="External"/><Relationship Id="rId444" Type="http://schemas.openxmlformats.org/officeDocument/2006/relationships/image" Target="../media/image208.png"/><Relationship Id="rId43" Type="http://schemas.openxmlformats.org/officeDocument/2006/relationships/hyperlink" Target="&#49884;&#54200;33&#54200;.pptx" TargetMode="External"/><Relationship Id="rId139" Type="http://schemas.openxmlformats.org/officeDocument/2006/relationships/hyperlink" Target="&#49884;&#54200;67&#54200;.pptx" TargetMode="External"/><Relationship Id="rId290" Type="http://schemas.openxmlformats.org/officeDocument/2006/relationships/image" Target="../media/image131.png"/><Relationship Id="rId304" Type="http://schemas.openxmlformats.org/officeDocument/2006/relationships/image" Target="../media/image138.png"/><Relationship Id="rId346" Type="http://schemas.openxmlformats.org/officeDocument/2006/relationships/image" Target="../media/image159.png"/><Relationship Id="rId388" Type="http://schemas.openxmlformats.org/officeDocument/2006/relationships/image" Target="../media/image180.png"/><Relationship Id="rId85" Type="http://schemas.openxmlformats.org/officeDocument/2006/relationships/hyperlink" Target="&#49884;&#54200;25&#54200;.pptx" TargetMode="External"/><Relationship Id="rId150" Type="http://schemas.openxmlformats.org/officeDocument/2006/relationships/image" Target="../media/image61.png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413" Type="http://schemas.openxmlformats.org/officeDocument/2006/relationships/hyperlink" Target="../../&#49888;&#50557;PPT/41%20&#47560;&#44032;&#48373;&#51020;/&#47560;&#44032;&#48373;&#51020;.pptx" TargetMode="External"/><Relationship Id="rId248" Type="http://schemas.openxmlformats.org/officeDocument/2006/relationships/image" Target="../media/image110.png"/><Relationship Id="rId455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6.xml"/><Relationship Id="rId108" Type="http://schemas.openxmlformats.org/officeDocument/2006/relationships/image" Target="../media/image40.png"/><Relationship Id="rId315" Type="http://schemas.openxmlformats.org/officeDocument/2006/relationships/hyperlink" Target="&#49884;&#54200;97&#54200;.pptx" TargetMode="External"/><Relationship Id="rId357" Type="http://schemas.openxmlformats.org/officeDocument/2006/relationships/hyperlink" Target="../13&#50669;&#45824;&#49345;/&#50669;&#45824;&#49345;.pptx" TargetMode="External"/><Relationship Id="rId54" Type="http://schemas.openxmlformats.org/officeDocument/2006/relationships/image" Target="../media/image13.png"/><Relationship Id="rId96" Type="http://schemas.openxmlformats.org/officeDocument/2006/relationships/image" Target="../media/image34.png"/><Relationship Id="rId161" Type="http://schemas.openxmlformats.org/officeDocument/2006/relationships/hyperlink" Target="&#49884;&#54200;133&#54200;.pptx" TargetMode="External"/><Relationship Id="rId217" Type="http://schemas.openxmlformats.org/officeDocument/2006/relationships/hyperlink" Target="&#49884;&#54200;103&#54200;.pptx" TargetMode="External"/><Relationship Id="rId399" Type="http://schemas.openxmlformats.org/officeDocument/2006/relationships/hyperlink" Target="../34&#45208;&#54996;/&#45208;&#54996;.pptx" TargetMode="External"/><Relationship Id="rId259" Type="http://schemas.openxmlformats.org/officeDocument/2006/relationships/hyperlink" Target="&#49884;&#54200;59&#54200;.pptx" TargetMode="External"/><Relationship Id="rId424" Type="http://schemas.openxmlformats.org/officeDocument/2006/relationships/image" Target="../media/image198.png"/><Relationship Id="rId466" Type="http://schemas.openxmlformats.org/officeDocument/2006/relationships/image" Target="../media/image244.png"/><Relationship Id="rId23" Type="http://schemas.openxmlformats.org/officeDocument/2006/relationships/slide" Target="slide14.xml"/><Relationship Id="rId119" Type="http://schemas.openxmlformats.org/officeDocument/2006/relationships/hyperlink" Target="&#49884;&#54200;47&#54200;.pptx" TargetMode="External"/><Relationship Id="rId270" Type="http://schemas.openxmlformats.org/officeDocument/2006/relationships/image" Target="../media/image121.png"/><Relationship Id="rId326" Type="http://schemas.openxmlformats.org/officeDocument/2006/relationships/image" Target="../media/image149.png"/><Relationship Id="rId65" Type="http://schemas.openxmlformats.org/officeDocument/2006/relationships/hyperlink" Target="&#49884;&#54200;34&#54200;.pptx" TargetMode="External"/><Relationship Id="rId130" Type="http://schemas.openxmlformats.org/officeDocument/2006/relationships/image" Target="../media/image51.png"/><Relationship Id="rId368" Type="http://schemas.openxmlformats.org/officeDocument/2006/relationships/image" Target="../media/image170.png"/><Relationship Id="rId172" Type="http://schemas.openxmlformats.org/officeDocument/2006/relationships/image" Target="../media/image72.png"/><Relationship Id="rId228" Type="http://schemas.openxmlformats.org/officeDocument/2006/relationships/image" Target="../media/image100.png"/><Relationship Id="rId43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1" Type="http://schemas.openxmlformats.org/officeDocument/2006/relationships/hyperlink" Target="&#49884;&#54200;81&#54200;.pptx" TargetMode="External"/><Relationship Id="rId337" Type="http://schemas.openxmlformats.org/officeDocument/2006/relationships/hyperlink" Target="../03&#47112;&#50948;&#44592;/&#47112;&#50948;&#44592;.pptx" TargetMode="External"/><Relationship Id="rId34" Type="http://schemas.openxmlformats.org/officeDocument/2006/relationships/image" Target="../media/image3.png"/><Relationship Id="rId76" Type="http://schemas.openxmlformats.org/officeDocument/2006/relationships/image" Target="../media/image24.png"/><Relationship Id="rId141" Type="http://schemas.openxmlformats.org/officeDocument/2006/relationships/hyperlink" Target="&#49884;&#54200;68&#54200;.pptx" TargetMode="External"/><Relationship Id="rId379" Type="http://schemas.openxmlformats.org/officeDocument/2006/relationships/hyperlink" Target="../24&#50696;&#47112;&#48120;&#50556;/&#50696;&#47112;&#48120;&#50556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45&#54200;.pptx" TargetMode="External"/><Relationship Id="rId239" Type="http://schemas.openxmlformats.org/officeDocument/2006/relationships/hyperlink" Target="&#49884;&#54200;115&#54200;.pptx" TargetMode="External"/><Relationship Id="rId390" Type="http://schemas.openxmlformats.org/officeDocument/2006/relationships/image" Target="../media/image181.png"/><Relationship Id="rId404" Type="http://schemas.openxmlformats.org/officeDocument/2006/relationships/image" Target="../media/image188.png"/><Relationship Id="rId446" Type="http://schemas.openxmlformats.org/officeDocument/2006/relationships/image" Target="../media/image209.png"/><Relationship Id="rId250" Type="http://schemas.openxmlformats.org/officeDocument/2006/relationships/image" Target="../media/image111.png"/><Relationship Id="rId292" Type="http://schemas.openxmlformats.org/officeDocument/2006/relationships/image" Target="../media/image132.png"/><Relationship Id="rId306" Type="http://schemas.openxmlformats.org/officeDocument/2006/relationships/image" Target="../media/image139.png"/><Relationship Id="rId45" Type="http://schemas.openxmlformats.org/officeDocument/2006/relationships/hyperlink" Target="&#49884;&#54200;31&#54200;.pptx" TargetMode="External"/><Relationship Id="rId87" Type="http://schemas.openxmlformats.org/officeDocument/2006/relationships/hyperlink" Target="&#49884;&#54200;45&#54200;.pptx" TargetMode="External"/><Relationship Id="rId110" Type="http://schemas.openxmlformats.org/officeDocument/2006/relationships/image" Target="../media/image41.png"/><Relationship Id="rId348" Type="http://schemas.openxmlformats.org/officeDocument/2006/relationships/image" Target="../media/image160.png"/><Relationship Id="rId152" Type="http://schemas.openxmlformats.org/officeDocument/2006/relationships/image" Target="../media/image62.png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415" Type="http://schemas.openxmlformats.org/officeDocument/2006/relationships/hyperlink" Target="../../&#49888;&#50557;PPT/42%20&#45572;&#44032;&#48373;&#51020;/&#45572;&#44032;&#48373;&#51020;.pptx" TargetMode="External"/><Relationship Id="rId457" Type="http://schemas.openxmlformats.org/officeDocument/2006/relationships/hyperlink" Target="../../&#49888;&#50557;PPT/63%20&#50836;&#54620;&#51060;&#49436;/&#50836;&#54620;&#51060;&#49436;1&#51109;.pptx" TargetMode="External"/><Relationship Id="rId261" Type="http://schemas.openxmlformats.org/officeDocument/2006/relationships/hyperlink" Target="&#49884;&#54200;77&#54200;.pptx" TargetMode="External"/><Relationship Id="rId14" Type="http://schemas.openxmlformats.org/officeDocument/2006/relationships/slide" Target="slide7.xml"/><Relationship Id="rId56" Type="http://schemas.openxmlformats.org/officeDocument/2006/relationships/image" Target="../media/image14.png"/><Relationship Id="rId317" Type="http://schemas.openxmlformats.org/officeDocument/2006/relationships/hyperlink" Target="&#49884;&#54200;96&#54200;.pptx" TargetMode="External"/><Relationship Id="rId359" Type="http://schemas.openxmlformats.org/officeDocument/2006/relationships/hyperlink" Target="../14&#50669;&#45824;&#54616;/&#50669;&#45824;&#54616;.pptx" TargetMode="External"/><Relationship Id="rId98" Type="http://schemas.openxmlformats.org/officeDocument/2006/relationships/image" Target="../media/image35.png"/><Relationship Id="rId121" Type="http://schemas.openxmlformats.org/officeDocument/2006/relationships/hyperlink" Target="&#49884;&#54200;37&#54200;.pptx" TargetMode="External"/><Relationship Id="rId163" Type="http://schemas.openxmlformats.org/officeDocument/2006/relationships/hyperlink" Target="&#49884;&#54200;132&#54200;.pptx" TargetMode="External"/><Relationship Id="rId219" Type="http://schemas.openxmlformats.org/officeDocument/2006/relationships/hyperlink" Target="&#49884;&#54200;104&#54200;.pptx" TargetMode="External"/><Relationship Id="rId370" Type="http://schemas.openxmlformats.org/officeDocument/2006/relationships/image" Target="../media/image171.png"/><Relationship Id="rId426" Type="http://schemas.openxmlformats.org/officeDocument/2006/relationships/image" Target="../media/image199.png"/><Relationship Id="rId230" Type="http://schemas.openxmlformats.org/officeDocument/2006/relationships/image" Target="../media/image101.png"/><Relationship Id="rId25" Type="http://schemas.openxmlformats.org/officeDocument/2006/relationships/slide" Target="slide16.xml"/><Relationship Id="rId67" Type="http://schemas.openxmlformats.org/officeDocument/2006/relationships/hyperlink" Target="&#49884;&#54200;14&#54200;.pptx" TargetMode="External"/><Relationship Id="rId272" Type="http://schemas.openxmlformats.org/officeDocument/2006/relationships/image" Target="../media/image122.png"/><Relationship Id="rId328" Type="http://schemas.openxmlformats.org/officeDocument/2006/relationships/image" Target="../media/image150.png"/><Relationship Id="rId132" Type="http://schemas.openxmlformats.org/officeDocument/2006/relationships/image" Target="../media/image52.png"/><Relationship Id="rId174" Type="http://schemas.openxmlformats.org/officeDocument/2006/relationships/image" Target="../media/image73.png"/><Relationship Id="rId381" Type="http://schemas.openxmlformats.org/officeDocument/2006/relationships/hyperlink" Target="../25&#50696;&#47112;&#48120;&#50556;&#50528;&#44032;/&#50696;&#47112;&#48120;&#50556;&#50528;&#44032;.pptx" TargetMode="External"/><Relationship Id="rId241" Type="http://schemas.openxmlformats.org/officeDocument/2006/relationships/hyperlink" Target="&#49884;&#54200;120&#54200;.pptx" TargetMode="External"/><Relationship Id="rId43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36" Type="http://schemas.openxmlformats.org/officeDocument/2006/relationships/image" Target="../media/image4.png"/><Relationship Id="rId283" Type="http://schemas.openxmlformats.org/officeDocument/2006/relationships/hyperlink" Target="&#49884;&#54200;82&#54200;.pptx" TargetMode="External"/><Relationship Id="rId339" Type="http://schemas.openxmlformats.org/officeDocument/2006/relationships/hyperlink" Target="../04&#48124;&#49688;&#44592;/&#48124;&#49688;&#44592;.pptx" TargetMode="External"/><Relationship Id="rId78" Type="http://schemas.openxmlformats.org/officeDocument/2006/relationships/image" Target="../media/image25.png"/><Relationship Id="rId101" Type="http://schemas.openxmlformats.org/officeDocument/2006/relationships/hyperlink" Target="&#49884;&#54200;06&#54200;.pptx" TargetMode="External"/><Relationship Id="rId143" Type="http://schemas.openxmlformats.org/officeDocument/2006/relationships/hyperlink" Target="&#49884;&#54200;58&#54200;.pptx" TargetMode="External"/><Relationship Id="rId185" Type="http://schemas.openxmlformats.org/officeDocument/2006/relationships/hyperlink" Target="&#49884;&#54200;130&#54200;.pptx" TargetMode="External"/><Relationship Id="rId350" Type="http://schemas.openxmlformats.org/officeDocument/2006/relationships/image" Target="../media/image161.png"/><Relationship Id="rId406" Type="http://schemas.openxmlformats.org/officeDocument/2006/relationships/image" Target="../media/image189.png"/><Relationship Id="rId9" Type="http://schemas.openxmlformats.org/officeDocument/2006/relationships/slide" Target="slide24.xml"/><Relationship Id="rId210" Type="http://schemas.openxmlformats.org/officeDocument/2006/relationships/image" Target="../media/image91.png"/><Relationship Id="rId392" Type="http://schemas.openxmlformats.org/officeDocument/2006/relationships/image" Target="../media/image182.png"/><Relationship Id="rId448" Type="http://schemas.openxmlformats.org/officeDocument/2006/relationships/image" Target="../media/image210.png"/><Relationship Id="rId252" Type="http://schemas.openxmlformats.org/officeDocument/2006/relationships/image" Target="../media/image112.png"/><Relationship Id="rId294" Type="http://schemas.openxmlformats.org/officeDocument/2006/relationships/image" Target="../media/image133.png"/><Relationship Id="rId308" Type="http://schemas.openxmlformats.org/officeDocument/2006/relationships/image" Target="../media/image140.png"/><Relationship Id="rId47" Type="http://schemas.openxmlformats.org/officeDocument/2006/relationships/hyperlink" Target="&#49884;&#54200;32&#54200;.pptx" TargetMode="External"/><Relationship Id="rId89" Type="http://schemas.openxmlformats.org/officeDocument/2006/relationships/hyperlink" Target="&#49884;&#54200;10&#54200;.pptx" TargetMode="External"/><Relationship Id="rId112" Type="http://schemas.openxmlformats.org/officeDocument/2006/relationships/image" Target="../media/image42.png"/><Relationship Id="rId154" Type="http://schemas.openxmlformats.org/officeDocument/2006/relationships/image" Target="../media/image63.png"/><Relationship Id="rId361" Type="http://schemas.openxmlformats.org/officeDocument/2006/relationships/hyperlink" Target="../15&#50640;&#49828;&#46972;/&#50640;&#49828;&#46972;.pptx" TargetMode="External"/><Relationship Id="rId196" Type="http://schemas.openxmlformats.org/officeDocument/2006/relationships/image" Target="../media/image84.png"/><Relationship Id="rId417" Type="http://schemas.openxmlformats.org/officeDocument/2006/relationships/hyperlink" Target="../../&#49888;&#50557;PPT/43%20&#50836;&#54620;&#48373;&#51020;/&#50836;&#54620;&#48373;&#51020;.pptx" TargetMode="External"/><Relationship Id="rId459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28.xml"/><Relationship Id="rId221" Type="http://schemas.openxmlformats.org/officeDocument/2006/relationships/hyperlink" Target="&#49884;&#54200;105&#54200;.pptx" TargetMode="External"/><Relationship Id="rId263" Type="http://schemas.openxmlformats.org/officeDocument/2006/relationships/hyperlink" Target="&#49884;&#54200;71&#54200;.pptx" TargetMode="External"/><Relationship Id="rId319" Type="http://schemas.openxmlformats.org/officeDocument/2006/relationships/hyperlink" Target="&#49884;&#54200;95&#54200;.pptx" TargetMode="External"/><Relationship Id="rId58" Type="http://schemas.openxmlformats.org/officeDocument/2006/relationships/image" Target="../media/image15.png"/><Relationship Id="rId123" Type="http://schemas.openxmlformats.org/officeDocument/2006/relationships/hyperlink" Target="&#49884;&#54200;27&#54200;.pptx" TargetMode="External"/><Relationship Id="rId330" Type="http://schemas.openxmlformats.org/officeDocument/2006/relationships/image" Target="../media/image151.png"/><Relationship Id="rId165" Type="http://schemas.openxmlformats.org/officeDocument/2006/relationships/hyperlink" Target="&#49884;&#54200;131&#54200;.pptx" TargetMode="External"/><Relationship Id="rId372" Type="http://schemas.openxmlformats.org/officeDocument/2006/relationships/image" Target="../media/image172.png"/><Relationship Id="rId428" Type="http://schemas.openxmlformats.org/officeDocument/2006/relationships/image" Target="../media/image200.png"/><Relationship Id="rId232" Type="http://schemas.openxmlformats.org/officeDocument/2006/relationships/image" Target="../media/image102.png"/><Relationship Id="rId274" Type="http://schemas.openxmlformats.org/officeDocument/2006/relationships/image" Target="../media/image123.png"/><Relationship Id="rId27" Type="http://schemas.openxmlformats.org/officeDocument/2006/relationships/slide" Target="slide18.xml"/><Relationship Id="rId69" Type="http://schemas.openxmlformats.org/officeDocument/2006/relationships/hyperlink" Target="&#49884;&#54200;24&#54200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76" Type="http://schemas.openxmlformats.org/officeDocument/2006/relationships/image" Target="../media/image74.png"/><Relationship Id="rId341" Type="http://schemas.openxmlformats.org/officeDocument/2006/relationships/hyperlink" Target="../05&#49888;&#47749;&#44592;/&#49888;&#47749;&#44592;.pptx" TargetMode="External"/><Relationship Id="rId383" Type="http://schemas.openxmlformats.org/officeDocument/2006/relationships/hyperlink" Target="../26&#50640;&#49828;&#44180;/&#50640;&#49828;&#44180;.pptx" TargetMode="External"/><Relationship Id="rId439" Type="http://schemas.openxmlformats.org/officeDocument/2006/relationships/hyperlink" Target="../../&#49888;&#50557;PPT/54%20&#46356;&#47784;&#45936;&#51204;&#49436;/&#46356;&#47784;&#45936;&#51204;&#49436;.pptx" TargetMode="External"/><Relationship Id="rId201" Type="http://schemas.openxmlformats.org/officeDocument/2006/relationships/hyperlink" Target="&#49884;&#54200;127&#54200;.pptx" TargetMode="External"/><Relationship Id="rId243" Type="http://schemas.openxmlformats.org/officeDocument/2006/relationships/hyperlink" Target="&#49884;&#54200;116&#54200;.pptx" TargetMode="External"/><Relationship Id="rId285" Type="http://schemas.openxmlformats.org/officeDocument/2006/relationships/hyperlink" Target="&#49884;&#54200;83&#54200;.pptx" TargetMode="External"/><Relationship Id="rId450" Type="http://schemas.openxmlformats.org/officeDocument/2006/relationships/image" Target="../media/image211.png"/><Relationship Id="rId38" Type="http://schemas.openxmlformats.org/officeDocument/2006/relationships/image" Target="../media/image5.png"/><Relationship Id="rId103" Type="http://schemas.openxmlformats.org/officeDocument/2006/relationships/hyperlink" Target="&#49884;&#54200;16&#54200;.pptx" TargetMode="External"/><Relationship Id="rId310" Type="http://schemas.openxmlformats.org/officeDocument/2006/relationships/image" Target="../media/image141.png"/><Relationship Id="rId91" Type="http://schemas.openxmlformats.org/officeDocument/2006/relationships/hyperlink" Target="&#49884;&#54200;20&#54200;.pptx" TargetMode="External"/><Relationship Id="rId145" Type="http://schemas.openxmlformats.org/officeDocument/2006/relationships/hyperlink" Target="&#49884;&#54200;48&#54200;.pptx" TargetMode="External"/><Relationship Id="rId187" Type="http://schemas.openxmlformats.org/officeDocument/2006/relationships/hyperlink" Target="&#49884;&#54200;140&#54200;.pptx" TargetMode="External"/><Relationship Id="rId352" Type="http://schemas.openxmlformats.org/officeDocument/2006/relationships/image" Target="../media/image162.png"/><Relationship Id="rId394" Type="http://schemas.openxmlformats.org/officeDocument/2006/relationships/image" Target="../media/image183.png"/><Relationship Id="rId408" Type="http://schemas.openxmlformats.org/officeDocument/2006/relationships/image" Target="../media/image190.png"/><Relationship Id="rId212" Type="http://schemas.openxmlformats.org/officeDocument/2006/relationships/image" Target="../media/image92.png"/><Relationship Id="rId254" Type="http://schemas.openxmlformats.org/officeDocument/2006/relationships/image" Target="../media/image113.png"/><Relationship Id="rId49" Type="http://schemas.openxmlformats.org/officeDocument/2006/relationships/hyperlink" Target="&#49884;&#54200;03&#54200;.pptx" TargetMode="External"/><Relationship Id="rId114" Type="http://schemas.openxmlformats.org/officeDocument/2006/relationships/image" Target="../media/image43.png"/><Relationship Id="rId296" Type="http://schemas.openxmlformats.org/officeDocument/2006/relationships/image" Target="../media/image134.png"/><Relationship Id="rId461" Type="http://schemas.openxmlformats.org/officeDocument/2006/relationships/hyperlink" Target="../../&#49888;&#50557;PPT/65%20&#50976;&#45796;&#49436;/&#50976;&#45796;&#49436;1&#51109;.pptx" TargetMode="External"/><Relationship Id="rId60" Type="http://schemas.openxmlformats.org/officeDocument/2006/relationships/image" Target="../media/image16.png"/><Relationship Id="rId156" Type="http://schemas.openxmlformats.org/officeDocument/2006/relationships/image" Target="../media/image64.png"/><Relationship Id="rId198" Type="http://schemas.openxmlformats.org/officeDocument/2006/relationships/image" Target="../media/image85.png"/><Relationship Id="rId321" Type="http://schemas.openxmlformats.org/officeDocument/2006/relationships/hyperlink" Target="&#49884;&#54200;94&#54200;.pptx" TargetMode="External"/><Relationship Id="rId363" Type="http://schemas.openxmlformats.org/officeDocument/2006/relationships/hyperlink" Target="../16&#45712;&#54756;&#48120;&#50556;/&#45712;&#54756;&#48120;&#50556;.pptx" TargetMode="External"/><Relationship Id="rId419" Type="http://schemas.openxmlformats.org/officeDocument/2006/relationships/hyperlink" Target="../../&#49888;&#50557;PPT/44%20&#49324;&#46020;&#54665;&#51204;/&#49324;&#46020;&#54665;&#51204;.pptx" TargetMode="External"/><Relationship Id="rId223" Type="http://schemas.openxmlformats.org/officeDocument/2006/relationships/hyperlink" Target="&#49884;&#54200;110&#54200;.pptx" TargetMode="External"/><Relationship Id="rId430" Type="http://schemas.openxmlformats.org/officeDocument/2006/relationships/image" Target="../media/image201.png"/><Relationship Id="rId18" Type="http://schemas.openxmlformats.org/officeDocument/2006/relationships/slide" Target="slide29.xml"/><Relationship Id="rId265" Type="http://schemas.openxmlformats.org/officeDocument/2006/relationships/hyperlink" Target="&#49884;&#54200;72&#54200;.pptx" TargetMode="External"/><Relationship Id="rId125" Type="http://schemas.openxmlformats.org/officeDocument/2006/relationships/hyperlink" Target="&#49884;&#54200;17&#54200;.pptx" TargetMode="External"/><Relationship Id="rId167" Type="http://schemas.openxmlformats.org/officeDocument/2006/relationships/hyperlink" Target="&#49884;&#54200;134&#54200;.pptx" TargetMode="External"/><Relationship Id="rId332" Type="http://schemas.openxmlformats.org/officeDocument/2006/relationships/image" Target="../media/image152.png"/><Relationship Id="rId374" Type="http://schemas.openxmlformats.org/officeDocument/2006/relationships/image" Target="../media/image173.png"/><Relationship Id="rId71" Type="http://schemas.openxmlformats.org/officeDocument/2006/relationships/hyperlink" Target="&#49884;&#54200;54&#54200;.pptx" TargetMode="External"/><Relationship Id="rId234" Type="http://schemas.openxmlformats.org/officeDocument/2006/relationships/image" Target="../media/image10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276" Type="http://schemas.openxmlformats.org/officeDocument/2006/relationships/image" Target="../media/image124.png"/><Relationship Id="rId441" Type="http://schemas.openxmlformats.org/officeDocument/2006/relationships/hyperlink" Target="../../&#49888;&#50557;PPT/55%20&#46356;&#47784;&#45936;&#54980;&#49436;/&#46356;&#47784;&#45936;&#54980;&#49436;.pptx" TargetMode="External"/><Relationship Id="rId40" Type="http://schemas.openxmlformats.org/officeDocument/2006/relationships/image" Target="../media/image6.png"/><Relationship Id="rId136" Type="http://schemas.openxmlformats.org/officeDocument/2006/relationships/image" Target="../media/image54.png"/><Relationship Id="rId178" Type="http://schemas.openxmlformats.org/officeDocument/2006/relationships/image" Target="../media/image75.png"/><Relationship Id="rId301" Type="http://schemas.openxmlformats.org/officeDocument/2006/relationships/hyperlink" Target="&#49884;&#54200;90&#54200;.pptx" TargetMode="External"/><Relationship Id="rId343" Type="http://schemas.openxmlformats.org/officeDocument/2006/relationships/hyperlink" Target="../06&#50668;&#54840;&#49688;&#50500;/&#50668;&#54840;&#49688;&#50500;.pptx" TargetMode="External"/><Relationship Id="rId61" Type="http://schemas.openxmlformats.org/officeDocument/2006/relationships/hyperlink" Target="&#49884;&#54200;42&#54200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&#49884;&#54200;137&#54200;.pptx" TargetMode="External"/><Relationship Id="rId203" Type="http://schemas.openxmlformats.org/officeDocument/2006/relationships/hyperlink" Target="&#49884;&#54200;128&#54200;.pptx" TargetMode="External"/><Relationship Id="rId385" Type="http://schemas.openxmlformats.org/officeDocument/2006/relationships/hyperlink" Target="../27&#45796;&#45768;&#50648;/&#45796;&#45768;&#50648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8.png"/><Relationship Id="rId245" Type="http://schemas.openxmlformats.org/officeDocument/2006/relationships/hyperlink" Target="&#49884;&#54200;117&#54200;.pptx" TargetMode="External"/><Relationship Id="rId266" Type="http://schemas.openxmlformats.org/officeDocument/2006/relationships/image" Target="../media/image119.png"/><Relationship Id="rId287" Type="http://schemas.openxmlformats.org/officeDocument/2006/relationships/hyperlink" Target="&#49884;&#54200;84&#54200;.pptx" TargetMode="External"/><Relationship Id="rId410" Type="http://schemas.openxmlformats.org/officeDocument/2006/relationships/image" Target="../media/image191.png"/><Relationship Id="rId431" Type="http://schemas.openxmlformats.org/officeDocument/2006/relationships/hyperlink" Target="../../&#49888;&#50557;PPT/50%20&#48716;&#47549;&#48372;&#49436;/&#48716;&#47549;&#48372;&#49436;.pptx" TargetMode="External"/><Relationship Id="rId452" Type="http://schemas.openxmlformats.org/officeDocument/2006/relationships/image" Target="../media/image212.png"/><Relationship Id="rId30" Type="http://schemas.openxmlformats.org/officeDocument/2006/relationships/slide" Target="slide8.xml"/><Relationship Id="rId105" Type="http://schemas.openxmlformats.org/officeDocument/2006/relationships/hyperlink" Target="&#49884;&#54200;26&#54200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&#49884;&#54200;38&#54200;.pptx" TargetMode="External"/><Relationship Id="rId168" Type="http://schemas.openxmlformats.org/officeDocument/2006/relationships/image" Target="../media/image70.png"/><Relationship Id="rId312" Type="http://schemas.openxmlformats.org/officeDocument/2006/relationships/image" Target="../media/image142.png"/><Relationship Id="rId333" Type="http://schemas.openxmlformats.org/officeDocument/2006/relationships/hyperlink" Target="../02&#52636;&#50528;&#44413;&#44592;/&#52636;&#50528;&#44413;&#44592;.pptx" TargetMode="External"/><Relationship Id="rId354" Type="http://schemas.openxmlformats.org/officeDocument/2006/relationships/image" Target="../media/image163.png"/><Relationship Id="rId51" Type="http://schemas.openxmlformats.org/officeDocument/2006/relationships/hyperlink" Target="&#49884;&#54200;13&#54200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49884;&#54200;30&#54200;.pptx" TargetMode="External"/><Relationship Id="rId189" Type="http://schemas.openxmlformats.org/officeDocument/2006/relationships/hyperlink" Target="&#49884;&#54200;150&#54200;.pptx" TargetMode="External"/><Relationship Id="rId375" Type="http://schemas.openxmlformats.org/officeDocument/2006/relationships/hyperlink" Target="../22&#50500;&#44032;/&#50500;&#44032;.pptx" TargetMode="External"/><Relationship Id="rId396" Type="http://schemas.openxmlformats.org/officeDocument/2006/relationships/image" Target="../media/image184.png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35" Type="http://schemas.openxmlformats.org/officeDocument/2006/relationships/hyperlink" Target="&#49884;&#54200;113&#54200;.pptx" TargetMode="External"/><Relationship Id="rId256" Type="http://schemas.openxmlformats.org/officeDocument/2006/relationships/image" Target="../media/image114.png"/><Relationship Id="rId277" Type="http://schemas.openxmlformats.org/officeDocument/2006/relationships/hyperlink" Target="&#49884;&#54200;78&#54200;.pptx" TargetMode="External"/><Relationship Id="rId298" Type="http://schemas.openxmlformats.org/officeDocument/2006/relationships/image" Target="../media/image135.png"/><Relationship Id="rId400" Type="http://schemas.openxmlformats.org/officeDocument/2006/relationships/image" Target="../media/image186.png"/><Relationship Id="rId421" Type="http://schemas.openxmlformats.org/officeDocument/2006/relationships/hyperlink" Target="../../&#49888;&#50557;PPT/45%20&#47196;&#47560;&#49436;/&#47196;&#47560;&#49436;.pptx" TargetMode="External"/><Relationship Id="rId442" Type="http://schemas.openxmlformats.org/officeDocument/2006/relationships/image" Target="../media/image207.png"/><Relationship Id="rId463" Type="http://schemas.openxmlformats.org/officeDocument/2006/relationships/hyperlink" Target="../../&#49888;&#50557;PPT/66%20&#50836;&#54620;&#44228;&#49884;&#47197;/&#50836;&#54620;&#44228;&#49884;&#47197;.pptx" TargetMode="External"/><Relationship Id="rId116" Type="http://schemas.openxmlformats.org/officeDocument/2006/relationships/image" Target="../media/image44.png"/><Relationship Id="rId137" Type="http://schemas.openxmlformats.org/officeDocument/2006/relationships/hyperlink" Target="&#49884;&#54200;62&#54200;.pptx" TargetMode="External"/><Relationship Id="rId158" Type="http://schemas.openxmlformats.org/officeDocument/2006/relationships/image" Target="../media/image65.png"/><Relationship Id="rId302" Type="http://schemas.openxmlformats.org/officeDocument/2006/relationships/image" Target="../media/image137.png"/><Relationship Id="rId323" Type="http://schemas.openxmlformats.org/officeDocument/2006/relationships/hyperlink" Target="&#49884;&#54200;93&#54200;.pptx" TargetMode="External"/><Relationship Id="rId344" Type="http://schemas.openxmlformats.org/officeDocument/2006/relationships/image" Target="../media/image158.png"/><Relationship Id="rId20" Type="http://schemas.openxmlformats.org/officeDocument/2006/relationships/slide" Target="slide11.xml"/><Relationship Id="rId41" Type="http://schemas.openxmlformats.org/officeDocument/2006/relationships/hyperlink" Target="&#49884;&#54200;02&#54200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49884;&#54200;15&#54200;.pptx" TargetMode="External"/><Relationship Id="rId179" Type="http://schemas.openxmlformats.org/officeDocument/2006/relationships/hyperlink" Target="&#49884;&#54200;125&#54200;.pptx" TargetMode="External"/><Relationship Id="rId365" Type="http://schemas.openxmlformats.org/officeDocument/2006/relationships/hyperlink" Target="../17&#50640;&#49828;&#45908;/&#50640;&#49828;&#45908;.pptx" TargetMode="External"/><Relationship Id="rId386" Type="http://schemas.openxmlformats.org/officeDocument/2006/relationships/image" Target="../media/image179.png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5" Type="http://schemas.openxmlformats.org/officeDocument/2006/relationships/hyperlink" Target="&#49884;&#54200;107&#54200;.pptx" TargetMode="External"/><Relationship Id="rId246" Type="http://schemas.openxmlformats.org/officeDocument/2006/relationships/image" Target="../media/image109.png"/><Relationship Id="rId267" Type="http://schemas.openxmlformats.org/officeDocument/2006/relationships/hyperlink" Target="&#49884;&#54200;73&#54200;.pptx" TargetMode="External"/><Relationship Id="rId288" Type="http://schemas.openxmlformats.org/officeDocument/2006/relationships/image" Target="../media/image130.png"/><Relationship Id="rId411" Type="http://schemas.openxmlformats.org/officeDocument/2006/relationships/hyperlink" Target="../../&#49888;&#50557;PPT/40%20&#47560;&#53468;&#48373;&#51020;/&#47560;&#53468;&#48373;&#51020;.pptx" TargetMode="External"/><Relationship Id="rId432" Type="http://schemas.openxmlformats.org/officeDocument/2006/relationships/image" Target="../media/image202.png"/><Relationship Id="rId453" Type="http://schemas.openxmlformats.org/officeDocument/2006/relationships/hyperlink" Target="../../&#49888;&#50557;PPT/61%20&#48288;&#46300;&#47196;&#54980;&#49436;/&#48288;&#46300;&#47196;&#54980;&#49436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&#49884;&#54200;66&#54200;.pptx" TargetMode="External"/><Relationship Id="rId313" Type="http://schemas.openxmlformats.org/officeDocument/2006/relationships/hyperlink" Target="&#49884;&#54200;98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12&#54200;.pptx" TargetMode="External"/><Relationship Id="rId52" Type="http://schemas.openxmlformats.org/officeDocument/2006/relationships/image" Target="../media/image12.png"/><Relationship Id="rId73" Type="http://schemas.openxmlformats.org/officeDocument/2006/relationships/hyperlink" Target="&#49884;&#54200;55&#54200;.pptx" TargetMode="External"/><Relationship Id="rId94" Type="http://schemas.openxmlformats.org/officeDocument/2006/relationships/image" Target="../media/image33.png"/><Relationship Id="rId148" Type="http://schemas.openxmlformats.org/officeDocument/2006/relationships/image" Target="../media/image60.png"/><Relationship Id="rId169" Type="http://schemas.openxmlformats.org/officeDocument/2006/relationships/hyperlink" Target="&#49884;&#54200;144&#54200;.pptx" TargetMode="External"/><Relationship Id="rId334" Type="http://schemas.openxmlformats.org/officeDocument/2006/relationships/image" Target="../media/image153.png"/><Relationship Id="rId355" Type="http://schemas.openxmlformats.org/officeDocument/2006/relationships/hyperlink" Target="../11&#50676;&#50773;&#44592;&#49345;/&#50676;&#50773;&#44592;&#49345;.pptx" TargetMode="External"/><Relationship Id="rId376" Type="http://schemas.openxmlformats.org/officeDocument/2006/relationships/image" Target="../media/image174.png"/><Relationship Id="rId397" Type="http://schemas.openxmlformats.org/officeDocument/2006/relationships/hyperlink" Target="../33&#48120;&#44032;/&#48120;&#44032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6.png"/><Relationship Id="rId215" Type="http://schemas.openxmlformats.org/officeDocument/2006/relationships/hyperlink" Target="&#49884;&#54200;111&#54200;.pptx" TargetMode="External"/><Relationship Id="rId236" Type="http://schemas.openxmlformats.org/officeDocument/2006/relationships/image" Target="../media/image104.png"/><Relationship Id="rId257" Type="http://schemas.openxmlformats.org/officeDocument/2006/relationships/hyperlink" Target="&#49884;&#54200;49&#54200;.pptx" TargetMode="External"/><Relationship Id="rId278" Type="http://schemas.openxmlformats.org/officeDocument/2006/relationships/image" Target="../media/image125.png"/><Relationship Id="rId401" Type="http://schemas.openxmlformats.org/officeDocument/2006/relationships/hyperlink" Target="../35&#54616;&#48149;&#44397;/&#54616;&#48149;&#44397;.pptx" TargetMode="External"/><Relationship Id="rId422" Type="http://schemas.openxmlformats.org/officeDocument/2006/relationships/image" Target="../media/image197.png"/><Relationship Id="rId443" Type="http://schemas.openxmlformats.org/officeDocument/2006/relationships/hyperlink" Target="../../&#49888;&#50557;PPT/56%20&#46356;&#46020;&#49436;/&#46356;&#46020;&#49436;.pptx" TargetMode="External"/><Relationship Id="rId464" Type="http://schemas.openxmlformats.org/officeDocument/2006/relationships/image" Target="../media/image218.png"/><Relationship Id="rId303" Type="http://schemas.openxmlformats.org/officeDocument/2006/relationships/hyperlink" Target="&#49884;&#54200;89&#54200;.pptx" TargetMode="External"/><Relationship Id="rId42" Type="http://schemas.openxmlformats.org/officeDocument/2006/relationships/image" Target="../media/image7.png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345" Type="http://schemas.openxmlformats.org/officeDocument/2006/relationships/hyperlink" Target="../07&#49324;&#49324;&#44592;/&#49324;&#49324;&#44592;.pptx" TargetMode="External"/><Relationship Id="rId387" Type="http://schemas.openxmlformats.org/officeDocument/2006/relationships/hyperlink" Target="../28&#54840;&#49464;&#50500;/&#54840;&#49464;&#50500;.pptx" TargetMode="External"/><Relationship Id="rId191" Type="http://schemas.openxmlformats.org/officeDocument/2006/relationships/hyperlink" Target="&#49884;&#54200;126&#54200;.pptx" TargetMode="External"/><Relationship Id="rId205" Type="http://schemas.openxmlformats.org/officeDocument/2006/relationships/hyperlink" Target="&#49884;&#54200;138&#54200;.pptx" TargetMode="External"/><Relationship Id="rId247" Type="http://schemas.openxmlformats.org/officeDocument/2006/relationships/hyperlink" Target="&#49884;&#54200;118&#54200;.pptx" TargetMode="External"/><Relationship Id="rId412" Type="http://schemas.openxmlformats.org/officeDocument/2006/relationships/image" Target="../media/image192.png"/><Relationship Id="rId107" Type="http://schemas.openxmlformats.org/officeDocument/2006/relationships/hyperlink" Target="&#49884;&#54200;35&#54200;.pptx" TargetMode="External"/><Relationship Id="rId289" Type="http://schemas.openxmlformats.org/officeDocument/2006/relationships/hyperlink" Target="&#49884;&#54200;85&#54200;.pptx" TargetMode="External"/><Relationship Id="rId454" Type="http://schemas.openxmlformats.org/officeDocument/2006/relationships/image" Target="../media/image213.png"/><Relationship Id="rId11" Type="http://schemas.openxmlformats.org/officeDocument/2006/relationships/slide" Target="slide25.xml"/><Relationship Id="rId53" Type="http://schemas.openxmlformats.org/officeDocument/2006/relationships/hyperlink" Target="&#49884;&#54200;23&#54200;.pptx" TargetMode="External"/><Relationship Id="rId149" Type="http://schemas.openxmlformats.org/officeDocument/2006/relationships/hyperlink" Target="&#49884;&#54200;28&#54200;.pptx" TargetMode="External"/><Relationship Id="rId314" Type="http://schemas.openxmlformats.org/officeDocument/2006/relationships/image" Target="../media/image143.png"/><Relationship Id="rId356" Type="http://schemas.openxmlformats.org/officeDocument/2006/relationships/image" Target="../media/image164.png"/><Relationship Id="rId398" Type="http://schemas.openxmlformats.org/officeDocument/2006/relationships/image" Target="../media/image185.png"/><Relationship Id="rId95" Type="http://schemas.openxmlformats.org/officeDocument/2006/relationships/hyperlink" Target="&#49884;&#54200;40&#54200;.pptx" TargetMode="External"/><Relationship Id="rId160" Type="http://schemas.openxmlformats.org/officeDocument/2006/relationships/image" Target="../media/image66.png"/><Relationship Id="rId216" Type="http://schemas.openxmlformats.org/officeDocument/2006/relationships/image" Target="../media/image94.png"/><Relationship Id="rId423" Type="http://schemas.openxmlformats.org/officeDocument/2006/relationships/hyperlink" Target="../../&#49888;&#50557;PPT/46%20&#44256;&#47536;&#46020;&#51204;&#49436;/&#44256;&#47536;&#46020;&#51204;&#49436;.pptx" TargetMode="External"/><Relationship Id="rId258" Type="http://schemas.openxmlformats.org/officeDocument/2006/relationships/image" Target="../media/image115.png"/><Relationship Id="rId465" Type="http://schemas.openxmlformats.org/officeDocument/2006/relationships/image" Target="../media/image219.png"/><Relationship Id="rId22" Type="http://schemas.openxmlformats.org/officeDocument/2006/relationships/slide" Target="slide13.xm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325" Type="http://schemas.openxmlformats.org/officeDocument/2006/relationships/hyperlink" Target="&#49884;&#54200;92&#54200;.pptx" TargetMode="External"/><Relationship Id="rId367" Type="http://schemas.openxmlformats.org/officeDocument/2006/relationships/hyperlink" Target="../18&#50853;&#44592;/&#50853;&#44592;.pptx" TargetMode="External"/><Relationship Id="rId171" Type="http://schemas.openxmlformats.org/officeDocument/2006/relationships/hyperlink" Target="&#49884;&#54200;124&#54200;.pptx" TargetMode="External"/><Relationship Id="rId227" Type="http://schemas.openxmlformats.org/officeDocument/2006/relationships/hyperlink" Target="&#49884;&#54200;106&#54200;.pptx" TargetMode="External"/><Relationship Id="rId269" Type="http://schemas.openxmlformats.org/officeDocument/2006/relationships/hyperlink" Target="&#49884;&#54200;74&#54200;.pptx" TargetMode="External"/><Relationship Id="rId434" Type="http://schemas.openxmlformats.org/officeDocument/2006/relationships/image" Target="../media/image203.png"/><Relationship Id="rId33" Type="http://schemas.openxmlformats.org/officeDocument/2006/relationships/hyperlink" Target="&#49884;&#54200;22&#54200;.pptx" TargetMode="External"/><Relationship Id="rId129" Type="http://schemas.openxmlformats.org/officeDocument/2006/relationships/hyperlink" Target="&#49884;&#54200;61&#54200;.pptx" TargetMode="External"/><Relationship Id="rId280" Type="http://schemas.openxmlformats.org/officeDocument/2006/relationships/image" Target="../media/image126.png"/><Relationship Id="rId336" Type="http://schemas.openxmlformats.org/officeDocument/2006/relationships/image" Target="../media/image154.png"/><Relationship Id="rId75" Type="http://schemas.openxmlformats.org/officeDocument/2006/relationships/hyperlink" Target="&#49884;&#54200;51&#54200;.pptx" TargetMode="External"/><Relationship Id="rId140" Type="http://schemas.openxmlformats.org/officeDocument/2006/relationships/image" Target="../media/image56.png"/><Relationship Id="rId182" Type="http://schemas.openxmlformats.org/officeDocument/2006/relationships/image" Target="../media/image77.png"/><Relationship Id="rId378" Type="http://schemas.openxmlformats.org/officeDocument/2006/relationships/image" Target="../media/image175.png"/><Relationship Id="rId403" Type="http://schemas.openxmlformats.org/officeDocument/2006/relationships/hyperlink" Target="../36&#49828;&#48148;&#45264;/&#49828;&#48148;&#45264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5.png"/><Relationship Id="rId445" Type="http://schemas.openxmlformats.org/officeDocument/2006/relationships/hyperlink" Target="../../&#49888;&#50557;PPT/57%20&#48716;&#47112;&#47788;&#49436;/&#48716;&#47112;&#47788;&#49436;1&#51109;.pptx" TargetMode="External"/><Relationship Id="rId291" Type="http://schemas.openxmlformats.org/officeDocument/2006/relationships/hyperlink" Target="&#49884;&#54200;86&#54200;.pptx" TargetMode="External"/><Relationship Id="rId305" Type="http://schemas.openxmlformats.org/officeDocument/2006/relationships/hyperlink" Target="&#49884;&#54200;100&#54200;.pptx" TargetMode="External"/><Relationship Id="rId347" Type="http://schemas.openxmlformats.org/officeDocument/2006/relationships/hyperlink" Target="../08&#47355;&#44592;/&#47355;&#44592;.pptx" TargetMode="External"/><Relationship Id="rId44" Type="http://schemas.openxmlformats.org/officeDocument/2006/relationships/image" Target="../media/image8.png"/><Relationship Id="rId86" Type="http://schemas.openxmlformats.org/officeDocument/2006/relationships/image" Target="../media/image29.png"/><Relationship Id="rId151" Type="http://schemas.openxmlformats.org/officeDocument/2006/relationships/hyperlink" Target="&#49884;&#54200;18&#54200;.pptx" TargetMode="External"/><Relationship Id="rId389" Type="http://schemas.openxmlformats.org/officeDocument/2006/relationships/hyperlink" Target="../29&#50836;&#50648;/&#50836;&#50648;.pptx" TargetMode="External"/><Relationship Id="rId193" Type="http://schemas.openxmlformats.org/officeDocument/2006/relationships/hyperlink" Target="&#49884;&#54200;136&#54200;.pptx" TargetMode="External"/><Relationship Id="rId207" Type="http://schemas.openxmlformats.org/officeDocument/2006/relationships/hyperlink" Target="&#49884;&#54200;148&#54200;.pptx" TargetMode="External"/><Relationship Id="rId249" Type="http://schemas.openxmlformats.org/officeDocument/2006/relationships/hyperlink" Target="&#49884;&#54200;119&#54200;.pptx" TargetMode="External"/><Relationship Id="rId414" Type="http://schemas.openxmlformats.org/officeDocument/2006/relationships/image" Target="../media/image193.png"/><Relationship Id="rId456" Type="http://schemas.openxmlformats.org/officeDocument/2006/relationships/image" Target="../media/image214.png"/><Relationship Id="rId13" Type="http://schemas.openxmlformats.org/officeDocument/2006/relationships/slide" Target="slide26.xml"/><Relationship Id="rId109" Type="http://schemas.openxmlformats.org/officeDocument/2006/relationships/hyperlink" Target="&#49884;&#54200;36&#54200;.pptx" TargetMode="External"/><Relationship Id="rId260" Type="http://schemas.openxmlformats.org/officeDocument/2006/relationships/image" Target="../media/image116.png"/><Relationship Id="rId316" Type="http://schemas.openxmlformats.org/officeDocument/2006/relationships/image" Target="../media/image144.png"/><Relationship Id="rId55" Type="http://schemas.openxmlformats.org/officeDocument/2006/relationships/hyperlink" Target="&#49884;&#54200;44&#54200;.pptx" TargetMode="External"/><Relationship Id="rId97" Type="http://schemas.openxmlformats.org/officeDocument/2006/relationships/hyperlink" Target="&#49884;&#54200;50&#54200;.pptx" TargetMode="External"/><Relationship Id="rId120" Type="http://schemas.openxmlformats.org/officeDocument/2006/relationships/image" Target="../media/image46.png"/><Relationship Id="rId358" Type="http://schemas.openxmlformats.org/officeDocument/2006/relationships/image" Target="../media/image165.png"/><Relationship Id="rId162" Type="http://schemas.openxmlformats.org/officeDocument/2006/relationships/image" Target="../media/image67.png"/><Relationship Id="rId218" Type="http://schemas.openxmlformats.org/officeDocument/2006/relationships/image" Target="../media/image95.png"/><Relationship Id="rId425" Type="http://schemas.openxmlformats.org/officeDocument/2006/relationships/hyperlink" Target="../../&#49888;&#50557;PPT/47%20&#44256;&#47536;&#46020;&#54980;&#49436;/&#44256;&#47536;&#46020;&#54980;&#49436;.pptx" TargetMode="External"/><Relationship Id="rId271" Type="http://schemas.openxmlformats.org/officeDocument/2006/relationships/hyperlink" Target="&#49884;&#54200;75&#54200;.pptx" TargetMode="External"/><Relationship Id="rId24" Type="http://schemas.openxmlformats.org/officeDocument/2006/relationships/slide" Target="slide15.xml"/><Relationship Id="rId66" Type="http://schemas.openxmlformats.org/officeDocument/2006/relationships/image" Target="../media/image19.png"/><Relationship Id="rId131" Type="http://schemas.openxmlformats.org/officeDocument/2006/relationships/hyperlink" Target="&#49884;&#54200;65&#54200;.pptx" TargetMode="External"/><Relationship Id="rId327" Type="http://schemas.openxmlformats.org/officeDocument/2006/relationships/hyperlink" Target="&#49884;&#54200;91&#54200;.pptx" TargetMode="External"/><Relationship Id="rId369" Type="http://schemas.openxmlformats.org/officeDocument/2006/relationships/hyperlink" Target="../19&#49884;&#54200;/&#49884;&#54200;.pptx" TargetMode="External"/><Relationship Id="rId173" Type="http://schemas.openxmlformats.org/officeDocument/2006/relationships/hyperlink" Target="&#49884;&#54200;143&#54200;.pptx" TargetMode="External"/><Relationship Id="rId229" Type="http://schemas.openxmlformats.org/officeDocument/2006/relationships/hyperlink" Target="&#49884;&#54200;108&#54200;.pptx" TargetMode="External"/><Relationship Id="rId380" Type="http://schemas.openxmlformats.org/officeDocument/2006/relationships/image" Target="../media/image176.png"/><Relationship Id="rId436" Type="http://schemas.openxmlformats.org/officeDocument/2006/relationships/image" Target="../media/image204.png"/><Relationship Id="rId240" Type="http://schemas.openxmlformats.org/officeDocument/2006/relationships/image" Target="../media/image106.png"/><Relationship Id="rId35" Type="http://schemas.openxmlformats.org/officeDocument/2006/relationships/hyperlink" Target="&#49884;&#54200;21&#54200;.pptx" TargetMode="External"/><Relationship Id="rId77" Type="http://schemas.openxmlformats.org/officeDocument/2006/relationships/hyperlink" Target="&#49884;&#54200;52&#54200;.pptx" TargetMode="External"/><Relationship Id="rId100" Type="http://schemas.openxmlformats.org/officeDocument/2006/relationships/image" Target="../media/image36.png"/><Relationship Id="rId282" Type="http://schemas.openxmlformats.org/officeDocument/2006/relationships/image" Target="../media/image127.png"/><Relationship Id="rId338" Type="http://schemas.openxmlformats.org/officeDocument/2006/relationships/image" Target="../media/image155.png"/><Relationship Id="rId8" Type="http://schemas.openxmlformats.org/officeDocument/2006/relationships/slide" Target="slide4.xml"/><Relationship Id="rId142" Type="http://schemas.openxmlformats.org/officeDocument/2006/relationships/image" Target="../media/image57.png"/><Relationship Id="rId184" Type="http://schemas.openxmlformats.org/officeDocument/2006/relationships/image" Target="../media/image78.png"/><Relationship Id="rId391" Type="http://schemas.openxmlformats.org/officeDocument/2006/relationships/hyperlink" Target="../30&#50500;&#47784;&#49828;/&#50500;&#47784;&#49828;.pptx" TargetMode="External"/><Relationship Id="rId405" Type="http://schemas.openxmlformats.org/officeDocument/2006/relationships/hyperlink" Target="../37&#54617;&#44060;/&#54617;&#44060;.pptx" TargetMode="External"/><Relationship Id="rId447" Type="http://schemas.openxmlformats.org/officeDocument/2006/relationships/hyperlink" Target="../../&#49888;&#50557;PPT/58%20&#55176;&#48652;&#47532;&#49436;/&#55176;&#48652;&#47532;&#49436;.pptx" TargetMode="External"/><Relationship Id="rId251" Type="http://schemas.openxmlformats.org/officeDocument/2006/relationships/hyperlink" Target="&#49884;&#54200;19&#54200;.pptx" TargetMode="External"/><Relationship Id="rId46" Type="http://schemas.openxmlformats.org/officeDocument/2006/relationships/image" Target="../media/image9.png"/><Relationship Id="rId293" Type="http://schemas.openxmlformats.org/officeDocument/2006/relationships/hyperlink" Target="&#49884;&#54200;87&#54200;.pptx" TargetMode="External"/><Relationship Id="rId307" Type="http://schemas.openxmlformats.org/officeDocument/2006/relationships/hyperlink" Target="&#49884;&#54200;101&#54200;.pptx" TargetMode="External"/><Relationship Id="rId349" Type="http://schemas.openxmlformats.org/officeDocument/2006/relationships/hyperlink" Target="../09&#49324;&#47924;&#50648;&#49345;/&#49324;&#47924;&#50648;&#49345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&#49884;&#54200;46&#54200;.pptx" TargetMode="External"/><Relationship Id="rId153" Type="http://schemas.openxmlformats.org/officeDocument/2006/relationships/hyperlink" Target="&#49884;&#54200;08&#54200;.pptx" TargetMode="External"/><Relationship Id="rId195" Type="http://schemas.openxmlformats.org/officeDocument/2006/relationships/hyperlink" Target="&#49884;&#54200;146&#54200;.pptx" TargetMode="External"/><Relationship Id="rId209" Type="http://schemas.openxmlformats.org/officeDocument/2006/relationships/hyperlink" Target="&#49884;&#54200;149&#54200;.pptx" TargetMode="External"/><Relationship Id="rId360" Type="http://schemas.openxmlformats.org/officeDocument/2006/relationships/image" Target="../media/image166.png"/><Relationship Id="rId416" Type="http://schemas.openxmlformats.org/officeDocument/2006/relationships/image" Target="../media/image194.png"/><Relationship Id="rId220" Type="http://schemas.openxmlformats.org/officeDocument/2006/relationships/image" Target="../media/image96.png"/><Relationship Id="rId458" Type="http://schemas.openxmlformats.org/officeDocument/2006/relationships/image" Target="../media/image215.png"/><Relationship Id="rId15" Type="http://schemas.openxmlformats.org/officeDocument/2006/relationships/slide" Target="slide27.xml"/><Relationship Id="rId57" Type="http://schemas.openxmlformats.org/officeDocument/2006/relationships/hyperlink" Target="&#49884;&#54200;04&#54200;.pptx" TargetMode="External"/><Relationship Id="rId262" Type="http://schemas.openxmlformats.org/officeDocument/2006/relationships/image" Target="../media/image117.png"/><Relationship Id="rId318" Type="http://schemas.openxmlformats.org/officeDocument/2006/relationships/image" Target="../media/image145.png"/><Relationship Id="rId99" Type="http://schemas.openxmlformats.org/officeDocument/2006/relationships/hyperlink" Target="&#49884;&#54200;56&#54200;.pptx" TargetMode="External"/><Relationship Id="rId122" Type="http://schemas.openxmlformats.org/officeDocument/2006/relationships/image" Target="../media/image47.png"/><Relationship Id="rId164" Type="http://schemas.openxmlformats.org/officeDocument/2006/relationships/image" Target="../media/image68.png"/><Relationship Id="rId371" Type="http://schemas.openxmlformats.org/officeDocument/2006/relationships/hyperlink" Target="../20&#51104;&#50616;/&#51104;&#50616;.pptx" TargetMode="External"/><Relationship Id="rId427" Type="http://schemas.openxmlformats.org/officeDocument/2006/relationships/hyperlink" Target="../../&#49888;&#50557;PPT/48%20&#44040;&#46972;&#46356;&#50500;&#49436;/&#44040;&#46972;&#46356;&#50500;&#49436;.pptx" TargetMode="External"/><Relationship Id="rId26" Type="http://schemas.openxmlformats.org/officeDocument/2006/relationships/slide" Target="slide17.xml"/><Relationship Id="rId231" Type="http://schemas.openxmlformats.org/officeDocument/2006/relationships/hyperlink" Target="&#49884;&#54200;109&#54200;.pptx" TargetMode="External"/><Relationship Id="rId273" Type="http://schemas.openxmlformats.org/officeDocument/2006/relationships/hyperlink" Target="&#49884;&#54200;76&#54200;.pptx" TargetMode="External"/><Relationship Id="rId329" Type="http://schemas.openxmlformats.org/officeDocument/2006/relationships/hyperlink" Target="&#49884;&#54200;09&#54200;.pptx" TargetMode="External"/><Relationship Id="rId68" Type="http://schemas.openxmlformats.org/officeDocument/2006/relationships/image" Target="../media/image20.png"/><Relationship Id="rId133" Type="http://schemas.openxmlformats.org/officeDocument/2006/relationships/hyperlink" Target="&#49884;&#54200;64&#54200;.pptx" TargetMode="External"/><Relationship Id="rId175" Type="http://schemas.openxmlformats.org/officeDocument/2006/relationships/hyperlink" Target="&#49884;&#54200;142&#54200;.pptx" TargetMode="External"/><Relationship Id="rId340" Type="http://schemas.openxmlformats.org/officeDocument/2006/relationships/image" Target="../media/image156.png"/><Relationship Id="rId200" Type="http://schemas.openxmlformats.org/officeDocument/2006/relationships/image" Target="../media/image86.png"/><Relationship Id="rId382" Type="http://schemas.openxmlformats.org/officeDocument/2006/relationships/image" Target="../media/image177.png"/><Relationship Id="rId438" Type="http://schemas.openxmlformats.org/officeDocument/2006/relationships/image" Target="../media/image205.png"/><Relationship Id="rId242" Type="http://schemas.openxmlformats.org/officeDocument/2006/relationships/image" Target="../media/image107.png"/><Relationship Id="rId284" Type="http://schemas.openxmlformats.org/officeDocument/2006/relationships/image" Target="../media/image128.png"/><Relationship Id="rId37" Type="http://schemas.openxmlformats.org/officeDocument/2006/relationships/hyperlink" Target="&#49884;&#54200;11&#54200;.pptx" TargetMode="External"/><Relationship Id="rId79" Type="http://schemas.openxmlformats.org/officeDocument/2006/relationships/hyperlink" Target="&#49884;&#54200;53&#54200;.pptx" TargetMode="External"/><Relationship Id="rId102" Type="http://schemas.openxmlformats.org/officeDocument/2006/relationships/image" Target="../media/image37.png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86" Type="http://schemas.openxmlformats.org/officeDocument/2006/relationships/image" Target="../media/image79.png"/><Relationship Id="rId351" Type="http://schemas.openxmlformats.org/officeDocument/2006/relationships/hyperlink" Target="../10&#49324;&#47924;&#50648;&#54616;/&#49324;&#47924;&#50648;&#54616;.pptx" TargetMode="External"/><Relationship Id="rId393" Type="http://schemas.openxmlformats.org/officeDocument/2006/relationships/hyperlink" Target="../31&#50724;&#48148;&#45852;/&#50724;&#48148;&#45852;1&#51109;.pptx" TargetMode="External"/><Relationship Id="rId407" Type="http://schemas.openxmlformats.org/officeDocument/2006/relationships/hyperlink" Target="../38&#49828;&#44032;&#47028;/&#49828;&#44032;&#47028;.pptx" TargetMode="External"/><Relationship Id="rId449" Type="http://schemas.openxmlformats.org/officeDocument/2006/relationships/hyperlink" Target="../../&#49888;&#50557;PPT/59%20&#50556;&#44256;&#48372;&#49436;/&#50556;&#44256;&#48372;&#49436;.pptx" TargetMode="External"/><Relationship Id="rId211" Type="http://schemas.openxmlformats.org/officeDocument/2006/relationships/hyperlink" Target="&#49884;&#54200;139&#54200;.pptx" TargetMode="External"/><Relationship Id="rId253" Type="http://schemas.openxmlformats.org/officeDocument/2006/relationships/hyperlink" Target="&#49884;&#54200;29&#54200;.pptx" TargetMode="External"/><Relationship Id="rId295" Type="http://schemas.openxmlformats.org/officeDocument/2006/relationships/hyperlink" Target="&#49884;&#54200;69&#54200;.pptx" TargetMode="External"/><Relationship Id="rId309" Type="http://schemas.openxmlformats.org/officeDocument/2006/relationships/hyperlink" Target="&#49884;&#54200;102&#54200;.pptx" TargetMode="External"/><Relationship Id="rId460" Type="http://schemas.openxmlformats.org/officeDocument/2006/relationships/image" Target="../media/image216.png"/><Relationship Id="rId48" Type="http://schemas.openxmlformats.org/officeDocument/2006/relationships/image" Target="../media/image10.png"/><Relationship Id="rId113" Type="http://schemas.openxmlformats.org/officeDocument/2006/relationships/hyperlink" Target="&#49884;&#54200;60&#54200;.pptx" TargetMode="External"/><Relationship Id="rId320" Type="http://schemas.openxmlformats.org/officeDocument/2006/relationships/image" Target="../media/image146.png"/><Relationship Id="rId155" Type="http://schemas.openxmlformats.org/officeDocument/2006/relationships/hyperlink" Target="&#49884;&#54200;122&#54200;.pptx" TargetMode="External"/><Relationship Id="rId197" Type="http://schemas.openxmlformats.org/officeDocument/2006/relationships/hyperlink" Target="&#49884;&#54200;147&#54200;.pptx" TargetMode="External"/><Relationship Id="rId362" Type="http://schemas.openxmlformats.org/officeDocument/2006/relationships/image" Target="../media/image167.png"/><Relationship Id="rId418" Type="http://schemas.openxmlformats.org/officeDocument/2006/relationships/image" Target="../media/image195.png"/><Relationship Id="rId222" Type="http://schemas.openxmlformats.org/officeDocument/2006/relationships/image" Target="../media/image97.png"/><Relationship Id="rId264" Type="http://schemas.openxmlformats.org/officeDocument/2006/relationships/image" Target="../media/image118.png"/><Relationship Id="rId17" Type="http://schemas.openxmlformats.org/officeDocument/2006/relationships/slide" Target="slide9.xml"/><Relationship Id="rId59" Type="http://schemas.openxmlformats.org/officeDocument/2006/relationships/hyperlink" Target="&#49884;&#54200;41&#54200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166" Type="http://schemas.openxmlformats.org/officeDocument/2006/relationships/image" Target="../media/image69.png"/><Relationship Id="rId331" Type="http://schemas.openxmlformats.org/officeDocument/2006/relationships/hyperlink" Target="../../&#44396;-&#49888;&#50557;%20&#49457;&#44221;&#47785;&#47197;.pptx" TargetMode="External"/><Relationship Id="rId373" Type="http://schemas.openxmlformats.org/officeDocument/2006/relationships/hyperlink" Target="../21&#51204;&#46020;&#49436;/&#51204;&#46020;&#49436;.pptx" TargetMode="External"/><Relationship Id="rId429" Type="http://schemas.openxmlformats.org/officeDocument/2006/relationships/hyperlink" Target="../../&#49888;&#50557;PPT/49%20&#50640;&#48288;&#49548;&#49436;/&#50640;&#48288;&#49548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2&#54200;.pptx" TargetMode="External"/><Relationship Id="rId440" Type="http://schemas.openxmlformats.org/officeDocument/2006/relationships/image" Target="../media/image206.png"/><Relationship Id="rId28" Type="http://schemas.openxmlformats.org/officeDocument/2006/relationships/slide" Target="slide19.xml"/><Relationship Id="rId275" Type="http://schemas.openxmlformats.org/officeDocument/2006/relationships/hyperlink" Target="&#49884;&#54200;70&#54200;.pptx" TargetMode="External"/><Relationship Id="rId300" Type="http://schemas.openxmlformats.org/officeDocument/2006/relationships/image" Target="../media/image136.png"/><Relationship Id="rId81" Type="http://schemas.openxmlformats.org/officeDocument/2006/relationships/hyperlink" Target="&#49884;&#54200;05&#54200;.pptx" TargetMode="External"/><Relationship Id="rId135" Type="http://schemas.openxmlformats.org/officeDocument/2006/relationships/hyperlink" Target="&#49884;&#54200;63&#54200;.pptx" TargetMode="External"/><Relationship Id="rId177" Type="http://schemas.openxmlformats.org/officeDocument/2006/relationships/hyperlink" Target="&#49884;&#54200;141&#54200;.pptx" TargetMode="External"/><Relationship Id="rId342" Type="http://schemas.openxmlformats.org/officeDocument/2006/relationships/image" Target="../media/image157.png"/><Relationship Id="rId384" Type="http://schemas.openxmlformats.org/officeDocument/2006/relationships/image" Target="../media/image178.png"/><Relationship Id="rId202" Type="http://schemas.openxmlformats.org/officeDocument/2006/relationships/image" Target="../media/image87.png"/><Relationship Id="rId244" Type="http://schemas.openxmlformats.org/officeDocument/2006/relationships/image" Target="../media/image108.png"/><Relationship Id="rId39" Type="http://schemas.openxmlformats.org/officeDocument/2006/relationships/hyperlink" Target="&#49884;&#54200;01&#54200;.pptx" TargetMode="External"/><Relationship Id="rId286" Type="http://schemas.openxmlformats.org/officeDocument/2006/relationships/image" Target="../media/image129.png"/><Relationship Id="rId451" Type="http://schemas.openxmlformats.org/officeDocument/2006/relationships/hyperlink" Target="../../&#49888;&#50557;PPT/60%20&#48288;&#46300;&#47196;&#51204;&#49436;/&#48288;&#46300;&#47196;&#51204;&#49436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46" Type="http://schemas.openxmlformats.org/officeDocument/2006/relationships/image" Target="../media/image59.png"/><Relationship Id="rId188" Type="http://schemas.openxmlformats.org/officeDocument/2006/relationships/image" Target="../media/image80.png"/><Relationship Id="rId311" Type="http://schemas.openxmlformats.org/officeDocument/2006/relationships/hyperlink" Target="&#49884;&#54200;99&#54200;.pptx" TargetMode="External"/><Relationship Id="rId353" Type="http://schemas.openxmlformats.org/officeDocument/2006/relationships/hyperlink" Target="../12&#50676;&#50773;&#44592;&#54616;/&#50676;&#50773;&#44592;&#54616;.pptx" TargetMode="External"/><Relationship Id="rId395" Type="http://schemas.openxmlformats.org/officeDocument/2006/relationships/hyperlink" Target="../32&#50836;&#45208;/&#50836;&#45208;.pptx" TargetMode="External"/><Relationship Id="rId409" Type="http://schemas.openxmlformats.org/officeDocument/2006/relationships/hyperlink" Target="../39&#47568;&#46972;&#44592;/&#47568;&#46972;&#44592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&#49884;&#54200;129&#54200;.pptx" TargetMode="External"/><Relationship Id="rId420" Type="http://schemas.openxmlformats.org/officeDocument/2006/relationships/image" Target="../media/image196.png"/><Relationship Id="rId255" Type="http://schemas.openxmlformats.org/officeDocument/2006/relationships/hyperlink" Target="&#49884;&#54200;39&#54200;.pptx" TargetMode="External"/><Relationship Id="rId297" Type="http://schemas.openxmlformats.org/officeDocument/2006/relationships/hyperlink" Target="&#49884;&#54200;79&#54200;.pptx" TargetMode="External"/><Relationship Id="rId462" Type="http://schemas.openxmlformats.org/officeDocument/2006/relationships/image" Target="../media/image217.png"/><Relationship Id="rId115" Type="http://schemas.openxmlformats.org/officeDocument/2006/relationships/hyperlink" Target="&#49884;&#54200;07&#54200;.pptx" TargetMode="External"/><Relationship Id="rId157" Type="http://schemas.openxmlformats.org/officeDocument/2006/relationships/hyperlink" Target="&#49884;&#54200;121&#54200;.pptx" TargetMode="External"/><Relationship Id="rId322" Type="http://schemas.openxmlformats.org/officeDocument/2006/relationships/image" Target="../media/image147.png"/><Relationship Id="rId364" Type="http://schemas.openxmlformats.org/officeDocument/2006/relationships/image" Target="../media/image168.png"/></Relationships>
</file>

<file path=ppt/slides/_rels/slide26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57&#54200;.pptx" TargetMode="External"/><Relationship Id="rId299" Type="http://schemas.openxmlformats.org/officeDocument/2006/relationships/hyperlink" Target="&#49884;&#54200;80&#54200;.pptx" TargetMode="External"/><Relationship Id="rId21" Type="http://schemas.openxmlformats.org/officeDocument/2006/relationships/slide" Target="slide12.xml"/><Relationship Id="rId63" Type="http://schemas.openxmlformats.org/officeDocument/2006/relationships/hyperlink" Target="&#49884;&#54200;43&#54200;.pptx" TargetMode="External"/><Relationship Id="rId159" Type="http://schemas.openxmlformats.org/officeDocument/2006/relationships/hyperlink" Target="&#49884;&#54200;123&#54200;.pptx" TargetMode="External"/><Relationship Id="rId324" Type="http://schemas.openxmlformats.org/officeDocument/2006/relationships/image" Target="../media/image148.png"/><Relationship Id="rId366" Type="http://schemas.openxmlformats.org/officeDocument/2006/relationships/image" Target="../media/image169.png"/><Relationship Id="rId170" Type="http://schemas.openxmlformats.org/officeDocument/2006/relationships/image" Target="../media/image71.png"/><Relationship Id="rId226" Type="http://schemas.openxmlformats.org/officeDocument/2006/relationships/image" Target="../media/image99.png"/><Relationship Id="rId433" Type="http://schemas.openxmlformats.org/officeDocument/2006/relationships/hyperlink" Target="../../&#49888;&#50557;PPT/51%20&#44264;&#47196;&#49352;&#49436;/&#44264;&#47196;&#49352;&#49436;.pptx" TargetMode="External"/><Relationship Id="rId268" Type="http://schemas.openxmlformats.org/officeDocument/2006/relationships/image" Target="../media/image120.png"/><Relationship Id="rId32" Type="http://schemas.openxmlformats.org/officeDocument/2006/relationships/image" Target="../media/image2.png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335" Type="http://schemas.openxmlformats.org/officeDocument/2006/relationships/hyperlink" Target="&#52285;&#49464;&#44592;.pptx" TargetMode="External"/><Relationship Id="rId377" Type="http://schemas.openxmlformats.org/officeDocument/2006/relationships/hyperlink" Target="../23&#51060;&#49324;&#50556;/&#51060;&#49324;&#50556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35&#54200;.pptx" TargetMode="External"/><Relationship Id="rId237" Type="http://schemas.openxmlformats.org/officeDocument/2006/relationships/hyperlink" Target="&#49884;&#54200;114&#54200;.pptx" TargetMode="External"/><Relationship Id="rId402" Type="http://schemas.openxmlformats.org/officeDocument/2006/relationships/image" Target="../media/image187.png"/><Relationship Id="rId279" Type="http://schemas.openxmlformats.org/officeDocument/2006/relationships/hyperlink" Target="&#49884;&#54200;88&#54200;.pptx" TargetMode="External"/><Relationship Id="rId444" Type="http://schemas.openxmlformats.org/officeDocument/2006/relationships/image" Target="../media/image208.png"/><Relationship Id="rId43" Type="http://schemas.openxmlformats.org/officeDocument/2006/relationships/hyperlink" Target="&#49884;&#54200;33&#54200;.pptx" TargetMode="External"/><Relationship Id="rId139" Type="http://schemas.openxmlformats.org/officeDocument/2006/relationships/hyperlink" Target="&#49884;&#54200;67&#54200;.pptx" TargetMode="External"/><Relationship Id="rId290" Type="http://schemas.openxmlformats.org/officeDocument/2006/relationships/image" Target="../media/image131.png"/><Relationship Id="rId304" Type="http://schemas.openxmlformats.org/officeDocument/2006/relationships/image" Target="../media/image138.png"/><Relationship Id="rId346" Type="http://schemas.openxmlformats.org/officeDocument/2006/relationships/image" Target="../media/image159.png"/><Relationship Id="rId388" Type="http://schemas.openxmlformats.org/officeDocument/2006/relationships/image" Target="../media/image180.png"/><Relationship Id="rId85" Type="http://schemas.openxmlformats.org/officeDocument/2006/relationships/hyperlink" Target="&#49884;&#54200;25&#54200;.pptx" TargetMode="External"/><Relationship Id="rId150" Type="http://schemas.openxmlformats.org/officeDocument/2006/relationships/image" Target="../media/image61.png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413" Type="http://schemas.openxmlformats.org/officeDocument/2006/relationships/hyperlink" Target="../../&#49888;&#50557;PPT/41%20&#47560;&#44032;&#48373;&#51020;/&#47560;&#44032;&#48373;&#51020;.pptx" TargetMode="External"/><Relationship Id="rId248" Type="http://schemas.openxmlformats.org/officeDocument/2006/relationships/image" Target="../media/image110.png"/><Relationship Id="rId455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6.xml"/><Relationship Id="rId108" Type="http://schemas.openxmlformats.org/officeDocument/2006/relationships/image" Target="../media/image40.png"/><Relationship Id="rId315" Type="http://schemas.openxmlformats.org/officeDocument/2006/relationships/hyperlink" Target="&#49884;&#54200;97&#54200;.pptx" TargetMode="External"/><Relationship Id="rId357" Type="http://schemas.openxmlformats.org/officeDocument/2006/relationships/hyperlink" Target="../13&#50669;&#45824;&#49345;/&#50669;&#45824;&#49345;.pptx" TargetMode="External"/><Relationship Id="rId54" Type="http://schemas.openxmlformats.org/officeDocument/2006/relationships/image" Target="../media/image13.png"/><Relationship Id="rId96" Type="http://schemas.openxmlformats.org/officeDocument/2006/relationships/image" Target="../media/image34.png"/><Relationship Id="rId161" Type="http://schemas.openxmlformats.org/officeDocument/2006/relationships/hyperlink" Target="&#49884;&#54200;133&#54200;.pptx" TargetMode="External"/><Relationship Id="rId217" Type="http://schemas.openxmlformats.org/officeDocument/2006/relationships/hyperlink" Target="&#49884;&#54200;103&#54200;.pptx" TargetMode="External"/><Relationship Id="rId399" Type="http://schemas.openxmlformats.org/officeDocument/2006/relationships/hyperlink" Target="../34&#45208;&#54996;/&#45208;&#54996;.pptx" TargetMode="External"/><Relationship Id="rId259" Type="http://schemas.openxmlformats.org/officeDocument/2006/relationships/hyperlink" Target="&#49884;&#54200;59&#54200;.pptx" TargetMode="External"/><Relationship Id="rId424" Type="http://schemas.openxmlformats.org/officeDocument/2006/relationships/image" Target="../media/image198.png"/><Relationship Id="rId466" Type="http://schemas.openxmlformats.org/officeDocument/2006/relationships/image" Target="../media/image245.png"/><Relationship Id="rId23" Type="http://schemas.openxmlformats.org/officeDocument/2006/relationships/slide" Target="slide14.xml"/><Relationship Id="rId119" Type="http://schemas.openxmlformats.org/officeDocument/2006/relationships/hyperlink" Target="&#49884;&#54200;47&#54200;.pptx" TargetMode="External"/><Relationship Id="rId270" Type="http://schemas.openxmlformats.org/officeDocument/2006/relationships/image" Target="../media/image121.png"/><Relationship Id="rId326" Type="http://schemas.openxmlformats.org/officeDocument/2006/relationships/image" Target="../media/image149.png"/><Relationship Id="rId65" Type="http://schemas.openxmlformats.org/officeDocument/2006/relationships/hyperlink" Target="&#49884;&#54200;34&#54200;.pptx" TargetMode="External"/><Relationship Id="rId130" Type="http://schemas.openxmlformats.org/officeDocument/2006/relationships/image" Target="../media/image51.png"/><Relationship Id="rId368" Type="http://schemas.openxmlformats.org/officeDocument/2006/relationships/image" Target="../media/image170.png"/><Relationship Id="rId172" Type="http://schemas.openxmlformats.org/officeDocument/2006/relationships/image" Target="../media/image72.png"/><Relationship Id="rId228" Type="http://schemas.openxmlformats.org/officeDocument/2006/relationships/image" Target="../media/image100.png"/><Relationship Id="rId43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1" Type="http://schemas.openxmlformats.org/officeDocument/2006/relationships/hyperlink" Target="&#49884;&#54200;81&#54200;.pptx" TargetMode="External"/><Relationship Id="rId337" Type="http://schemas.openxmlformats.org/officeDocument/2006/relationships/hyperlink" Target="../03&#47112;&#50948;&#44592;/&#47112;&#50948;&#44592;.pptx" TargetMode="External"/><Relationship Id="rId34" Type="http://schemas.openxmlformats.org/officeDocument/2006/relationships/image" Target="../media/image3.png"/><Relationship Id="rId76" Type="http://schemas.openxmlformats.org/officeDocument/2006/relationships/image" Target="../media/image24.png"/><Relationship Id="rId141" Type="http://schemas.openxmlformats.org/officeDocument/2006/relationships/hyperlink" Target="&#49884;&#54200;68&#54200;.pptx" TargetMode="External"/><Relationship Id="rId379" Type="http://schemas.openxmlformats.org/officeDocument/2006/relationships/hyperlink" Target="../24&#50696;&#47112;&#48120;&#50556;/&#50696;&#47112;&#48120;&#50556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45&#54200;.pptx" TargetMode="External"/><Relationship Id="rId239" Type="http://schemas.openxmlformats.org/officeDocument/2006/relationships/hyperlink" Target="&#49884;&#54200;115&#54200;.pptx" TargetMode="External"/><Relationship Id="rId390" Type="http://schemas.openxmlformats.org/officeDocument/2006/relationships/image" Target="../media/image181.png"/><Relationship Id="rId404" Type="http://schemas.openxmlformats.org/officeDocument/2006/relationships/image" Target="../media/image188.png"/><Relationship Id="rId446" Type="http://schemas.openxmlformats.org/officeDocument/2006/relationships/image" Target="../media/image209.png"/><Relationship Id="rId250" Type="http://schemas.openxmlformats.org/officeDocument/2006/relationships/image" Target="../media/image111.png"/><Relationship Id="rId292" Type="http://schemas.openxmlformats.org/officeDocument/2006/relationships/image" Target="../media/image132.png"/><Relationship Id="rId306" Type="http://schemas.openxmlformats.org/officeDocument/2006/relationships/image" Target="../media/image139.png"/><Relationship Id="rId45" Type="http://schemas.openxmlformats.org/officeDocument/2006/relationships/hyperlink" Target="&#49884;&#54200;31&#54200;.pptx" TargetMode="External"/><Relationship Id="rId87" Type="http://schemas.openxmlformats.org/officeDocument/2006/relationships/hyperlink" Target="&#49884;&#54200;45&#54200;.pptx" TargetMode="External"/><Relationship Id="rId110" Type="http://schemas.openxmlformats.org/officeDocument/2006/relationships/image" Target="../media/image41.png"/><Relationship Id="rId348" Type="http://schemas.openxmlformats.org/officeDocument/2006/relationships/image" Target="../media/image160.png"/><Relationship Id="rId152" Type="http://schemas.openxmlformats.org/officeDocument/2006/relationships/image" Target="../media/image62.png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415" Type="http://schemas.openxmlformats.org/officeDocument/2006/relationships/hyperlink" Target="../../&#49888;&#50557;PPT/42%20&#45572;&#44032;&#48373;&#51020;/&#45572;&#44032;&#48373;&#51020;.pptx" TargetMode="External"/><Relationship Id="rId457" Type="http://schemas.openxmlformats.org/officeDocument/2006/relationships/hyperlink" Target="../../&#49888;&#50557;PPT/63%20&#50836;&#54620;&#51060;&#49436;/&#50836;&#54620;&#51060;&#49436;1&#51109;.pptx" TargetMode="External"/><Relationship Id="rId261" Type="http://schemas.openxmlformats.org/officeDocument/2006/relationships/hyperlink" Target="&#49884;&#54200;77&#54200;.pptx" TargetMode="External"/><Relationship Id="rId14" Type="http://schemas.openxmlformats.org/officeDocument/2006/relationships/slide" Target="slide7.xml"/><Relationship Id="rId56" Type="http://schemas.openxmlformats.org/officeDocument/2006/relationships/image" Target="../media/image14.png"/><Relationship Id="rId317" Type="http://schemas.openxmlformats.org/officeDocument/2006/relationships/hyperlink" Target="&#49884;&#54200;96&#54200;.pptx" TargetMode="External"/><Relationship Id="rId359" Type="http://schemas.openxmlformats.org/officeDocument/2006/relationships/hyperlink" Target="../14&#50669;&#45824;&#54616;/&#50669;&#45824;&#54616;.pptx" TargetMode="External"/><Relationship Id="rId98" Type="http://schemas.openxmlformats.org/officeDocument/2006/relationships/image" Target="../media/image35.png"/><Relationship Id="rId121" Type="http://schemas.openxmlformats.org/officeDocument/2006/relationships/hyperlink" Target="&#49884;&#54200;37&#54200;.pptx" TargetMode="External"/><Relationship Id="rId163" Type="http://schemas.openxmlformats.org/officeDocument/2006/relationships/hyperlink" Target="&#49884;&#54200;132&#54200;.pptx" TargetMode="External"/><Relationship Id="rId219" Type="http://schemas.openxmlformats.org/officeDocument/2006/relationships/hyperlink" Target="&#49884;&#54200;104&#54200;.pptx" TargetMode="External"/><Relationship Id="rId370" Type="http://schemas.openxmlformats.org/officeDocument/2006/relationships/image" Target="../media/image171.png"/><Relationship Id="rId426" Type="http://schemas.openxmlformats.org/officeDocument/2006/relationships/image" Target="../media/image199.png"/><Relationship Id="rId230" Type="http://schemas.openxmlformats.org/officeDocument/2006/relationships/image" Target="../media/image101.png"/><Relationship Id="rId25" Type="http://schemas.openxmlformats.org/officeDocument/2006/relationships/slide" Target="slide16.xml"/><Relationship Id="rId67" Type="http://schemas.openxmlformats.org/officeDocument/2006/relationships/hyperlink" Target="&#49884;&#54200;14&#54200;.pptx" TargetMode="External"/><Relationship Id="rId272" Type="http://schemas.openxmlformats.org/officeDocument/2006/relationships/image" Target="../media/image122.png"/><Relationship Id="rId328" Type="http://schemas.openxmlformats.org/officeDocument/2006/relationships/image" Target="../media/image150.png"/><Relationship Id="rId132" Type="http://schemas.openxmlformats.org/officeDocument/2006/relationships/image" Target="../media/image52.png"/><Relationship Id="rId174" Type="http://schemas.openxmlformats.org/officeDocument/2006/relationships/image" Target="../media/image73.png"/><Relationship Id="rId381" Type="http://schemas.openxmlformats.org/officeDocument/2006/relationships/hyperlink" Target="../25&#50696;&#47112;&#48120;&#50556;&#50528;&#44032;/&#50696;&#47112;&#48120;&#50556;&#50528;&#44032;.pptx" TargetMode="External"/><Relationship Id="rId241" Type="http://schemas.openxmlformats.org/officeDocument/2006/relationships/hyperlink" Target="&#49884;&#54200;120&#54200;.pptx" TargetMode="External"/><Relationship Id="rId43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36" Type="http://schemas.openxmlformats.org/officeDocument/2006/relationships/image" Target="../media/image4.png"/><Relationship Id="rId283" Type="http://schemas.openxmlformats.org/officeDocument/2006/relationships/hyperlink" Target="&#49884;&#54200;82&#54200;.pptx" TargetMode="External"/><Relationship Id="rId339" Type="http://schemas.openxmlformats.org/officeDocument/2006/relationships/hyperlink" Target="../04&#48124;&#49688;&#44592;/&#48124;&#49688;&#44592;.pptx" TargetMode="External"/><Relationship Id="rId78" Type="http://schemas.openxmlformats.org/officeDocument/2006/relationships/image" Target="../media/image25.png"/><Relationship Id="rId101" Type="http://schemas.openxmlformats.org/officeDocument/2006/relationships/hyperlink" Target="&#49884;&#54200;06&#54200;.pptx" TargetMode="External"/><Relationship Id="rId143" Type="http://schemas.openxmlformats.org/officeDocument/2006/relationships/hyperlink" Target="&#49884;&#54200;58&#54200;.pptx" TargetMode="External"/><Relationship Id="rId185" Type="http://schemas.openxmlformats.org/officeDocument/2006/relationships/hyperlink" Target="&#49884;&#54200;130&#54200;.pptx" TargetMode="External"/><Relationship Id="rId350" Type="http://schemas.openxmlformats.org/officeDocument/2006/relationships/image" Target="../media/image161.png"/><Relationship Id="rId406" Type="http://schemas.openxmlformats.org/officeDocument/2006/relationships/image" Target="../media/image189.png"/><Relationship Id="rId9" Type="http://schemas.openxmlformats.org/officeDocument/2006/relationships/slide" Target="slide24.xml"/><Relationship Id="rId210" Type="http://schemas.openxmlformats.org/officeDocument/2006/relationships/image" Target="../media/image91.png"/><Relationship Id="rId392" Type="http://schemas.openxmlformats.org/officeDocument/2006/relationships/image" Target="../media/image182.png"/><Relationship Id="rId448" Type="http://schemas.openxmlformats.org/officeDocument/2006/relationships/image" Target="../media/image210.png"/><Relationship Id="rId252" Type="http://schemas.openxmlformats.org/officeDocument/2006/relationships/image" Target="../media/image112.png"/><Relationship Id="rId294" Type="http://schemas.openxmlformats.org/officeDocument/2006/relationships/image" Target="../media/image133.png"/><Relationship Id="rId308" Type="http://schemas.openxmlformats.org/officeDocument/2006/relationships/image" Target="../media/image140.png"/><Relationship Id="rId47" Type="http://schemas.openxmlformats.org/officeDocument/2006/relationships/hyperlink" Target="&#49884;&#54200;32&#54200;.pptx" TargetMode="External"/><Relationship Id="rId89" Type="http://schemas.openxmlformats.org/officeDocument/2006/relationships/hyperlink" Target="&#49884;&#54200;10&#54200;.pptx" TargetMode="External"/><Relationship Id="rId112" Type="http://schemas.openxmlformats.org/officeDocument/2006/relationships/image" Target="../media/image42.png"/><Relationship Id="rId154" Type="http://schemas.openxmlformats.org/officeDocument/2006/relationships/image" Target="../media/image63.png"/><Relationship Id="rId361" Type="http://schemas.openxmlformats.org/officeDocument/2006/relationships/hyperlink" Target="../15&#50640;&#49828;&#46972;/&#50640;&#49828;&#46972;.pptx" TargetMode="External"/><Relationship Id="rId196" Type="http://schemas.openxmlformats.org/officeDocument/2006/relationships/image" Target="../media/image84.png"/><Relationship Id="rId417" Type="http://schemas.openxmlformats.org/officeDocument/2006/relationships/hyperlink" Target="../../&#49888;&#50557;PPT/43%20&#50836;&#54620;&#48373;&#51020;/&#50836;&#54620;&#48373;&#51020;.pptx" TargetMode="External"/><Relationship Id="rId459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28.xml"/><Relationship Id="rId221" Type="http://schemas.openxmlformats.org/officeDocument/2006/relationships/hyperlink" Target="&#49884;&#54200;105&#54200;.pptx" TargetMode="External"/><Relationship Id="rId263" Type="http://schemas.openxmlformats.org/officeDocument/2006/relationships/hyperlink" Target="&#49884;&#54200;71&#54200;.pptx" TargetMode="External"/><Relationship Id="rId319" Type="http://schemas.openxmlformats.org/officeDocument/2006/relationships/hyperlink" Target="&#49884;&#54200;95&#54200;.pptx" TargetMode="External"/><Relationship Id="rId58" Type="http://schemas.openxmlformats.org/officeDocument/2006/relationships/image" Target="../media/image15.png"/><Relationship Id="rId123" Type="http://schemas.openxmlformats.org/officeDocument/2006/relationships/hyperlink" Target="&#49884;&#54200;27&#54200;.pptx" TargetMode="External"/><Relationship Id="rId330" Type="http://schemas.openxmlformats.org/officeDocument/2006/relationships/image" Target="../media/image151.png"/><Relationship Id="rId165" Type="http://schemas.openxmlformats.org/officeDocument/2006/relationships/hyperlink" Target="&#49884;&#54200;131&#54200;.pptx" TargetMode="External"/><Relationship Id="rId372" Type="http://schemas.openxmlformats.org/officeDocument/2006/relationships/image" Target="../media/image172.png"/><Relationship Id="rId428" Type="http://schemas.openxmlformats.org/officeDocument/2006/relationships/image" Target="../media/image200.png"/><Relationship Id="rId232" Type="http://schemas.openxmlformats.org/officeDocument/2006/relationships/image" Target="../media/image102.png"/><Relationship Id="rId274" Type="http://schemas.openxmlformats.org/officeDocument/2006/relationships/image" Target="../media/image123.png"/><Relationship Id="rId27" Type="http://schemas.openxmlformats.org/officeDocument/2006/relationships/slide" Target="slide18.xml"/><Relationship Id="rId69" Type="http://schemas.openxmlformats.org/officeDocument/2006/relationships/hyperlink" Target="&#49884;&#54200;24&#54200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76" Type="http://schemas.openxmlformats.org/officeDocument/2006/relationships/image" Target="../media/image74.png"/><Relationship Id="rId341" Type="http://schemas.openxmlformats.org/officeDocument/2006/relationships/hyperlink" Target="../05&#49888;&#47749;&#44592;/&#49888;&#47749;&#44592;.pptx" TargetMode="External"/><Relationship Id="rId383" Type="http://schemas.openxmlformats.org/officeDocument/2006/relationships/hyperlink" Target="../26&#50640;&#49828;&#44180;/&#50640;&#49828;&#44180;.pptx" TargetMode="External"/><Relationship Id="rId439" Type="http://schemas.openxmlformats.org/officeDocument/2006/relationships/hyperlink" Target="../../&#49888;&#50557;PPT/54%20&#46356;&#47784;&#45936;&#51204;&#49436;/&#46356;&#47784;&#45936;&#51204;&#49436;.pptx" TargetMode="External"/><Relationship Id="rId201" Type="http://schemas.openxmlformats.org/officeDocument/2006/relationships/hyperlink" Target="&#49884;&#54200;127&#54200;.pptx" TargetMode="External"/><Relationship Id="rId243" Type="http://schemas.openxmlformats.org/officeDocument/2006/relationships/hyperlink" Target="&#49884;&#54200;116&#54200;.pptx" TargetMode="External"/><Relationship Id="rId285" Type="http://schemas.openxmlformats.org/officeDocument/2006/relationships/hyperlink" Target="&#49884;&#54200;83&#54200;.pptx" TargetMode="External"/><Relationship Id="rId450" Type="http://schemas.openxmlformats.org/officeDocument/2006/relationships/image" Target="../media/image211.png"/><Relationship Id="rId38" Type="http://schemas.openxmlformats.org/officeDocument/2006/relationships/image" Target="../media/image5.png"/><Relationship Id="rId103" Type="http://schemas.openxmlformats.org/officeDocument/2006/relationships/hyperlink" Target="&#49884;&#54200;16&#54200;.pptx" TargetMode="External"/><Relationship Id="rId310" Type="http://schemas.openxmlformats.org/officeDocument/2006/relationships/image" Target="../media/image141.png"/><Relationship Id="rId91" Type="http://schemas.openxmlformats.org/officeDocument/2006/relationships/hyperlink" Target="&#49884;&#54200;20&#54200;.pptx" TargetMode="External"/><Relationship Id="rId145" Type="http://schemas.openxmlformats.org/officeDocument/2006/relationships/hyperlink" Target="&#49884;&#54200;48&#54200;.pptx" TargetMode="External"/><Relationship Id="rId187" Type="http://schemas.openxmlformats.org/officeDocument/2006/relationships/hyperlink" Target="&#49884;&#54200;140&#54200;.pptx" TargetMode="External"/><Relationship Id="rId352" Type="http://schemas.openxmlformats.org/officeDocument/2006/relationships/image" Target="../media/image162.png"/><Relationship Id="rId394" Type="http://schemas.openxmlformats.org/officeDocument/2006/relationships/image" Target="../media/image183.png"/><Relationship Id="rId408" Type="http://schemas.openxmlformats.org/officeDocument/2006/relationships/image" Target="../media/image190.png"/><Relationship Id="rId212" Type="http://schemas.openxmlformats.org/officeDocument/2006/relationships/image" Target="../media/image92.png"/><Relationship Id="rId254" Type="http://schemas.openxmlformats.org/officeDocument/2006/relationships/image" Target="../media/image113.png"/><Relationship Id="rId49" Type="http://schemas.openxmlformats.org/officeDocument/2006/relationships/hyperlink" Target="&#49884;&#54200;03&#54200;.pptx" TargetMode="External"/><Relationship Id="rId114" Type="http://schemas.openxmlformats.org/officeDocument/2006/relationships/image" Target="../media/image43.png"/><Relationship Id="rId296" Type="http://schemas.openxmlformats.org/officeDocument/2006/relationships/image" Target="../media/image134.png"/><Relationship Id="rId461" Type="http://schemas.openxmlformats.org/officeDocument/2006/relationships/hyperlink" Target="../../&#49888;&#50557;PPT/65%20&#50976;&#45796;&#49436;/&#50976;&#45796;&#49436;1&#51109;.pptx" TargetMode="External"/><Relationship Id="rId60" Type="http://schemas.openxmlformats.org/officeDocument/2006/relationships/image" Target="../media/image16.png"/><Relationship Id="rId156" Type="http://schemas.openxmlformats.org/officeDocument/2006/relationships/image" Target="../media/image64.png"/><Relationship Id="rId198" Type="http://schemas.openxmlformats.org/officeDocument/2006/relationships/image" Target="../media/image85.png"/><Relationship Id="rId321" Type="http://schemas.openxmlformats.org/officeDocument/2006/relationships/hyperlink" Target="&#49884;&#54200;94&#54200;.pptx" TargetMode="External"/><Relationship Id="rId363" Type="http://schemas.openxmlformats.org/officeDocument/2006/relationships/hyperlink" Target="../16&#45712;&#54756;&#48120;&#50556;/&#45712;&#54756;&#48120;&#50556;.pptx" TargetMode="External"/><Relationship Id="rId419" Type="http://schemas.openxmlformats.org/officeDocument/2006/relationships/hyperlink" Target="../../&#49888;&#50557;PPT/44%20&#49324;&#46020;&#54665;&#51204;/&#49324;&#46020;&#54665;&#51204;.pptx" TargetMode="External"/><Relationship Id="rId223" Type="http://schemas.openxmlformats.org/officeDocument/2006/relationships/hyperlink" Target="&#49884;&#54200;110&#54200;.pptx" TargetMode="External"/><Relationship Id="rId430" Type="http://schemas.openxmlformats.org/officeDocument/2006/relationships/image" Target="../media/image201.png"/><Relationship Id="rId18" Type="http://schemas.openxmlformats.org/officeDocument/2006/relationships/slide" Target="slide29.xml"/><Relationship Id="rId265" Type="http://schemas.openxmlformats.org/officeDocument/2006/relationships/hyperlink" Target="&#49884;&#54200;72&#54200;.pptx" TargetMode="External"/><Relationship Id="rId125" Type="http://schemas.openxmlformats.org/officeDocument/2006/relationships/hyperlink" Target="&#49884;&#54200;17&#54200;.pptx" TargetMode="External"/><Relationship Id="rId167" Type="http://schemas.openxmlformats.org/officeDocument/2006/relationships/hyperlink" Target="&#49884;&#54200;134&#54200;.pptx" TargetMode="External"/><Relationship Id="rId332" Type="http://schemas.openxmlformats.org/officeDocument/2006/relationships/image" Target="../media/image152.png"/><Relationship Id="rId374" Type="http://schemas.openxmlformats.org/officeDocument/2006/relationships/image" Target="../media/image173.png"/><Relationship Id="rId71" Type="http://schemas.openxmlformats.org/officeDocument/2006/relationships/hyperlink" Target="&#49884;&#54200;54&#54200;.pptx" TargetMode="External"/><Relationship Id="rId234" Type="http://schemas.openxmlformats.org/officeDocument/2006/relationships/image" Target="../media/image10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276" Type="http://schemas.openxmlformats.org/officeDocument/2006/relationships/image" Target="../media/image124.png"/><Relationship Id="rId441" Type="http://schemas.openxmlformats.org/officeDocument/2006/relationships/hyperlink" Target="../../&#49888;&#50557;PPT/55%20&#46356;&#47784;&#45936;&#54980;&#49436;/&#46356;&#47784;&#45936;&#54980;&#49436;.pptx" TargetMode="External"/><Relationship Id="rId40" Type="http://schemas.openxmlformats.org/officeDocument/2006/relationships/image" Target="../media/image6.png"/><Relationship Id="rId136" Type="http://schemas.openxmlformats.org/officeDocument/2006/relationships/image" Target="../media/image54.png"/><Relationship Id="rId178" Type="http://schemas.openxmlformats.org/officeDocument/2006/relationships/image" Target="../media/image75.png"/><Relationship Id="rId301" Type="http://schemas.openxmlformats.org/officeDocument/2006/relationships/hyperlink" Target="&#49884;&#54200;90&#54200;.pptx" TargetMode="External"/><Relationship Id="rId343" Type="http://schemas.openxmlformats.org/officeDocument/2006/relationships/hyperlink" Target="../06&#50668;&#54840;&#49688;&#50500;/&#50668;&#54840;&#49688;&#50500;.pptx" TargetMode="External"/><Relationship Id="rId61" Type="http://schemas.openxmlformats.org/officeDocument/2006/relationships/hyperlink" Target="&#49884;&#54200;42&#54200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&#49884;&#54200;137&#54200;.pptx" TargetMode="External"/><Relationship Id="rId203" Type="http://schemas.openxmlformats.org/officeDocument/2006/relationships/hyperlink" Target="&#49884;&#54200;128&#54200;.pptx" TargetMode="External"/><Relationship Id="rId385" Type="http://schemas.openxmlformats.org/officeDocument/2006/relationships/hyperlink" Target="../27&#45796;&#45768;&#50648;/&#45796;&#45768;&#50648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8.png"/><Relationship Id="rId245" Type="http://schemas.openxmlformats.org/officeDocument/2006/relationships/hyperlink" Target="&#49884;&#54200;117&#54200;.pptx" TargetMode="External"/><Relationship Id="rId266" Type="http://schemas.openxmlformats.org/officeDocument/2006/relationships/image" Target="../media/image119.png"/><Relationship Id="rId287" Type="http://schemas.openxmlformats.org/officeDocument/2006/relationships/hyperlink" Target="&#49884;&#54200;84&#54200;.pptx" TargetMode="External"/><Relationship Id="rId410" Type="http://schemas.openxmlformats.org/officeDocument/2006/relationships/image" Target="../media/image191.png"/><Relationship Id="rId431" Type="http://schemas.openxmlformats.org/officeDocument/2006/relationships/hyperlink" Target="../../&#49888;&#50557;PPT/50%20&#48716;&#47549;&#48372;&#49436;/&#48716;&#47549;&#48372;&#49436;.pptx" TargetMode="External"/><Relationship Id="rId452" Type="http://schemas.openxmlformats.org/officeDocument/2006/relationships/image" Target="../media/image212.png"/><Relationship Id="rId30" Type="http://schemas.openxmlformats.org/officeDocument/2006/relationships/slide" Target="slide8.xml"/><Relationship Id="rId105" Type="http://schemas.openxmlformats.org/officeDocument/2006/relationships/hyperlink" Target="&#49884;&#54200;26&#54200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&#49884;&#54200;38&#54200;.pptx" TargetMode="External"/><Relationship Id="rId168" Type="http://schemas.openxmlformats.org/officeDocument/2006/relationships/image" Target="../media/image70.png"/><Relationship Id="rId312" Type="http://schemas.openxmlformats.org/officeDocument/2006/relationships/image" Target="../media/image142.png"/><Relationship Id="rId333" Type="http://schemas.openxmlformats.org/officeDocument/2006/relationships/hyperlink" Target="../02&#52636;&#50528;&#44413;&#44592;/&#52636;&#50528;&#44413;&#44592;.pptx" TargetMode="External"/><Relationship Id="rId354" Type="http://schemas.openxmlformats.org/officeDocument/2006/relationships/image" Target="../media/image163.png"/><Relationship Id="rId51" Type="http://schemas.openxmlformats.org/officeDocument/2006/relationships/hyperlink" Target="&#49884;&#54200;13&#54200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49884;&#54200;30&#54200;.pptx" TargetMode="External"/><Relationship Id="rId189" Type="http://schemas.openxmlformats.org/officeDocument/2006/relationships/hyperlink" Target="&#49884;&#54200;150&#54200;.pptx" TargetMode="External"/><Relationship Id="rId375" Type="http://schemas.openxmlformats.org/officeDocument/2006/relationships/hyperlink" Target="../22&#50500;&#44032;/&#50500;&#44032;.pptx" TargetMode="External"/><Relationship Id="rId396" Type="http://schemas.openxmlformats.org/officeDocument/2006/relationships/image" Target="../media/image184.png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35" Type="http://schemas.openxmlformats.org/officeDocument/2006/relationships/hyperlink" Target="&#49884;&#54200;113&#54200;.pptx" TargetMode="External"/><Relationship Id="rId256" Type="http://schemas.openxmlformats.org/officeDocument/2006/relationships/image" Target="../media/image114.png"/><Relationship Id="rId277" Type="http://schemas.openxmlformats.org/officeDocument/2006/relationships/hyperlink" Target="&#49884;&#54200;78&#54200;.pptx" TargetMode="External"/><Relationship Id="rId298" Type="http://schemas.openxmlformats.org/officeDocument/2006/relationships/image" Target="../media/image135.png"/><Relationship Id="rId400" Type="http://schemas.openxmlformats.org/officeDocument/2006/relationships/image" Target="../media/image186.png"/><Relationship Id="rId421" Type="http://schemas.openxmlformats.org/officeDocument/2006/relationships/hyperlink" Target="../../&#49888;&#50557;PPT/45%20&#47196;&#47560;&#49436;/&#47196;&#47560;&#49436;.pptx" TargetMode="External"/><Relationship Id="rId442" Type="http://schemas.openxmlformats.org/officeDocument/2006/relationships/image" Target="../media/image207.png"/><Relationship Id="rId463" Type="http://schemas.openxmlformats.org/officeDocument/2006/relationships/hyperlink" Target="../../&#49888;&#50557;PPT/66%20&#50836;&#54620;&#44228;&#49884;&#47197;/&#50836;&#54620;&#44228;&#49884;&#47197;.pptx" TargetMode="External"/><Relationship Id="rId116" Type="http://schemas.openxmlformats.org/officeDocument/2006/relationships/image" Target="../media/image44.png"/><Relationship Id="rId137" Type="http://schemas.openxmlformats.org/officeDocument/2006/relationships/hyperlink" Target="&#49884;&#54200;62&#54200;.pptx" TargetMode="External"/><Relationship Id="rId158" Type="http://schemas.openxmlformats.org/officeDocument/2006/relationships/image" Target="../media/image65.png"/><Relationship Id="rId302" Type="http://schemas.openxmlformats.org/officeDocument/2006/relationships/image" Target="../media/image137.png"/><Relationship Id="rId323" Type="http://schemas.openxmlformats.org/officeDocument/2006/relationships/hyperlink" Target="&#49884;&#54200;93&#54200;.pptx" TargetMode="External"/><Relationship Id="rId344" Type="http://schemas.openxmlformats.org/officeDocument/2006/relationships/image" Target="../media/image158.png"/><Relationship Id="rId20" Type="http://schemas.openxmlformats.org/officeDocument/2006/relationships/slide" Target="slide11.xml"/><Relationship Id="rId41" Type="http://schemas.openxmlformats.org/officeDocument/2006/relationships/hyperlink" Target="&#49884;&#54200;02&#54200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49884;&#54200;15&#54200;.pptx" TargetMode="External"/><Relationship Id="rId179" Type="http://schemas.openxmlformats.org/officeDocument/2006/relationships/hyperlink" Target="&#49884;&#54200;125&#54200;.pptx" TargetMode="External"/><Relationship Id="rId365" Type="http://schemas.openxmlformats.org/officeDocument/2006/relationships/hyperlink" Target="../17&#50640;&#49828;&#45908;/&#50640;&#49828;&#45908;.pptx" TargetMode="External"/><Relationship Id="rId386" Type="http://schemas.openxmlformats.org/officeDocument/2006/relationships/image" Target="../media/image179.png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5" Type="http://schemas.openxmlformats.org/officeDocument/2006/relationships/hyperlink" Target="&#49884;&#54200;107&#54200;.pptx" TargetMode="External"/><Relationship Id="rId246" Type="http://schemas.openxmlformats.org/officeDocument/2006/relationships/image" Target="../media/image109.png"/><Relationship Id="rId267" Type="http://schemas.openxmlformats.org/officeDocument/2006/relationships/hyperlink" Target="&#49884;&#54200;73&#54200;.pptx" TargetMode="External"/><Relationship Id="rId288" Type="http://schemas.openxmlformats.org/officeDocument/2006/relationships/image" Target="../media/image130.png"/><Relationship Id="rId411" Type="http://schemas.openxmlformats.org/officeDocument/2006/relationships/hyperlink" Target="../../&#49888;&#50557;PPT/40%20&#47560;&#53468;&#48373;&#51020;/&#47560;&#53468;&#48373;&#51020;.pptx" TargetMode="External"/><Relationship Id="rId432" Type="http://schemas.openxmlformats.org/officeDocument/2006/relationships/image" Target="../media/image202.png"/><Relationship Id="rId453" Type="http://schemas.openxmlformats.org/officeDocument/2006/relationships/hyperlink" Target="../../&#49888;&#50557;PPT/61%20&#48288;&#46300;&#47196;&#54980;&#49436;/&#48288;&#46300;&#47196;&#54980;&#49436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&#49884;&#54200;66&#54200;.pptx" TargetMode="External"/><Relationship Id="rId313" Type="http://schemas.openxmlformats.org/officeDocument/2006/relationships/hyperlink" Target="&#49884;&#54200;98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12&#54200;.pptx" TargetMode="External"/><Relationship Id="rId52" Type="http://schemas.openxmlformats.org/officeDocument/2006/relationships/image" Target="../media/image12.png"/><Relationship Id="rId73" Type="http://schemas.openxmlformats.org/officeDocument/2006/relationships/hyperlink" Target="&#49884;&#54200;55&#54200;.pptx" TargetMode="External"/><Relationship Id="rId94" Type="http://schemas.openxmlformats.org/officeDocument/2006/relationships/image" Target="../media/image33.png"/><Relationship Id="rId148" Type="http://schemas.openxmlformats.org/officeDocument/2006/relationships/image" Target="../media/image60.png"/><Relationship Id="rId169" Type="http://schemas.openxmlformats.org/officeDocument/2006/relationships/hyperlink" Target="&#49884;&#54200;144&#54200;.pptx" TargetMode="External"/><Relationship Id="rId334" Type="http://schemas.openxmlformats.org/officeDocument/2006/relationships/image" Target="../media/image153.png"/><Relationship Id="rId355" Type="http://schemas.openxmlformats.org/officeDocument/2006/relationships/hyperlink" Target="../11&#50676;&#50773;&#44592;&#49345;/&#50676;&#50773;&#44592;&#49345;.pptx" TargetMode="External"/><Relationship Id="rId376" Type="http://schemas.openxmlformats.org/officeDocument/2006/relationships/image" Target="../media/image174.png"/><Relationship Id="rId397" Type="http://schemas.openxmlformats.org/officeDocument/2006/relationships/hyperlink" Target="../33&#48120;&#44032;/&#48120;&#44032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6.png"/><Relationship Id="rId215" Type="http://schemas.openxmlformats.org/officeDocument/2006/relationships/hyperlink" Target="&#49884;&#54200;111&#54200;.pptx" TargetMode="External"/><Relationship Id="rId236" Type="http://schemas.openxmlformats.org/officeDocument/2006/relationships/image" Target="../media/image104.png"/><Relationship Id="rId257" Type="http://schemas.openxmlformats.org/officeDocument/2006/relationships/hyperlink" Target="&#49884;&#54200;49&#54200;.pptx" TargetMode="External"/><Relationship Id="rId278" Type="http://schemas.openxmlformats.org/officeDocument/2006/relationships/image" Target="../media/image125.png"/><Relationship Id="rId401" Type="http://schemas.openxmlformats.org/officeDocument/2006/relationships/hyperlink" Target="../35&#54616;&#48149;&#44397;/&#54616;&#48149;&#44397;.pptx" TargetMode="External"/><Relationship Id="rId422" Type="http://schemas.openxmlformats.org/officeDocument/2006/relationships/image" Target="../media/image197.png"/><Relationship Id="rId443" Type="http://schemas.openxmlformats.org/officeDocument/2006/relationships/hyperlink" Target="../../&#49888;&#50557;PPT/56%20&#46356;&#46020;&#49436;/&#46356;&#46020;&#49436;.pptx" TargetMode="External"/><Relationship Id="rId464" Type="http://schemas.openxmlformats.org/officeDocument/2006/relationships/image" Target="../media/image218.png"/><Relationship Id="rId303" Type="http://schemas.openxmlformats.org/officeDocument/2006/relationships/hyperlink" Target="&#49884;&#54200;89&#54200;.pptx" TargetMode="External"/><Relationship Id="rId42" Type="http://schemas.openxmlformats.org/officeDocument/2006/relationships/image" Target="../media/image7.png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345" Type="http://schemas.openxmlformats.org/officeDocument/2006/relationships/hyperlink" Target="../07&#49324;&#49324;&#44592;/&#49324;&#49324;&#44592;.pptx" TargetMode="External"/><Relationship Id="rId387" Type="http://schemas.openxmlformats.org/officeDocument/2006/relationships/hyperlink" Target="../28&#54840;&#49464;&#50500;/&#54840;&#49464;&#50500;.pptx" TargetMode="External"/><Relationship Id="rId191" Type="http://schemas.openxmlformats.org/officeDocument/2006/relationships/hyperlink" Target="&#49884;&#54200;126&#54200;.pptx" TargetMode="External"/><Relationship Id="rId205" Type="http://schemas.openxmlformats.org/officeDocument/2006/relationships/hyperlink" Target="&#49884;&#54200;138&#54200;.pptx" TargetMode="External"/><Relationship Id="rId247" Type="http://schemas.openxmlformats.org/officeDocument/2006/relationships/hyperlink" Target="&#49884;&#54200;118&#54200;.pptx" TargetMode="External"/><Relationship Id="rId412" Type="http://schemas.openxmlformats.org/officeDocument/2006/relationships/image" Target="../media/image192.png"/><Relationship Id="rId107" Type="http://schemas.openxmlformats.org/officeDocument/2006/relationships/hyperlink" Target="&#49884;&#54200;35&#54200;.pptx" TargetMode="External"/><Relationship Id="rId289" Type="http://schemas.openxmlformats.org/officeDocument/2006/relationships/hyperlink" Target="&#49884;&#54200;85&#54200;.pptx" TargetMode="External"/><Relationship Id="rId454" Type="http://schemas.openxmlformats.org/officeDocument/2006/relationships/image" Target="../media/image213.png"/><Relationship Id="rId11" Type="http://schemas.openxmlformats.org/officeDocument/2006/relationships/slide" Target="slide25.xml"/><Relationship Id="rId53" Type="http://schemas.openxmlformats.org/officeDocument/2006/relationships/hyperlink" Target="&#49884;&#54200;23&#54200;.pptx" TargetMode="External"/><Relationship Id="rId149" Type="http://schemas.openxmlformats.org/officeDocument/2006/relationships/hyperlink" Target="&#49884;&#54200;28&#54200;.pptx" TargetMode="External"/><Relationship Id="rId314" Type="http://schemas.openxmlformats.org/officeDocument/2006/relationships/image" Target="../media/image143.png"/><Relationship Id="rId356" Type="http://schemas.openxmlformats.org/officeDocument/2006/relationships/image" Target="../media/image164.png"/><Relationship Id="rId398" Type="http://schemas.openxmlformats.org/officeDocument/2006/relationships/image" Target="../media/image185.png"/><Relationship Id="rId95" Type="http://schemas.openxmlformats.org/officeDocument/2006/relationships/hyperlink" Target="&#49884;&#54200;40&#54200;.pptx" TargetMode="External"/><Relationship Id="rId160" Type="http://schemas.openxmlformats.org/officeDocument/2006/relationships/image" Target="../media/image66.png"/><Relationship Id="rId216" Type="http://schemas.openxmlformats.org/officeDocument/2006/relationships/image" Target="../media/image94.png"/><Relationship Id="rId423" Type="http://schemas.openxmlformats.org/officeDocument/2006/relationships/hyperlink" Target="../../&#49888;&#50557;PPT/46%20&#44256;&#47536;&#46020;&#51204;&#49436;/&#44256;&#47536;&#46020;&#51204;&#49436;.pptx" TargetMode="External"/><Relationship Id="rId258" Type="http://schemas.openxmlformats.org/officeDocument/2006/relationships/image" Target="../media/image115.png"/><Relationship Id="rId465" Type="http://schemas.openxmlformats.org/officeDocument/2006/relationships/image" Target="../media/image219.png"/><Relationship Id="rId22" Type="http://schemas.openxmlformats.org/officeDocument/2006/relationships/slide" Target="slide13.xm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325" Type="http://schemas.openxmlformats.org/officeDocument/2006/relationships/hyperlink" Target="&#49884;&#54200;92&#54200;.pptx" TargetMode="External"/><Relationship Id="rId367" Type="http://schemas.openxmlformats.org/officeDocument/2006/relationships/hyperlink" Target="../18&#50853;&#44592;/&#50853;&#44592;.pptx" TargetMode="External"/><Relationship Id="rId171" Type="http://schemas.openxmlformats.org/officeDocument/2006/relationships/hyperlink" Target="&#49884;&#54200;124&#54200;.pptx" TargetMode="External"/><Relationship Id="rId227" Type="http://schemas.openxmlformats.org/officeDocument/2006/relationships/hyperlink" Target="&#49884;&#54200;106&#54200;.pptx" TargetMode="External"/><Relationship Id="rId269" Type="http://schemas.openxmlformats.org/officeDocument/2006/relationships/hyperlink" Target="&#49884;&#54200;74&#54200;.pptx" TargetMode="External"/><Relationship Id="rId434" Type="http://schemas.openxmlformats.org/officeDocument/2006/relationships/image" Target="../media/image203.png"/><Relationship Id="rId33" Type="http://schemas.openxmlformats.org/officeDocument/2006/relationships/hyperlink" Target="&#49884;&#54200;22&#54200;.pptx" TargetMode="External"/><Relationship Id="rId129" Type="http://schemas.openxmlformats.org/officeDocument/2006/relationships/hyperlink" Target="&#49884;&#54200;61&#54200;.pptx" TargetMode="External"/><Relationship Id="rId280" Type="http://schemas.openxmlformats.org/officeDocument/2006/relationships/image" Target="../media/image126.png"/><Relationship Id="rId336" Type="http://schemas.openxmlformats.org/officeDocument/2006/relationships/image" Target="../media/image154.png"/><Relationship Id="rId75" Type="http://schemas.openxmlformats.org/officeDocument/2006/relationships/hyperlink" Target="&#49884;&#54200;51&#54200;.pptx" TargetMode="External"/><Relationship Id="rId140" Type="http://schemas.openxmlformats.org/officeDocument/2006/relationships/image" Target="../media/image56.png"/><Relationship Id="rId182" Type="http://schemas.openxmlformats.org/officeDocument/2006/relationships/image" Target="../media/image77.png"/><Relationship Id="rId378" Type="http://schemas.openxmlformats.org/officeDocument/2006/relationships/image" Target="../media/image175.png"/><Relationship Id="rId403" Type="http://schemas.openxmlformats.org/officeDocument/2006/relationships/hyperlink" Target="../36&#49828;&#48148;&#45264;/&#49828;&#48148;&#45264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5.png"/><Relationship Id="rId445" Type="http://schemas.openxmlformats.org/officeDocument/2006/relationships/hyperlink" Target="../../&#49888;&#50557;PPT/57%20&#48716;&#47112;&#47788;&#49436;/&#48716;&#47112;&#47788;&#49436;1&#51109;.pptx" TargetMode="External"/><Relationship Id="rId291" Type="http://schemas.openxmlformats.org/officeDocument/2006/relationships/hyperlink" Target="&#49884;&#54200;86&#54200;.pptx" TargetMode="External"/><Relationship Id="rId305" Type="http://schemas.openxmlformats.org/officeDocument/2006/relationships/hyperlink" Target="&#49884;&#54200;100&#54200;.pptx" TargetMode="External"/><Relationship Id="rId347" Type="http://schemas.openxmlformats.org/officeDocument/2006/relationships/hyperlink" Target="../08&#47355;&#44592;/&#47355;&#44592;.pptx" TargetMode="External"/><Relationship Id="rId44" Type="http://schemas.openxmlformats.org/officeDocument/2006/relationships/image" Target="../media/image8.png"/><Relationship Id="rId86" Type="http://schemas.openxmlformats.org/officeDocument/2006/relationships/image" Target="../media/image29.png"/><Relationship Id="rId151" Type="http://schemas.openxmlformats.org/officeDocument/2006/relationships/hyperlink" Target="&#49884;&#54200;18&#54200;.pptx" TargetMode="External"/><Relationship Id="rId389" Type="http://schemas.openxmlformats.org/officeDocument/2006/relationships/hyperlink" Target="../29&#50836;&#50648;/&#50836;&#50648;.pptx" TargetMode="External"/><Relationship Id="rId193" Type="http://schemas.openxmlformats.org/officeDocument/2006/relationships/hyperlink" Target="&#49884;&#54200;136&#54200;.pptx" TargetMode="External"/><Relationship Id="rId207" Type="http://schemas.openxmlformats.org/officeDocument/2006/relationships/hyperlink" Target="&#49884;&#54200;148&#54200;.pptx" TargetMode="External"/><Relationship Id="rId249" Type="http://schemas.openxmlformats.org/officeDocument/2006/relationships/hyperlink" Target="&#49884;&#54200;119&#54200;.pptx" TargetMode="External"/><Relationship Id="rId414" Type="http://schemas.openxmlformats.org/officeDocument/2006/relationships/image" Target="../media/image193.png"/><Relationship Id="rId456" Type="http://schemas.openxmlformats.org/officeDocument/2006/relationships/image" Target="../media/image214.png"/><Relationship Id="rId13" Type="http://schemas.openxmlformats.org/officeDocument/2006/relationships/slide" Target="slide26.xml"/><Relationship Id="rId109" Type="http://schemas.openxmlformats.org/officeDocument/2006/relationships/hyperlink" Target="&#49884;&#54200;36&#54200;.pptx" TargetMode="External"/><Relationship Id="rId260" Type="http://schemas.openxmlformats.org/officeDocument/2006/relationships/image" Target="../media/image116.png"/><Relationship Id="rId316" Type="http://schemas.openxmlformats.org/officeDocument/2006/relationships/image" Target="../media/image144.png"/><Relationship Id="rId55" Type="http://schemas.openxmlformats.org/officeDocument/2006/relationships/hyperlink" Target="&#49884;&#54200;44&#54200;.pptx" TargetMode="External"/><Relationship Id="rId97" Type="http://schemas.openxmlformats.org/officeDocument/2006/relationships/hyperlink" Target="&#49884;&#54200;50&#54200;.pptx" TargetMode="External"/><Relationship Id="rId120" Type="http://schemas.openxmlformats.org/officeDocument/2006/relationships/image" Target="../media/image46.png"/><Relationship Id="rId358" Type="http://schemas.openxmlformats.org/officeDocument/2006/relationships/image" Target="../media/image165.png"/><Relationship Id="rId162" Type="http://schemas.openxmlformats.org/officeDocument/2006/relationships/image" Target="../media/image67.png"/><Relationship Id="rId218" Type="http://schemas.openxmlformats.org/officeDocument/2006/relationships/image" Target="../media/image95.png"/><Relationship Id="rId425" Type="http://schemas.openxmlformats.org/officeDocument/2006/relationships/hyperlink" Target="../../&#49888;&#50557;PPT/47%20&#44256;&#47536;&#46020;&#54980;&#49436;/&#44256;&#47536;&#46020;&#54980;&#49436;.pptx" TargetMode="External"/><Relationship Id="rId271" Type="http://schemas.openxmlformats.org/officeDocument/2006/relationships/hyperlink" Target="&#49884;&#54200;75&#54200;.pptx" TargetMode="External"/><Relationship Id="rId24" Type="http://schemas.openxmlformats.org/officeDocument/2006/relationships/slide" Target="slide15.xml"/><Relationship Id="rId66" Type="http://schemas.openxmlformats.org/officeDocument/2006/relationships/image" Target="../media/image19.png"/><Relationship Id="rId131" Type="http://schemas.openxmlformats.org/officeDocument/2006/relationships/hyperlink" Target="&#49884;&#54200;65&#54200;.pptx" TargetMode="External"/><Relationship Id="rId327" Type="http://schemas.openxmlformats.org/officeDocument/2006/relationships/hyperlink" Target="&#49884;&#54200;91&#54200;.pptx" TargetMode="External"/><Relationship Id="rId369" Type="http://schemas.openxmlformats.org/officeDocument/2006/relationships/hyperlink" Target="../19&#49884;&#54200;/&#49884;&#54200;.pptx" TargetMode="External"/><Relationship Id="rId173" Type="http://schemas.openxmlformats.org/officeDocument/2006/relationships/hyperlink" Target="&#49884;&#54200;143&#54200;.pptx" TargetMode="External"/><Relationship Id="rId229" Type="http://schemas.openxmlformats.org/officeDocument/2006/relationships/hyperlink" Target="&#49884;&#54200;108&#54200;.pptx" TargetMode="External"/><Relationship Id="rId380" Type="http://schemas.openxmlformats.org/officeDocument/2006/relationships/image" Target="../media/image176.png"/><Relationship Id="rId436" Type="http://schemas.openxmlformats.org/officeDocument/2006/relationships/image" Target="../media/image204.png"/><Relationship Id="rId240" Type="http://schemas.openxmlformats.org/officeDocument/2006/relationships/image" Target="../media/image106.png"/><Relationship Id="rId35" Type="http://schemas.openxmlformats.org/officeDocument/2006/relationships/hyperlink" Target="&#49884;&#54200;21&#54200;.pptx" TargetMode="External"/><Relationship Id="rId77" Type="http://schemas.openxmlformats.org/officeDocument/2006/relationships/hyperlink" Target="&#49884;&#54200;52&#54200;.pptx" TargetMode="External"/><Relationship Id="rId100" Type="http://schemas.openxmlformats.org/officeDocument/2006/relationships/image" Target="../media/image36.png"/><Relationship Id="rId282" Type="http://schemas.openxmlformats.org/officeDocument/2006/relationships/image" Target="../media/image127.png"/><Relationship Id="rId338" Type="http://schemas.openxmlformats.org/officeDocument/2006/relationships/image" Target="../media/image155.png"/><Relationship Id="rId8" Type="http://schemas.openxmlformats.org/officeDocument/2006/relationships/slide" Target="slide4.xml"/><Relationship Id="rId142" Type="http://schemas.openxmlformats.org/officeDocument/2006/relationships/image" Target="../media/image57.png"/><Relationship Id="rId184" Type="http://schemas.openxmlformats.org/officeDocument/2006/relationships/image" Target="../media/image78.png"/><Relationship Id="rId391" Type="http://schemas.openxmlformats.org/officeDocument/2006/relationships/hyperlink" Target="../30&#50500;&#47784;&#49828;/&#50500;&#47784;&#49828;.pptx" TargetMode="External"/><Relationship Id="rId405" Type="http://schemas.openxmlformats.org/officeDocument/2006/relationships/hyperlink" Target="../37&#54617;&#44060;/&#54617;&#44060;.pptx" TargetMode="External"/><Relationship Id="rId447" Type="http://schemas.openxmlformats.org/officeDocument/2006/relationships/hyperlink" Target="../../&#49888;&#50557;PPT/58%20&#55176;&#48652;&#47532;&#49436;/&#55176;&#48652;&#47532;&#49436;.pptx" TargetMode="External"/><Relationship Id="rId251" Type="http://schemas.openxmlformats.org/officeDocument/2006/relationships/hyperlink" Target="&#49884;&#54200;19&#54200;.pptx" TargetMode="External"/><Relationship Id="rId46" Type="http://schemas.openxmlformats.org/officeDocument/2006/relationships/image" Target="../media/image9.png"/><Relationship Id="rId293" Type="http://schemas.openxmlformats.org/officeDocument/2006/relationships/hyperlink" Target="&#49884;&#54200;87&#54200;.pptx" TargetMode="External"/><Relationship Id="rId307" Type="http://schemas.openxmlformats.org/officeDocument/2006/relationships/hyperlink" Target="&#49884;&#54200;101&#54200;.pptx" TargetMode="External"/><Relationship Id="rId349" Type="http://schemas.openxmlformats.org/officeDocument/2006/relationships/hyperlink" Target="../09&#49324;&#47924;&#50648;&#49345;/&#49324;&#47924;&#50648;&#49345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&#49884;&#54200;46&#54200;.pptx" TargetMode="External"/><Relationship Id="rId153" Type="http://schemas.openxmlformats.org/officeDocument/2006/relationships/hyperlink" Target="&#49884;&#54200;08&#54200;.pptx" TargetMode="External"/><Relationship Id="rId195" Type="http://schemas.openxmlformats.org/officeDocument/2006/relationships/hyperlink" Target="&#49884;&#54200;146&#54200;.pptx" TargetMode="External"/><Relationship Id="rId209" Type="http://schemas.openxmlformats.org/officeDocument/2006/relationships/hyperlink" Target="&#49884;&#54200;149&#54200;.pptx" TargetMode="External"/><Relationship Id="rId360" Type="http://schemas.openxmlformats.org/officeDocument/2006/relationships/image" Target="../media/image166.png"/><Relationship Id="rId416" Type="http://schemas.openxmlformats.org/officeDocument/2006/relationships/image" Target="../media/image194.png"/><Relationship Id="rId220" Type="http://schemas.openxmlformats.org/officeDocument/2006/relationships/image" Target="../media/image96.png"/><Relationship Id="rId458" Type="http://schemas.openxmlformats.org/officeDocument/2006/relationships/image" Target="../media/image215.png"/><Relationship Id="rId15" Type="http://schemas.openxmlformats.org/officeDocument/2006/relationships/slide" Target="slide27.xml"/><Relationship Id="rId57" Type="http://schemas.openxmlformats.org/officeDocument/2006/relationships/hyperlink" Target="&#49884;&#54200;04&#54200;.pptx" TargetMode="External"/><Relationship Id="rId262" Type="http://schemas.openxmlformats.org/officeDocument/2006/relationships/image" Target="../media/image117.png"/><Relationship Id="rId318" Type="http://schemas.openxmlformats.org/officeDocument/2006/relationships/image" Target="../media/image145.png"/><Relationship Id="rId99" Type="http://schemas.openxmlformats.org/officeDocument/2006/relationships/hyperlink" Target="&#49884;&#54200;56&#54200;.pptx" TargetMode="External"/><Relationship Id="rId122" Type="http://schemas.openxmlformats.org/officeDocument/2006/relationships/image" Target="../media/image47.png"/><Relationship Id="rId164" Type="http://schemas.openxmlformats.org/officeDocument/2006/relationships/image" Target="../media/image68.png"/><Relationship Id="rId371" Type="http://schemas.openxmlformats.org/officeDocument/2006/relationships/hyperlink" Target="../20&#51104;&#50616;/&#51104;&#50616;.pptx" TargetMode="External"/><Relationship Id="rId427" Type="http://schemas.openxmlformats.org/officeDocument/2006/relationships/hyperlink" Target="../../&#49888;&#50557;PPT/48%20&#44040;&#46972;&#46356;&#50500;&#49436;/&#44040;&#46972;&#46356;&#50500;&#49436;.pptx" TargetMode="External"/><Relationship Id="rId26" Type="http://schemas.openxmlformats.org/officeDocument/2006/relationships/slide" Target="slide17.xml"/><Relationship Id="rId231" Type="http://schemas.openxmlformats.org/officeDocument/2006/relationships/hyperlink" Target="&#49884;&#54200;109&#54200;.pptx" TargetMode="External"/><Relationship Id="rId273" Type="http://schemas.openxmlformats.org/officeDocument/2006/relationships/hyperlink" Target="&#49884;&#54200;76&#54200;.pptx" TargetMode="External"/><Relationship Id="rId329" Type="http://schemas.openxmlformats.org/officeDocument/2006/relationships/hyperlink" Target="&#49884;&#54200;09&#54200;.pptx" TargetMode="External"/><Relationship Id="rId68" Type="http://schemas.openxmlformats.org/officeDocument/2006/relationships/image" Target="../media/image20.png"/><Relationship Id="rId133" Type="http://schemas.openxmlformats.org/officeDocument/2006/relationships/hyperlink" Target="&#49884;&#54200;64&#54200;.pptx" TargetMode="External"/><Relationship Id="rId175" Type="http://schemas.openxmlformats.org/officeDocument/2006/relationships/hyperlink" Target="&#49884;&#54200;142&#54200;.pptx" TargetMode="External"/><Relationship Id="rId340" Type="http://schemas.openxmlformats.org/officeDocument/2006/relationships/image" Target="../media/image156.png"/><Relationship Id="rId200" Type="http://schemas.openxmlformats.org/officeDocument/2006/relationships/image" Target="../media/image86.png"/><Relationship Id="rId382" Type="http://schemas.openxmlformats.org/officeDocument/2006/relationships/image" Target="../media/image177.png"/><Relationship Id="rId438" Type="http://schemas.openxmlformats.org/officeDocument/2006/relationships/image" Target="../media/image205.png"/><Relationship Id="rId242" Type="http://schemas.openxmlformats.org/officeDocument/2006/relationships/image" Target="../media/image107.png"/><Relationship Id="rId284" Type="http://schemas.openxmlformats.org/officeDocument/2006/relationships/image" Target="../media/image128.png"/><Relationship Id="rId37" Type="http://schemas.openxmlformats.org/officeDocument/2006/relationships/hyperlink" Target="&#49884;&#54200;11&#54200;.pptx" TargetMode="External"/><Relationship Id="rId79" Type="http://schemas.openxmlformats.org/officeDocument/2006/relationships/hyperlink" Target="&#49884;&#54200;53&#54200;.pptx" TargetMode="External"/><Relationship Id="rId102" Type="http://schemas.openxmlformats.org/officeDocument/2006/relationships/image" Target="../media/image37.png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86" Type="http://schemas.openxmlformats.org/officeDocument/2006/relationships/image" Target="../media/image79.png"/><Relationship Id="rId351" Type="http://schemas.openxmlformats.org/officeDocument/2006/relationships/hyperlink" Target="../10&#49324;&#47924;&#50648;&#54616;/&#49324;&#47924;&#50648;&#54616;.pptx" TargetMode="External"/><Relationship Id="rId393" Type="http://schemas.openxmlformats.org/officeDocument/2006/relationships/hyperlink" Target="../31&#50724;&#48148;&#45852;/&#50724;&#48148;&#45852;1&#51109;.pptx" TargetMode="External"/><Relationship Id="rId407" Type="http://schemas.openxmlformats.org/officeDocument/2006/relationships/hyperlink" Target="../38&#49828;&#44032;&#47028;/&#49828;&#44032;&#47028;.pptx" TargetMode="External"/><Relationship Id="rId449" Type="http://schemas.openxmlformats.org/officeDocument/2006/relationships/hyperlink" Target="../../&#49888;&#50557;PPT/59%20&#50556;&#44256;&#48372;&#49436;/&#50556;&#44256;&#48372;&#49436;.pptx" TargetMode="External"/><Relationship Id="rId211" Type="http://schemas.openxmlformats.org/officeDocument/2006/relationships/hyperlink" Target="&#49884;&#54200;139&#54200;.pptx" TargetMode="External"/><Relationship Id="rId253" Type="http://schemas.openxmlformats.org/officeDocument/2006/relationships/hyperlink" Target="&#49884;&#54200;29&#54200;.pptx" TargetMode="External"/><Relationship Id="rId295" Type="http://schemas.openxmlformats.org/officeDocument/2006/relationships/hyperlink" Target="&#49884;&#54200;69&#54200;.pptx" TargetMode="External"/><Relationship Id="rId309" Type="http://schemas.openxmlformats.org/officeDocument/2006/relationships/hyperlink" Target="&#49884;&#54200;102&#54200;.pptx" TargetMode="External"/><Relationship Id="rId460" Type="http://schemas.openxmlformats.org/officeDocument/2006/relationships/image" Target="../media/image216.png"/><Relationship Id="rId48" Type="http://schemas.openxmlformats.org/officeDocument/2006/relationships/image" Target="../media/image10.png"/><Relationship Id="rId113" Type="http://schemas.openxmlformats.org/officeDocument/2006/relationships/hyperlink" Target="&#49884;&#54200;60&#54200;.pptx" TargetMode="External"/><Relationship Id="rId320" Type="http://schemas.openxmlformats.org/officeDocument/2006/relationships/image" Target="../media/image146.png"/><Relationship Id="rId155" Type="http://schemas.openxmlformats.org/officeDocument/2006/relationships/hyperlink" Target="&#49884;&#54200;122&#54200;.pptx" TargetMode="External"/><Relationship Id="rId197" Type="http://schemas.openxmlformats.org/officeDocument/2006/relationships/hyperlink" Target="&#49884;&#54200;147&#54200;.pptx" TargetMode="External"/><Relationship Id="rId362" Type="http://schemas.openxmlformats.org/officeDocument/2006/relationships/image" Target="../media/image167.png"/><Relationship Id="rId418" Type="http://schemas.openxmlformats.org/officeDocument/2006/relationships/image" Target="../media/image195.png"/><Relationship Id="rId222" Type="http://schemas.openxmlformats.org/officeDocument/2006/relationships/image" Target="../media/image97.png"/><Relationship Id="rId264" Type="http://schemas.openxmlformats.org/officeDocument/2006/relationships/image" Target="../media/image118.png"/><Relationship Id="rId17" Type="http://schemas.openxmlformats.org/officeDocument/2006/relationships/slide" Target="slide9.xml"/><Relationship Id="rId59" Type="http://schemas.openxmlformats.org/officeDocument/2006/relationships/hyperlink" Target="&#49884;&#54200;41&#54200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166" Type="http://schemas.openxmlformats.org/officeDocument/2006/relationships/image" Target="../media/image69.png"/><Relationship Id="rId331" Type="http://schemas.openxmlformats.org/officeDocument/2006/relationships/hyperlink" Target="../../&#44396;-&#49888;&#50557;%20&#49457;&#44221;&#47785;&#47197;.pptx" TargetMode="External"/><Relationship Id="rId373" Type="http://schemas.openxmlformats.org/officeDocument/2006/relationships/hyperlink" Target="../21&#51204;&#46020;&#49436;/&#51204;&#46020;&#49436;.pptx" TargetMode="External"/><Relationship Id="rId429" Type="http://schemas.openxmlformats.org/officeDocument/2006/relationships/hyperlink" Target="../../&#49888;&#50557;PPT/49%20&#50640;&#48288;&#49548;&#49436;/&#50640;&#48288;&#49548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2&#54200;.pptx" TargetMode="External"/><Relationship Id="rId440" Type="http://schemas.openxmlformats.org/officeDocument/2006/relationships/image" Target="../media/image206.png"/><Relationship Id="rId28" Type="http://schemas.openxmlformats.org/officeDocument/2006/relationships/slide" Target="slide19.xml"/><Relationship Id="rId275" Type="http://schemas.openxmlformats.org/officeDocument/2006/relationships/hyperlink" Target="&#49884;&#54200;70&#54200;.pptx" TargetMode="External"/><Relationship Id="rId300" Type="http://schemas.openxmlformats.org/officeDocument/2006/relationships/image" Target="../media/image136.png"/><Relationship Id="rId81" Type="http://schemas.openxmlformats.org/officeDocument/2006/relationships/hyperlink" Target="&#49884;&#54200;05&#54200;.pptx" TargetMode="External"/><Relationship Id="rId135" Type="http://schemas.openxmlformats.org/officeDocument/2006/relationships/hyperlink" Target="&#49884;&#54200;63&#54200;.pptx" TargetMode="External"/><Relationship Id="rId177" Type="http://schemas.openxmlformats.org/officeDocument/2006/relationships/hyperlink" Target="&#49884;&#54200;141&#54200;.pptx" TargetMode="External"/><Relationship Id="rId342" Type="http://schemas.openxmlformats.org/officeDocument/2006/relationships/image" Target="../media/image157.png"/><Relationship Id="rId384" Type="http://schemas.openxmlformats.org/officeDocument/2006/relationships/image" Target="../media/image178.png"/><Relationship Id="rId202" Type="http://schemas.openxmlformats.org/officeDocument/2006/relationships/image" Target="../media/image87.png"/><Relationship Id="rId244" Type="http://schemas.openxmlformats.org/officeDocument/2006/relationships/image" Target="../media/image108.png"/><Relationship Id="rId39" Type="http://schemas.openxmlformats.org/officeDocument/2006/relationships/hyperlink" Target="&#49884;&#54200;01&#54200;.pptx" TargetMode="External"/><Relationship Id="rId286" Type="http://schemas.openxmlformats.org/officeDocument/2006/relationships/image" Target="../media/image129.png"/><Relationship Id="rId451" Type="http://schemas.openxmlformats.org/officeDocument/2006/relationships/hyperlink" Target="../../&#49888;&#50557;PPT/60%20&#48288;&#46300;&#47196;&#51204;&#49436;/&#48288;&#46300;&#47196;&#51204;&#49436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46" Type="http://schemas.openxmlformats.org/officeDocument/2006/relationships/image" Target="../media/image59.png"/><Relationship Id="rId188" Type="http://schemas.openxmlformats.org/officeDocument/2006/relationships/image" Target="../media/image80.png"/><Relationship Id="rId311" Type="http://schemas.openxmlformats.org/officeDocument/2006/relationships/hyperlink" Target="&#49884;&#54200;99&#54200;.pptx" TargetMode="External"/><Relationship Id="rId353" Type="http://schemas.openxmlformats.org/officeDocument/2006/relationships/hyperlink" Target="../12&#50676;&#50773;&#44592;&#54616;/&#50676;&#50773;&#44592;&#54616;.pptx" TargetMode="External"/><Relationship Id="rId395" Type="http://schemas.openxmlformats.org/officeDocument/2006/relationships/hyperlink" Target="../32&#50836;&#45208;/&#50836;&#45208;.pptx" TargetMode="External"/><Relationship Id="rId409" Type="http://schemas.openxmlformats.org/officeDocument/2006/relationships/hyperlink" Target="../39&#47568;&#46972;&#44592;/&#47568;&#46972;&#44592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&#49884;&#54200;129&#54200;.pptx" TargetMode="External"/><Relationship Id="rId420" Type="http://schemas.openxmlformats.org/officeDocument/2006/relationships/image" Target="../media/image196.png"/><Relationship Id="rId255" Type="http://schemas.openxmlformats.org/officeDocument/2006/relationships/hyperlink" Target="&#49884;&#54200;39&#54200;.pptx" TargetMode="External"/><Relationship Id="rId297" Type="http://schemas.openxmlformats.org/officeDocument/2006/relationships/hyperlink" Target="&#49884;&#54200;79&#54200;.pptx" TargetMode="External"/><Relationship Id="rId462" Type="http://schemas.openxmlformats.org/officeDocument/2006/relationships/image" Target="../media/image217.png"/><Relationship Id="rId115" Type="http://schemas.openxmlformats.org/officeDocument/2006/relationships/hyperlink" Target="&#49884;&#54200;07&#54200;.pptx" TargetMode="External"/><Relationship Id="rId157" Type="http://schemas.openxmlformats.org/officeDocument/2006/relationships/hyperlink" Target="&#49884;&#54200;121&#54200;.pptx" TargetMode="External"/><Relationship Id="rId322" Type="http://schemas.openxmlformats.org/officeDocument/2006/relationships/image" Target="../media/image147.png"/><Relationship Id="rId364" Type="http://schemas.openxmlformats.org/officeDocument/2006/relationships/image" Target="../media/image168.png"/></Relationships>
</file>

<file path=ppt/slides/_rels/slide27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57&#54200;.pptx" TargetMode="External"/><Relationship Id="rId299" Type="http://schemas.openxmlformats.org/officeDocument/2006/relationships/hyperlink" Target="&#49884;&#54200;80&#54200;.pptx" TargetMode="External"/><Relationship Id="rId21" Type="http://schemas.openxmlformats.org/officeDocument/2006/relationships/slide" Target="slide12.xml"/><Relationship Id="rId63" Type="http://schemas.openxmlformats.org/officeDocument/2006/relationships/hyperlink" Target="&#49884;&#54200;43&#54200;.pptx" TargetMode="External"/><Relationship Id="rId159" Type="http://schemas.openxmlformats.org/officeDocument/2006/relationships/hyperlink" Target="&#49884;&#54200;123&#54200;.pptx" TargetMode="External"/><Relationship Id="rId324" Type="http://schemas.openxmlformats.org/officeDocument/2006/relationships/image" Target="../media/image148.png"/><Relationship Id="rId366" Type="http://schemas.openxmlformats.org/officeDocument/2006/relationships/image" Target="../media/image169.png"/><Relationship Id="rId170" Type="http://schemas.openxmlformats.org/officeDocument/2006/relationships/image" Target="../media/image71.png"/><Relationship Id="rId226" Type="http://schemas.openxmlformats.org/officeDocument/2006/relationships/image" Target="../media/image99.png"/><Relationship Id="rId433" Type="http://schemas.openxmlformats.org/officeDocument/2006/relationships/hyperlink" Target="../../&#49888;&#50557;PPT/51%20&#44264;&#47196;&#49352;&#49436;/&#44264;&#47196;&#49352;&#49436;.pptx" TargetMode="External"/><Relationship Id="rId268" Type="http://schemas.openxmlformats.org/officeDocument/2006/relationships/image" Target="../media/image120.png"/><Relationship Id="rId32" Type="http://schemas.openxmlformats.org/officeDocument/2006/relationships/image" Target="../media/image2.png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335" Type="http://schemas.openxmlformats.org/officeDocument/2006/relationships/hyperlink" Target="&#52285;&#49464;&#44592;.pptx" TargetMode="External"/><Relationship Id="rId377" Type="http://schemas.openxmlformats.org/officeDocument/2006/relationships/hyperlink" Target="../23&#51060;&#49324;&#50556;/&#51060;&#49324;&#50556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35&#54200;.pptx" TargetMode="External"/><Relationship Id="rId237" Type="http://schemas.openxmlformats.org/officeDocument/2006/relationships/hyperlink" Target="&#49884;&#54200;114&#54200;.pptx" TargetMode="External"/><Relationship Id="rId402" Type="http://schemas.openxmlformats.org/officeDocument/2006/relationships/image" Target="../media/image187.png"/><Relationship Id="rId279" Type="http://schemas.openxmlformats.org/officeDocument/2006/relationships/hyperlink" Target="&#49884;&#54200;88&#54200;.pptx" TargetMode="External"/><Relationship Id="rId444" Type="http://schemas.openxmlformats.org/officeDocument/2006/relationships/image" Target="../media/image208.png"/><Relationship Id="rId43" Type="http://schemas.openxmlformats.org/officeDocument/2006/relationships/hyperlink" Target="&#49884;&#54200;33&#54200;.pptx" TargetMode="External"/><Relationship Id="rId139" Type="http://schemas.openxmlformats.org/officeDocument/2006/relationships/hyperlink" Target="&#49884;&#54200;67&#54200;.pptx" TargetMode="External"/><Relationship Id="rId290" Type="http://schemas.openxmlformats.org/officeDocument/2006/relationships/image" Target="../media/image131.png"/><Relationship Id="rId304" Type="http://schemas.openxmlformats.org/officeDocument/2006/relationships/image" Target="../media/image138.png"/><Relationship Id="rId346" Type="http://schemas.openxmlformats.org/officeDocument/2006/relationships/image" Target="../media/image159.png"/><Relationship Id="rId388" Type="http://schemas.openxmlformats.org/officeDocument/2006/relationships/image" Target="../media/image180.png"/><Relationship Id="rId85" Type="http://schemas.openxmlformats.org/officeDocument/2006/relationships/hyperlink" Target="&#49884;&#54200;25&#54200;.pptx" TargetMode="External"/><Relationship Id="rId150" Type="http://schemas.openxmlformats.org/officeDocument/2006/relationships/image" Target="../media/image61.png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413" Type="http://schemas.openxmlformats.org/officeDocument/2006/relationships/hyperlink" Target="../../&#49888;&#50557;PPT/41%20&#47560;&#44032;&#48373;&#51020;/&#47560;&#44032;&#48373;&#51020;.pptx" TargetMode="External"/><Relationship Id="rId248" Type="http://schemas.openxmlformats.org/officeDocument/2006/relationships/image" Target="../media/image110.png"/><Relationship Id="rId455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6.xml"/><Relationship Id="rId108" Type="http://schemas.openxmlformats.org/officeDocument/2006/relationships/image" Target="../media/image40.png"/><Relationship Id="rId315" Type="http://schemas.openxmlformats.org/officeDocument/2006/relationships/hyperlink" Target="&#49884;&#54200;97&#54200;.pptx" TargetMode="External"/><Relationship Id="rId357" Type="http://schemas.openxmlformats.org/officeDocument/2006/relationships/hyperlink" Target="../13&#50669;&#45824;&#49345;/&#50669;&#45824;&#49345;.pptx" TargetMode="External"/><Relationship Id="rId54" Type="http://schemas.openxmlformats.org/officeDocument/2006/relationships/image" Target="../media/image13.png"/><Relationship Id="rId96" Type="http://schemas.openxmlformats.org/officeDocument/2006/relationships/image" Target="../media/image34.png"/><Relationship Id="rId161" Type="http://schemas.openxmlformats.org/officeDocument/2006/relationships/hyperlink" Target="&#49884;&#54200;133&#54200;.pptx" TargetMode="External"/><Relationship Id="rId217" Type="http://schemas.openxmlformats.org/officeDocument/2006/relationships/hyperlink" Target="&#49884;&#54200;103&#54200;.pptx" TargetMode="External"/><Relationship Id="rId399" Type="http://schemas.openxmlformats.org/officeDocument/2006/relationships/hyperlink" Target="../34&#45208;&#54996;/&#45208;&#54996;.pptx" TargetMode="External"/><Relationship Id="rId259" Type="http://schemas.openxmlformats.org/officeDocument/2006/relationships/hyperlink" Target="&#49884;&#54200;59&#54200;.pptx" TargetMode="External"/><Relationship Id="rId424" Type="http://schemas.openxmlformats.org/officeDocument/2006/relationships/image" Target="../media/image198.png"/><Relationship Id="rId466" Type="http://schemas.openxmlformats.org/officeDocument/2006/relationships/image" Target="../media/image246.png"/><Relationship Id="rId23" Type="http://schemas.openxmlformats.org/officeDocument/2006/relationships/slide" Target="slide14.xml"/><Relationship Id="rId119" Type="http://schemas.openxmlformats.org/officeDocument/2006/relationships/hyperlink" Target="&#49884;&#54200;47&#54200;.pptx" TargetMode="External"/><Relationship Id="rId270" Type="http://schemas.openxmlformats.org/officeDocument/2006/relationships/image" Target="../media/image121.png"/><Relationship Id="rId326" Type="http://schemas.openxmlformats.org/officeDocument/2006/relationships/image" Target="../media/image149.png"/><Relationship Id="rId65" Type="http://schemas.openxmlformats.org/officeDocument/2006/relationships/hyperlink" Target="&#49884;&#54200;34&#54200;.pptx" TargetMode="External"/><Relationship Id="rId130" Type="http://schemas.openxmlformats.org/officeDocument/2006/relationships/image" Target="../media/image51.png"/><Relationship Id="rId368" Type="http://schemas.openxmlformats.org/officeDocument/2006/relationships/image" Target="../media/image170.png"/><Relationship Id="rId172" Type="http://schemas.openxmlformats.org/officeDocument/2006/relationships/image" Target="../media/image72.png"/><Relationship Id="rId228" Type="http://schemas.openxmlformats.org/officeDocument/2006/relationships/image" Target="../media/image100.png"/><Relationship Id="rId43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1" Type="http://schemas.openxmlformats.org/officeDocument/2006/relationships/hyperlink" Target="&#49884;&#54200;81&#54200;.pptx" TargetMode="External"/><Relationship Id="rId337" Type="http://schemas.openxmlformats.org/officeDocument/2006/relationships/hyperlink" Target="../03&#47112;&#50948;&#44592;/&#47112;&#50948;&#44592;.pptx" TargetMode="External"/><Relationship Id="rId34" Type="http://schemas.openxmlformats.org/officeDocument/2006/relationships/image" Target="../media/image3.png"/><Relationship Id="rId76" Type="http://schemas.openxmlformats.org/officeDocument/2006/relationships/image" Target="../media/image24.png"/><Relationship Id="rId141" Type="http://schemas.openxmlformats.org/officeDocument/2006/relationships/hyperlink" Target="&#49884;&#54200;68&#54200;.pptx" TargetMode="External"/><Relationship Id="rId379" Type="http://schemas.openxmlformats.org/officeDocument/2006/relationships/hyperlink" Target="../24&#50696;&#47112;&#48120;&#50556;/&#50696;&#47112;&#48120;&#50556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45&#54200;.pptx" TargetMode="External"/><Relationship Id="rId239" Type="http://schemas.openxmlformats.org/officeDocument/2006/relationships/hyperlink" Target="&#49884;&#54200;115&#54200;.pptx" TargetMode="External"/><Relationship Id="rId390" Type="http://schemas.openxmlformats.org/officeDocument/2006/relationships/image" Target="../media/image181.png"/><Relationship Id="rId404" Type="http://schemas.openxmlformats.org/officeDocument/2006/relationships/image" Target="../media/image188.png"/><Relationship Id="rId446" Type="http://schemas.openxmlformats.org/officeDocument/2006/relationships/image" Target="../media/image209.png"/><Relationship Id="rId250" Type="http://schemas.openxmlformats.org/officeDocument/2006/relationships/image" Target="../media/image111.png"/><Relationship Id="rId292" Type="http://schemas.openxmlformats.org/officeDocument/2006/relationships/image" Target="../media/image132.png"/><Relationship Id="rId306" Type="http://schemas.openxmlformats.org/officeDocument/2006/relationships/image" Target="../media/image139.png"/><Relationship Id="rId45" Type="http://schemas.openxmlformats.org/officeDocument/2006/relationships/hyperlink" Target="&#49884;&#54200;31&#54200;.pptx" TargetMode="External"/><Relationship Id="rId87" Type="http://schemas.openxmlformats.org/officeDocument/2006/relationships/hyperlink" Target="&#49884;&#54200;45&#54200;.pptx" TargetMode="External"/><Relationship Id="rId110" Type="http://schemas.openxmlformats.org/officeDocument/2006/relationships/image" Target="../media/image41.png"/><Relationship Id="rId348" Type="http://schemas.openxmlformats.org/officeDocument/2006/relationships/image" Target="../media/image160.png"/><Relationship Id="rId152" Type="http://schemas.openxmlformats.org/officeDocument/2006/relationships/image" Target="../media/image62.png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415" Type="http://schemas.openxmlformats.org/officeDocument/2006/relationships/hyperlink" Target="../../&#49888;&#50557;PPT/42%20&#45572;&#44032;&#48373;&#51020;/&#45572;&#44032;&#48373;&#51020;.pptx" TargetMode="External"/><Relationship Id="rId457" Type="http://schemas.openxmlformats.org/officeDocument/2006/relationships/hyperlink" Target="../../&#49888;&#50557;PPT/63%20&#50836;&#54620;&#51060;&#49436;/&#50836;&#54620;&#51060;&#49436;1&#51109;.pptx" TargetMode="External"/><Relationship Id="rId261" Type="http://schemas.openxmlformats.org/officeDocument/2006/relationships/hyperlink" Target="&#49884;&#54200;77&#54200;.pptx" TargetMode="External"/><Relationship Id="rId14" Type="http://schemas.openxmlformats.org/officeDocument/2006/relationships/slide" Target="slide7.xml"/><Relationship Id="rId56" Type="http://schemas.openxmlformats.org/officeDocument/2006/relationships/image" Target="../media/image14.png"/><Relationship Id="rId317" Type="http://schemas.openxmlformats.org/officeDocument/2006/relationships/hyperlink" Target="&#49884;&#54200;96&#54200;.pptx" TargetMode="External"/><Relationship Id="rId359" Type="http://schemas.openxmlformats.org/officeDocument/2006/relationships/hyperlink" Target="../14&#50669;&#45824;&#54616;/&#50669;&#45824;&#54616;.pptx" TargetMode="External"/><Relationship Id="rId98" Type="http://schemas.openxmlformats.org/officeDocument/2006/relationships/image" Target="../media/image35.png"/><Relationship Id="rId121" Type="http://schemas.openxmlformats.org/officeDocument/2006/relationships/hyperlink" Target="&#49884;&#54200;37&#54200;.pptx" TargetMode="External"/><Relationship Id="rId163" Type="http://schemas.openxmlformats.org/officeDocument/2006/relationships/hyperlink" Target="&#49884;&#54200;132&#54200;.pptx" TargetMode="External"/><Relationship Id="rId219" Type="http://schemas.openxmlformats.org/officeDocument/2006/relationships/hyperlink" Target="&#49884;&#54200;104&#54200;.pptx" TargetMode="External"/><Relationship Id="rId370" Type="http://schemas.openxmlformats.org/officeDocument/2006/relationships/image" Target="../media/image171.png"/><Relationship Id="rId426" Type="http://schemas.openxmlformats.org/officeDocument/2006/relationships/image" Target="../media/image199.png"/><Relationship Id="rId230" Type="http://schemas.openxmlformats.org/officeDocument/2006/relationships/image" Target="../media/image101.png"/><Relationship Id="rId25" Type="http://schemas.openxmlformats.org/officeDocument/2006/relationships/slide" Target="slide16.xml"/><Relationship Id="rId67" Type="http://schemas.openxmlformats.org/officeDocument/2006/relationships/hyperlink" Target="&#49884;&#54200;14&#54200;.pptx" TargetMode="External"/><Relationship Id="rId272" Type="http://schemas.openxmlformats.org/officeDocument/2006/relationships/image" Target="../media/image122.png"/><Relationship Id="rId328" Type="http://schemas.openxmlformats.org/officeDocument/2006/relationships/image" Target="../media/image150.png"/><Relationship Id="rId132" Type="http://schemas.openxmlformats.org/officeDocument/2006/relationships/image" Target="../media/image52.png"/><Relationship Id="rId174" Type="http://schemas.openxmlformats.org/officeDocument/2006/relationships/image" Target="../media/image73.png"/><Relationship Id="rId381" Type="http://schemas.openxmlformats.org/officeDocument/2006/relationships/hyperlink" Target="../25&#50696;&#47112;&#48120;&#50556;&#50528;&#44032;/&#50696;&#47112;&#48120;&#50556;&#50528;&#44032;.pptx" TargetMode="External"/><Relationship Id="rId241" Type="http://schemas.openxmlformats.org/officeDocument/2006/relationships/hyperlink" Target="&#49884;&#54200;120&#54200;.pptx" TargetMode="External"/><Relationship Id="rId43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36" Type="http://schemas.openxmlformats.org/officeDocument/2006/relationships/image" Target="../media/image4.png"/><Relationship Id="rId283" Type="http://schemas.openxmlformats.org/officeDocument/2006/relationships/hyperlink" Target="&#49884;&#54200;82&#54200;.pptx" TargetMode="External"/><Relationship Id="rId339" Type="http://schemas.openxmlformats.org/officeDocument/2006/relationships/hyperlink" Target="../04&#48124;&#49688;&#44592;/&#48124;&#49688;&#44592;.pptx" TargetMode="External"/><Relationship Id="rId78" Type="http://schemas.openxmlformats.org/officeDocument/2006/relationships/image" Target="../media/image25.png"/><Relationship Id="rId101" Type="http://schemas.openxmlformats.org/officeDocument/2006/relationships/hyperlink" Target="&#49884;&#54200;06&#54200;.pptx" TargetMode="External"/><Relationship Id="rId143" Type="http://schemas.openxmlformats.org/officeDocument/2006/relationships/hyperlink" Target="&#49884;&#54200;58&#54200;.pptx" TargetMode="External"/><Relationship Id="rId185" Type="http://schemas.openxmlformats.org/officeDocument/2006/relationships/hyperlink" Target="&#49884;&#54200;130&#54200;.pptx" TargetMode="External"/><Relationship Id="rId350" Type="http://schemas.openxmlformats.org/officeDocument/2006/relationships/image" Target="../media/image161.png"/><Relationship Id="rId406" Type="http://schemas.openxmlformats.org/officeDocument/2006/relationships/image" Target="../media/image189.png"/><Relationship Id="rId9" Type="http://schemas.openxmlformats.org/officeDocument/2006/relationships/slide" Target="slide24.xml"/><Relationship Id="rId210" Type="http://schemas.openxmlformats.org/officeDocument/2006/relationships/image" Target="../media/image91.png"/><Relationship Id="rId392" Type="http://schemas.openxmlformats.org/officeDocument/2006/relationships/image" Target="../media/image182.png"/><Relationship Id="rId448" Type="http://schemas.openxmlformats.org/officeDocument/2006/relationships/image" Target="../media/image210.png"/><Relationship Id="rId252" Type="http://schemas.openxmlformats.org/officeDocument/2006/relationships/image" Target="../media/image112.png"/><Relationship Id="rId294" Type="http://schemas.openxmlformats.org/officeDocument/2006/relationships/image" Target="../media/image133.png"/><Relationship Id="rId308" Type="http://schemas.openxmlformats.org/officeDocument/2006/relationships/image" Target="../media/image140.png"/><Relationship Id="rId47" Type="http://schemas.openxmlformats.org/officeDocument/2006/relationships/hyperlink" Target="&#49884;&#54200;32&#54200;.pptx" TargetMode="External"/><Relationship Id="rId89" Type="http://schemas.openxmlformats.org/officeDocument/2006/relationships/hyperlink" Target="&#49884;&#54200;10&#54200;.pptx" TargetMode="External"/><Relationship Id="rId112" Type="http://schemas.openxmlformats.org/officeDocument/2006/relationships/image" Target="../media/image42.png"/><Relationship Id="rId154" Type="http://schemas.openxmlformats.org/officeDocument/2006/relationships/image" Target="../media/image63.png"/><Relationship Id="rId361" Type="http://schemas.openxmlformats.org/officeDocument/2006/relationships/hyperlink" Target="../15&#50640;&#49828;&#46972;/&#50640;&#49828;&#46972;.pptx" TargetMode="External"/><Relationship Id="rId196" Type="http://schemas.openxmlformats.org/officeDocument/2006/relationships/image" Target="../media/image84.png"/><Relationship Id="rId417" Type="http://schemas.openxmlformats.org/officeDocument/2006/relationships/hyperlink" Target="../../&#49888;&#50557;PPT/43%20&#50836;&#54620;&#48373;&#51020;/&#50836;&#54620;&#48373;&#51020;.pptx" TargetMode="External"/><Relationship Id="rId459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28.xml"/><Relationship Id="rId221" Type="http://schemas.openxmlformats.org/officeDocument/2006/relationships/hyperlink" Target="&#49884;&#54200;105&#54200;.pptx" TargetMode="External"/><Relationship Id="rId263" Type="http://schemas.openxmlformats.org/officeDocument/2006/relationships/hyperlink" Target="&#49884;&#54200;71&#54200;.pptx" TargetMode="External"/><Relationship Id="rId319" Type="http://schemas.openxmlformats.org/officeDocument/2006/relationships/hyperlink" Target="&#49884;&#54200;95&#54200;.pptx" TargetMode="External"/><Relationship Id="rId58" Type="http://schemas.openxmlformats.org/officeDocument/2006/relationships/image" Target="../media/image15.png"/><Relationship Id="rId123" Type="http://schemas.openxmlformats.org/officeDocument/2006/relationships/hyperlink" Target="&#49884;&#54200;27&#54200;.pptx" TargetMode="External"/><Relationship Id="rId330" Type="http://schemas.openxmlformats.org/officeDocument/2006/relationships/image" Target="../media/image151.png"/><Relationship Id="rId165" Type="http://schemas.openxmlformats.org/officeDocument/2006/relationships/hyperlink" Target="&#49884;&#54200;131&#54200;.pptx" TargetMode="External"/><Relationship Id="rId372" Type="http://schemas.openxmlformats.org/officeDocument/2006/relationships/image" Target="../media/image172.png"/><Relationship Id="rId428" Type="http://schemas.openxmlformats.org/officeDocument/2006/relationships/image" Target="../media/image200.png"/><Relationship Id="rId232" Type="http://schemas.openxmlformats.org/officeDocument/2006/relationships/image" Target="../media/image102.png"/><Relationship Id="rId274" Type="http://schemas.openxmlformats.org/officeDocument/2006/relationships/image" Target="../media/image123.png"/><Relationship Id="rId27" Type="http://schemas.openxmlformats.org/officeDocument/2006/relationships/slide" Target="slide18.xml"/><Relationship Id="rId69" Type="http://schemas.openxmlformats.org/officeDocument/2006/relationships/hyperlink" Target="&#49884;&#54200;24&#54200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76" Type="http://schemas.openxmlformats.org/officeDocument/2006/relationships/image" Target="../media/image74.png"/><Relationship Id="rId341" Type="http://schemas.openxmlformats.org/officeDocument/2006/relationships/hyperlink" Target="../05&#49888;&#47749;&#44592;/&#49888;&#47749;&#44592;.pptx" TargetMode="External"/><Relationship Id="rId383" Type="http://schemas.openxmlformats.org/officeDocument/2006/relationships/hyperlink" Target="../26&#50640;&#49828;&#44180;/&#50640;&#49828;&#44180;.pptx" TargetMode="External"/><Relationship Id="rId439" Type="http://schemas.openxmlformats.org/officeDocument/2006/relationships/hyperlink" Target="../../&#49888;&#50557;PPT/54%20&#46356;&#47784;&#45936;&#51204;&#49436;/&#46356;&#47784;&#45936;&#51204;&#49436;.pptx" TargetMode="External"/><Relationship Id="rId201" Type="http://schemas.openxmlformats.org/officeDocument/2006/relationships/hyperlink" Target="&#49884;&#54200;127&#54200;.pptx" TargetMode="External"/><Relationship Id="rId243" Type="http://schemas.openxmlformats.org/officeDocument/2006/relationships/hyperlink" Target="&#49884;&#54200;116&#54200;.pptx" TargetMode="External"/><Relationship Id="rId285" Type="http://schemas.openxmlformats.org/officeDocument/2006/relationships/hyperlink" Target="&#49884;&#54200;83&#54200;.pptx" TargetMode="External"/><Relationship Id="rId450" Type="http://schemas.openxmlformats.org/officeDocument/2006/relationships/image" Target="../media/image211.png"/><Relationship Id="rId38" Type="http://schemas.openxmlformats.org/officeDocument/2006/relationships/image" Target="../media/image5.png"/><Relationship Id="rId103" Type="http://schemas.openxmlformats.org/officeDocument/2006/relationships/hyperlink" Target="&#49884;&#54200;16&#54200;.pptx" TargetMode="External"/><Relationship Id="rId310" Type="http://schemas.openxmlformats.org/officeDocument/2006/relationships/image" Target="../media/image141.png"/><Relationship Id="rId91" Type="http://schemas.openxmlformats.org/officeDocument/2006/relationships/hyperlink" Target="&#49884;&#54200;20&#54200;.pptx" TargetMode="External"/><Relationship Id="rId145" Type="http://schemas.openxmlformats.org/officeDocument/2006/relationships/hyperlink" Target="&#49884;&#54200;48&#54200;.pptx" TargetMode="External"/><Relationship Id="rId187" Type="http://schemas.openxmlformats.org/officeDocument/2006/relationships/hyperlink" Target="&#49884;&#54200;140&#54200;.pptx" TargetMode="External"/><Relationship Id="rId352" Type="http://schemas.openxmlformats.org/officeDocument/2006/relationships/image" Target="../media/image162.png"/><Relationship Id="rId394" Type="http://schemas.openxmlformats.org/officeDocument/2006/relationships/image" Target="../media/image183.png"/><Relationship Id="rId408" Type="http://schemas.openxmlformats.org/officeDocument/2006/relationships/image" Target="../media/image190.png"/><Relationship Id="rId212" Type="http://schemas.openxmlformats.org/officeDocument/2006/relationships/image" Target="../media/image92.png"/><Relationship Id="rId254" Type="http://schemas.openxmlformats.org/officeDocument/2006/relationships/image" Target="../media/image113.png"/><Relationship Id="rId49" Type="http://schemas.openxmlformats.org/officeDocument/2006/relationships/hyperlink" Target="&#49884;&#54200;03&#54200;.pptx" TargetMode="External"/><Relationship Id="rId114" Type="http://schemas.openxmlformats.org/officeDocument/2006/relationships/image" Target="../media/image43.png"/><Relationship Id="rId296" Type="http://schemas.openxmlformats.org/officeDocument/2006/relationships/image" Target="../media/image134.png"/><Relationship Id="rId461" Type="http://schemas.openxmlformats.org/officeDocument/2006/relationships/hyperlink" Target="../../&#49888;&#50557;PPT/65%20&#50976;&#45796;&#49436;/&#50976;&#45796;&#49436;1&#51109;.pptx" TargetMode="External"/><Relationship Id="rId60" Type="http://schemas.openxmlformats.org/officeDocument/2006/relationships/image" Target="../media/image16.png"/><Relationship Id="rId156" Type="http://schemas.openxmlformats.org/officeDocument/2006/relationships/image" Target="../media/image64.png"/><Relationship Id="rId198" Type="http://schemas.openxmlformats.org/officeDocument/2006/relationships/image" Target="../media/image85.png"/><Relationship Id="rId321" Type="http://schemas.openxmlformats.org/officeDocument/2006/relationships/hyperlink" Target="&#49884;&#54200;94&#54200;.pptx" TargetMode="External"/><Relationship Id="rId363" Type="http://schemas.openxmlformats.org/officeDocument/2006/relationships/hyperlink" Target="../16&#45712;&#54756;&#48120;&#50556;/&#45712;&#54756;&#48120;&#50556;.pptx" TargetMode="External"/><Relationship Id="rId419" Type="http://schemas.openxmlformats.org/officeDocument/2006/relationships/hyperlink" Target="../../&#49888;&#50557;PPT/44%20&#49324;&#46020;&#54665;&#51204;/&#49324;&#46020;&#54665;&#51204;.pptx" TargetMode="External"/><Relationship Id="rId223" Type="http://schemas.openxmlformats.org/officeDocument/2006/relationships/hyperlink" Target="&#49884;&#54200;110&#54200;.pptx" TargetMode="External"/><Relationship Id="rId430" Type="http://schemas.openxmlformats.org/officeDocument/2006/relationships/image" Target="../media/image201.png"/><Relationship Id="rId18" Type="http://schemas.openxmlformats.org/officeDocument/2006/relationships/slide" Target="slide29.xml"/><Relationship Id="rId265" Type="http://schemas.openxmlformats.org/officeDocument/2006/relationships/hyperlink" Target="&#49884;&#54200;72&#54200;.pptx" TargetMode="External"/><Relationship Id="rId125" Type="http://schemas.openxmlformats.org/officeDocument/2006/relationships/hyperlink" Target="&#49884;&#54200;17&#54200;.pptx" TargetMode="External"/><Relationship Id="rId167" Type="http://schemas.openxmlformats.org/officeDocument/2006/relationships/hyperlink" Target="&#49884;&#54200;134&#54200;.pptx" TargetMode="External"/><Relationship Id="rId332" Type="http://schemas.openxmlformats.org/officeDocument/2006/relationships/image" Target="../media/image152.png"/><Relationship Id="rId374" Type="http://schemas.openxmlformats.org/officeDocument/2006/relationships/image" Target="../media/image173.png"/><Relationship Id="rId71" Type="http://schemas.openxmlformats.org/officeDocument/2006/relationships/hyperlink" Target="&#49884;&#54200;54&#54200;.pptx" TargetMode="External"/><Relationship Id="rId234" Type="http://schemas.openxmlformats.org/officeDocument/2006/relationships/image" Target="../media/image10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276" Type="http://schemas.openxmlformats.org/officeDocument/2006/relationships/image" Target="../media/image124.png"/><Relationship Id="rId441" Type="http://schemas.openxmlformats.org/officeDocument/2006/relationships/hyperlink" Target="../../&#49888;&#50557;PPT/55%20&#46356;&#47784;&#45936;&#54980;&#49436;/&#46356;&#47784;&#45936;&#54980;&#49436;.pptx" TargetMode="External"/><Relationship Id="rId40" Type="http://schemas.openxmlformats.org/officeDocument/2006/relationships/image" Target="../media/image6.png"/><Relationship Id="rId136" Type="http://schemas.openxmlformats.org/officeDocument/2006/relationships/image" Target="../media/image54.png"/><Relationship Id="rId178" Type="http://schemas.openxmlformats.org/officeDocument/2006/relationships/image" Target="../media/image75.png"/><Relationship Id="rId301" Type="http://schemas.openxmlformats.org/officeDocument/2006/relationships/hyperlink" Target="&#49884;&#54200;90&#54200;.pptx" TargetMode="External"/><Relationship Id="rId343" Type="http://schemas.openxmlformats.org/officeDocument/2006/relationships/hyperlink" Target="../06&#50668;&#54840;&#49688;&#50500;/&#50668;&#54840;&#49688;&#50500;.pptx" TargetMode="External"/><Relationship Id="rId61" Type="http://schemas.openxmlformats.org/officeDocument/2006/relationships/hyperlink" Target="&#49884;&#54200;42&#54200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&#49884;&#54200;137&#54200;.pptx" TargetMode="External"/><Relationship Id="rId203" Type="http://schemas.openxmlformats.org/officeDocument/2006/relationships/hyperlink" Target="&#49884;&#54200;128&#54200;.pptx" TargetMode="External"/><Relationship Id="rId385" Type="http://schemas.openxmlformats.org/officeDocument/2006/relationships/hyperlink" Target="../27&#45796;&#45768;&#50648;/&#45796;&#45768;&#50648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8.png"/><Relationship Id="rId245" Type="http://schemas.openxmlformats.org/officeDocument/2006/relationships/hyperlink" Target="&#49884;&#54200;117&#54200;.pptx" TargetMode="External"/><Relationship Id="rId266" Type="http://schemas.openxmlformats.org/officeDocument/2006/relationships/image" Target="../media/image119.png"/><Relationship Id="rId287" Type="http://schemas.openxmlformats.org/officeDocument/2006/relationships/hyperlink" Target="&#49884;&#54200;84&#54200;.pptx" TargetMode="External"/><Relationship Id="rId410" Type="http://schemas.openxmlformats.org/officeDocument/2006/relationships/image" Target="../media/image191.png"/><Relationship Id="rId431" Type="http://schemas.openxmlformats.org/officeDocument/2006/relationships/hyperlink" Target="../../&#49888;&#50557;PPT/50%20&#48716;&#47549;&#48372;&#49436;/&#48716;&#47549;&#48372;&#49436;.pptx" TargetMode="External"/><Relationship Id="rId452" Type="http://schemas.openxmlformats.org/officeDocument/2006/relationships/image" Target="../media/image212.png"/><Relationship Id="rId30" Type="http://schemas.openxmlformats.org/officeDocument/2006/relationships/slide" Target="slide8.xml"/><Relationship Id="rId105" Type="http://schemas.openxmlformats.org/officeDocument/2006/relationships/hyperlink" Target="&#49884;&#54200;26&#54200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&#49884;&#54200;38&#54200;.pptx" TargetMode="External"/><Relationship Id="rId168" Type="http://schemas.openxmlformats.org/officeDocument/2006/relationships/image" Target="../media/image70.png"/><Relationship Id="rId312" Type="http://schemas.openxmlformats.org/officeDocument/2006/relationships/image" Target="../media/image142.png"/><Relationship Id="rId333" Type="http://schemas.openxmlformats.org/officeDocument/2006/relationships/hyperlink" Target="../02&#52636;&#50528;&#44413;&#44592;/&#52636;&#50528;&#44413;&#44592;.pptx" TargetMode="External"/><Relationship Id="rId354" Type="http://schemas.openxmlformats.org/officeDocument/2006/relationships/image" Target="../media/image163.png"/><Relationship Id="rId51" Type="http://schemas.openxmlformats.org/officeDocument/2006/relationships/hyperlink" Target="&#49884;&#54200;13&#54200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49884;&#54200;30&#54200;.pptx" TargetMode="External"/><Relationship Id="rId189" Type="http://schemas.openxmlformats.org/officeDocument/2006/relationships/hyperlink" Target="&#49884;&#54200;150&#54200;.pptx" TargetMode="External"/><Relationship Id="rId375" Type="http://schemas.openxmlformats.org/officeDocument/2006/relationships/hyperlink" Target="../22&#50500;&#44032;/&#50500;&#44032;.pptx" TargetMode="External"/><Relationship Id="rId396" Type="http://schemas.openxmlformats.org/officeDocument/2006/relationships/image" Target="../media/image184.png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35" Type="http://schemas.openxmlformats.org/officeDocument/2006/relationships/hyperlink" Target="&#49884;&#54200;113&#54200;.pptx" TargetMode="External"/><Relationship Id="rId256" Type="http://schemas.openxmlformats.org/officeDocument/2006/relationships/image" Target="../media/image114.png"/><Relationship Id="rId277" Type="http://schemas.openxmlformats.org/officeDocument/2006/relationships/hyperlink" Target="&#49884;&#54200;78&#54200;.pptx" TargetMode="External"/><Relationship Id="rId298" Type="http://schemas.openxmlformats.org/officeDocument/2006/relationships/image" Target="../media/image135.png"/><Relationship Id="rId400" Type="http://schemas.openxmlformats.org/officeDocument/2006/relationships/image" Target="../media/image186.png"/><Relationship Id="rId421" Type="http://schemas.openxmlformats.org/officeDocument/2006/relationships/hyperlink" Target="../../&#49888;&#50557;PPT/45%20&#47196;&#47560;&#49436;/&#47196;&#47560;&#49436;.pptx" TargetMode="External"/><Relationship Id="rId442" Type="http://schemas.openxmlformats.org/officeDocument/2006/relationships/image" Target="../media/image207.png"/><Relationship Id="rId463" Type="http://schemas.openxmlformats.org/officeDocument/2006/relationships/hyperlink" Target="../../&#49888;&#50557;PPT/66%20&#50836;&#54620;&#44228;&#49884;&#47197;/&#50836;&#54620;&#44228;&#49884;&#47197;.pptx" TargetMode="External"/><Relationship Id="rId116" Type="http://schemas.openxmlformats.org/officeDocument/2006/relationships/image" Target="../media/image44.png"/><Relationship Id="rId137" Type="http://schemas.openxmlformats.org/officeDocument/2006/relationships/hyperlink" Target="&#49884;&#54200;62&#54200;.pptx" TargetMode="External"/><Relationship Id="rId158" Type="http://schemas.openxmlformats.org/officeDocument/2006/relationships/image" Target="../media/image65.png"/><Relationship Id="rId302" Type="http://schemas.openxmlformats.org/officeDocument/2006/relationships/image" Target="../media/image137.png"/><Relationship Id="rId323" Type="http://schemas.openxmlformats.org/officeDocument/2006/relationships/hyperlink" Target="&#49884;&#54200;93&#54200;.pptx" TargetMode="External"/><Relationship Id="rId344" Type="http://schemas.openxmlformats.org/officeDocument/2006/relationships/image" Target="../media/image158.png"/><Relationship Id="rId20" Type="http://schemas.openxmlformats.org/officeDocument/2006/relationships/slide" Target="slide11.xml"/><Relationship Id="rId41" Type="http://schemas.openxmlformats.org/officeDocument/2006/relationships/hyperlink" Target="&#49884;&#54200;02&#54200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49884;&#54200;15&#54200;.pptx" TargetMode="External"/><Relationship Id="rId179" Type="http://schemas.openxmlformats.org/officeDocument/2006/relationships/hyperlink" Target="&#49884;&#54200;125&#54200;.pptx" TargetMode="External"/><Relationship Id="rId365" Type="http://schemas.openxmlformats.org/officeDocument/2006/relationships/hyperlink" Target="../17&#50640;&#49828;&#45908;/&#50640;&#49828;&#45908;.pptx" TargetMode="External"/><Relationship Id="rId386" Type="http://schemas.openxmlformats.org/officeDocument/2006/relationships/image" Target="../media/image179.png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5" Type="http://schemas.openxmlformats.org/officeDocument/2006/relationships/hyperlink" Target="&#49884;&#54200;107&#54200;.pptx" TargetMode="External"/><Relationship Id="rId246" Type="http://schemas.openxmlformats.org/officeDocument/2006/relationships/image" Target="../media/image109.png"/><Relationship Id="rId267" Type="http://schemas.openxmlformats.org/officeDocument/2006/relationships/hyperlink" Target="&#49884;&#54200;73&#54200;.pptx" TargetMode="External"/><Relationship Id="rId288" Type="http://schemas.openxmlformats.org/officeDocument/2006/relationships/image" Target="../media/image130.png"/><Relationship Id="rId411" Type="http://schemas.openxmlformats.org/officeDocument/2006/relationships/hyperlink" Target="../../&#49888;&#50557;PPT/40%20&#47560;&#53468;&#48373;&#51020;/&#47560;&#53468;&#48373;&#51020;.pptx" TargetMode="External"/><Relationship Id="rId432" Type="http://schemas.openxmlformats.org/officeDocument/2006/relationships/image" Target="../media/image202.png"/><Relationship Id="rId453" Type="http://schemas.openxmlformats.org/officeDocument/2006/relationships/hyperlink" Target="../../&#49888;&#50557;PPT/61%20&#48288;&#46300;&#47196;&#54980;&#49436;/&#48288;&#46300;&#47196;&#54980;&#49436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&#49884;&#54200;66&#54200;.pptx" TargetMode="External"/><Relationship Id="rId313" Type="http://schemas.openxmlformats.org/officeDocument/2006/relationships/hyperlink" Target="&#49884;&#54200;98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12&#54200;.pptx" TargetMode="External"/><Relationship Id="rId52" Type="http://schemas.openxmlformats.org/officeDocument/2006/relationships/image" Target="../media/image12.png"/><Relationship Id="rId73" Type="http://schemas.openxmlformats.org/officeDocument/2006/relationships/hyperlink" Target="&#49884;&#54200;55&#54200;.pptx" TargetMode="External"/><Relationship Id="rId94" Type="http://schemas.openxmlformats.org/officeDocument/2006/relationships/image" Target="../media/image33.png"/><Relationship Id="rId148" Type="http://schemas.openxmlformats.org/officeDocument/2006/relationships/image" Target="../media/image60.png"/><Relationship Id="rId169" Type="http://schemas.openxmlformats.org/officeDocument/2006/relationships/hyperlink" Target="&#49884;&#54200;144&#54200;.pptx" TargetMode="External"/><Relationship Id="rId334" Type="http://schemas.openxmlformats.org/officeDocument/2006/relationships/image" Target="../media/image153.png"/><Relationship Id="rId355" Type="http://schemas.openxmlformats.org/officeDocument/2006/relationships/hyperlink" Target="../11&#50676;&#50773;&#44592;&#49345;/&#50676;&#50773;&#44592;&#49345;.pptx" TargetMode="External"/><Relationship Id="rId376" Type="http://schemas.openxmlformats.org/officeDocument/2006/relationships/image" Target="../media/image174.png"/><Relationship Id="rId397" Type="http://schemas.openxmlformats.org/officeDocument/2006/relationships/hyperlink" Target="../33&#48120;&#44032;/&#48120;&#44032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6.png"/><Relationship Id="rId215" Type="http://schemas.openxmlformats.org/officeDocument/2006/relationships/hyperlink" Target="&#49884;&#54200;111&#54200;.pptx" TargetMode="External"/><Relationship Id="rId236" Type="http://schemas.openxmlformats.org/officeDocument/2006/relationships/image" Target="../media/image104.png"/><Relationship Id="rId257" Type="http://schemas.openxmlformats.org/officeDocument/2006/relationships/hyperlink" Target="&#49884;&#54200;49&#54200;.pptx" TargetMode="External"/><Relationship Id="rId278" Type="http://schemas.openxmlformats.org/officeDocument/2006/relationships/image" Target="../media/image125.png"/><Relationship Id="rId401" Type="http://schemas.openxmlformats.org/officeDocument/2006/relationships/hyperlink" Target="../35&#54616;&#48149;&#44397;/&#54616;&#48149;&#44397;.pptx" TargetMode="External"/><Relationship Id="rId422" Type="http://schemas.openxmlformats.org/officeDocument/2006/relationships/image" Target="../media/image197.png"/><Relationship Id="rId443" Type="http://schemas.openxmlformats.org/officeDocument/2006/relationships/hyperlink" Target="../../&#49888;&#50557;PPT/56%20&#46356;&#46020;&#49436;/&#46356;&#46020;&#49436;.pptx" TargetMode="External"/><Relationship Id="rId464" Type="http://schemas.openxmlformats.org/officeDocument/2006/relationships/image" Target="../media/image218.png"/><Relationship Id="rId303" Type="http://schemas.openxmlformats.org/officeDocument/2006/relationships/hyperlink" Target="&#49884;&#54200;89&#54200;.pptx" TargetMode="External"/><Relationship Id="rId42" Type="http://schemas.openxmlformats.org/officeDocument/2006/relationships/image" Target="../media/image7.png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345" Type="http://schemas.openxmlformats.org/officeDocument/2006/relationships/hyperlink" Target="../07&#49324;&#49324;&#44592;/&#49324;&#49324;&#44592;.pptx" TargetMode="External"/><Relationship Id="rId387" Type="http://schemas.openxmlformats.org/officeDocument/2006/relationships/hyperlink" Target="../28&#54840;&#49464;&#50500;/&#54840;&#49464;&#50500;.pptx" TargetMode="External"/><Relationship Id="rId191" Type="http://schemas.openxmlformats.org/officeDocument/2006/relationships/hyperlink" Target="&#49884;&#54200;126&#54200;.pptx" TargetMode="External"/><Relationship Id="rId205" Type="http://schemas.openxmlformats.org/officeDocument/2006/relationships/hyperlink" Target="&#49884;&#54200;138&#54200;.pptx" TargetMode="External"/><Relationship Id="rId247" Type="http://schemas.openxmlformats.org/officeDocument/2006/relationships/hyperlink" Target="&#49884;&#54200;118&#54200;.pptx" TargetMode="External"/><Relationship Id="rId412" Type="http://schemas.openxmlformats.org/officeDocument/2006/relationships/image" Target="../media/image192.png"/><Relationship Id="rId107" Type="http://schemas.openxmlformats.org/officeDocument/2006/relationships/hyperlink" Target="&#49884;&#54200;35&#54200;.pptx" TargetMode="External"/><Relationship Id="rId289" Type="http://schemas.openxmlformats.org/officeDocument/2006/relationships/hyperlink" Target="&#49884;&#54200;85&#54200;.pptx" TargetMode="External"/><Relationship Id="rId454" Type="http://schemas.openxmlformats.org/officeDocument/2006/relationships/image" Target="../media/image213.png"/><Relationship Id="rId11" Type="http://schemas.openxmlformats.org/officeDocument/2006/relationships/slide" Target="slide25.xml"/><Relationship Id="rId53" Type="http://schemas.openxmlformats.org/officeDocument/2006/relationships/hyperlink" Target="&#49884;&#54200;23&#54200;.pptx" TargetMode="External"/><Relationship Id="rId149" Type="http://schemas.openxmlformats.org/officeDocument/2006/relationships/hyperlink" Target="&#49884;&#54200;28&#54200;.pptx" TargetMode="External"/><Relationship Id="rId314" Type="http://schemas.openxmlformats.org/officeDocument/2006/relationships/image" Target="../media/image143.png"/><Relationship Id="rId356" Type="http://schemas.openxmlformats.org/officeDocument/2006/relationships/image" Target="../media/image164.png"/><Relationship Id="rId398" Type="http://schemas.openxmlformats.org/officeDocument/2006/relationships/image" Target="../media/image185.png"/><Relationship Id="rId95" Type="http://schemas.openxmlformats.org/officeDocument/2006/relationships/hyperlink" Target="&#49884;&#54200;40&#54200;.pptx" TargetMode="External"/><Relationship Id="rId160" Type="http://schemas.openxmlformats.org/officeDocument/2006/relationships/image" Target="../media/image66.png"/><Relationship Id="rId216" Type="http://schemas.openxmlformats.org/officeDocument/2006/relationships/image" Target="../media/image94.png"/><Relationship Id="rId423" Type="http://schemas.openxmlformats.org/officeDocument/2006/relationships/hyperlink" Target="../../&#49888;&#50557;PPT/46%20&#44256;&#47536;&#46020;&#51204;&#49436;/&#44256;&#47536;&#46020;&#51204;&#49436;.pptx" TargetMode="External"/><Relationship Id="rId258" Type="http://schemas.openxmlformats.org/officeDocument/2006/relationships/image" Target="../media/image115.png"/><Relationship Id="rId465" Type="http://schemas.openxmlformats.org/officeDocument/2006/relationships/image" Target="../media/image219.png"/><Relationship Id="rId22" Type="http://schemas.openxmlformats.org/officeDocument/2006/relationships/slide" Target="slide13.xm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325" Type="http://schemas.openxmlformats.org/officeDocument/2006/relationships/hyperlink" Target="&#49884;&#54200;92&#54200;.pptx" TargetMode="External"/><Relationship Id="rId367" Type="http://schemas.openxmlformats.org/officeDocument/2006/relationships/hyperlink" Target="../18&#50853;&#44592;/&#50853;&#44592;.pptx" TargetMode="External"/><Relationship Id="rId171" Type="http://schemas.openxmlformats.org/officeDocument/2006/relationships/hyperlink" Target="&#49884;&#54200;124&#54200;.pptx" TargetMode="External"/><Relationship Id="rId227" Type="http://schemas.openxmlformats.org/officeDocument/2006/relationships/hyperlink" Target="&#49884;&#54200;106&#54200;.pptx" TargetMode="External"/><Relationship Id="rId269" Type="http://schemas.openxmlformats.org/officeDocument/2006/relationships/hyperlink" Target="&#49884;&#54200;74&#54200;.pptx" TargetMode="External"/><Relationship Id="rId434" Type="http://schemas.openxmlformats.org/officeDocument/2006/relationships/image" Target="../media/image203.png"/><Relationship Id="rId33" Type="http://schemas.openxmlformats.org/officeDocument/2006/relationships/hyperlink" Target="&#49884;&#54200;22&#54200;.pptx" TargetMode="External"/><Relationship Id="rId129" Type="http://schemas.openxmlformats.org/officeDocument/2006/relationships/hyperlink" Target="&#49884;&#54200;61&#54200;.pptx" TargetMode="External"/><Relationship Id="rId280" Type="http://schemas.openxmlformats.org/officeDocument/2006/relationships/image" Target="../media/image126.png"/><Relationship Id="rId336" Type="http://schemas.openxmlformats.org/officeDocument/2006/relationships/image" Target="../media/image154.png"/><Relationship Id="rId75" Type="http://schemas.openxmlformats.org/officeDocument/2006/relationships/hyperlink" Target="&#49884;&#54200;51&#54200;.pptx" TargetMode="External"/><Relationship Id="rId140" Type="http://schemas.openxmlformats.org/officeDocument/2006/relationships/image" Target="../media/image56.png"/><Relationship Id="rId182" Type="http://schemas.openxmlformats.org/officeDocument/2006/relationships/image" Target="../media/image77.png"/><Relationship Id="rId378" Type="http://schemas.openxmlformats.org/officeDocument/2006/relationships/image" Target="../media/image175.png"/><Relationship Id="rId403" Type="http://schemas.openxmlformats.org/officeDocument/2006/relationships/hyperlink" Target="../36&#49828;&#48148;&#45264;/&#49828;&#48148;&#45264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5.png"/><Relationship Id="rId445" Type="http://schemas.openxmlformats.org/officeDocument/2006/relationships/hyperlink" Target="../../&#49888;&#50557;PPT/57%20&#48716;&#47112;&#47788;&#49436;/&#48716;&#47112;&#47788;&#49436;1&#51109;.pptx" TargetMode="External"/><Relationship Id="rId291" Type="http://schemas.openxmlformats.org/officeDocument/2006/relationships/hyperlink" Target="&#49884;&#54200;86&#54200;.pptx" TargetMode="External"/><Relationship Id="rId305" Type="http://schemas.openxmlformats.org/officeDocument/2006/relationships/hyperlink" Target="&#49884;&#54200;100&#54200;.pptx" TargetMode="External"/><Relationship Id="rId347" Type="http://schemas.openxmlformats.org/officeDocument/2006/relationships/hyperlink" Target="../08&#47355;&#44592;/&#47355;&#44592;.pptx" TargetMode="External"/><Relationship Id="rId44" Type="http://schemas.openxmlformats.org/officeDocument/2006/relationships/image" Target="../media/image8.png"/><Relationship Id="rId86" Type="http://schemas.openxmlformats.org/officeDocument/2006/relationships/image" Target="../media/image29.png"/><Relationship Id="rId151" Type="http://schemas.openxmlformats.org/officeDocument/2006/relationships/hyperlink" Target="&#49884;&#54200;18&#54200;.pptx" TargetMode="External"/><Relationship Id="rId389" Type="http://schemas.openxmlformats.org/officeDocument/2006/relationships/hyperlink" Target="../29&#50836;&#50648;/&#50836;&#50648;.pptx" TargetMode="External"/><Relationship Id="rId193" Type="http://schemas.openxmlformats.org/officeDocument/2006/relationships/hyperlink" Target="&#49884;&#54200;136&#54200;.pptx" TargetMode="External"/><Relationship Id="rId207" Type="http://schemas.openxmlformats.org/officeDocument/2006/relationships/hyperlink" Target="&#49884;&#54200;148&#54200;.pptx" TargetMode="External"/><Relationship Id="rId249" Type="http://schemas.openxmlformats.org/officeDocument/2006/relationships/hyperlink" Target="&#49884;&#54200;119&#54200;.pptx" TargetMode="External"/><Relationship Id="rId414" Type="http://schemas.openxmlformats.org/officeDocument/2006/relationships/image" Target="../media/image193.png"/><Relationship Id="rId456" Type="http://schemas.openxmlformats.org/officeDocument/2006/relationships/image" Target="../media/image214.png"/><Relationship Id="rId13" Type="http://schemas.openxmlformats.org/officeDocument/2006/relationships/slide" Target="slide26.xml"/><Relationship Id="rId109" Type="http://schemas.openxmlformats.org/officeDocument/2006/relationships/hyperlink" Target="&#49884;&#54200;36&#54200;.pptx" TargetMode="External"/><Relationship Id="rId260" Type="http://schemas.openxmlformats.org/officeDocument/2006/relationships/image" Target="../media/image116.png"/><Relationship Id="rId316" Type="http://schemas.openxmlformats.org/officeDocument/2006/relationships/image" Target="../media/image144.png"/><Relationship Id="rId55" Type="http://schemas.openxmlformats.org/officeDocument/2006/relationships/hyperlink" Target="&#49884;&#54200;44&#54200;.pptx" TargetMode="External"/><Relationship Id="rId97" Type="http://schemas.openxmlformats.org/officeDocument/2006/relationships/hyperlink" Target="&#49884;&#54200;50&#54200;.pptx" TargetMode="External"/><Relationship Id="rId120" Type="http://schemas.openxmlformats.org/officeDocument/2006/relationships/image" Target="../media/image46.png"/><Relationship Id="rId358" Type="http://schemas.openxmlformats.org/officeDocument/2006/relationships/image" Target="../media/image165.png"/><Relationship Id="rId162" Type="http://schemas.openxmlformats.org/officeDocument/2006/relationships/image" Target="../media/image67.png"/><Relationship Id="rId218" Type="http://schemas.openxmlformats.org/officeDocument/2006/relationships/image" Target="../media/image95.png"/><Relationship Id="rId425" Type="http://schemas.openxmlformats.org/officeDocument/2006/relationships/hyperlink" Target="../../&#49888;&#50557;PPT/47%20&#44256;&#47536;&#46020;&#54980;&#49436;/&#44256;&#47536;&#46020;&#54980;&#49436;.pptx" TargetMode="External"/><Relationship Id="rId271" Type="http://schemas.openxmlformats.org/officeDocument/2006/relationships/hyperlink" Target="&#49884;&#54200;75&#54200;.pptx" TargetMode="External"/><Relationship Id="rId24" Type="http://schemas.openxmlformats.org/officeDocument/2006/relationships/slide" Target="slide15.xml"/><Relationship Id="rId66" Type="http://schemas.openxmlformats.org/officeDocument/2006/relationships/image" Target="../media/image19.png"/><Relationship Id="rId131" Type="http://schemas.openxmlformats.org/officeDocument/2006/relationships/hyperlink" Target="&#49884;&#54200;65&#54200;.pptx" TargetMode="External"/><Relationship Id="rId327" Type="http://schemas.openxmlformats.org/officeDocument/2006/relationships/hyperlink" Target="&#49884;&#54200;91&#54200;.pptx" TargetMode="External"/><Relationship Id="rId369" Type="http://schemas.openxmlformats.org/officeDocument/2006/relationships/hyperlink" Target="../19&#49884;&#54200;/&#49884;&#54200;.pptx" TargetMode="External"/><Relationship Id="rId173" Type="http://schemas.openxmlformats.org/officeDocument/2006/relationships/hyperlink" Target="&#49884;&#54200;143&#54200;.pptx" TargetMode="External"/><Relationship Id="rId229" Type="http://schemas.openxmlformats.org/officeDocument/2006/relationships/hyperlink" Target="&#49884;&#54200;108&#54200;.pptx" TargetMode="External"/><Relationship Id="rId380" Type="http://schemas.openxmlformats.org/officeDocument/2006/relationships/image" Target="../media/image176.png"/><Relationship Id="rId436" Type="http://schemas.openxmlformats.org/officeDocument/2006/relationships/image" Target="../media/image204.png"/><Relationship Id="rId240" Type="http://schemas.openxmlformats.org/officeDocument/2006/relationships/image" Target="../media/image106.png"/><Relationship Id="rId35" Type="http://schemas.openxmlformats.org/officeDocument/2006/relationships/hyperlink" Target="&#49884;&#54200;21&#54200;.pptx" TargetMode="External"/><Relationship Id="rId77" Type="http://schemas.openxmlformats.org/officeDocument/2006/relationships/hyperlink" Target="&#49884;&#54200;52&#54200;.pptx" TargetMode="External"/><Relationship Id="rId100" Type="http://schemas.openxmlformats.org/officeDocument/2006/relationships/image" Target="../media/image36.png"/><Relationship Id="rId282" Type="http://schemas.openxmlformats.org/officeDocument/2006/relationships/image" Target="../media/image127.png"/><Relationship Id="rId338" Type="http://schemas.openxmlformats.org/officeDocument/2006/relationships/image" Target="../media/image155.png"/><Relationship Id="rId8" Type="http://schemas.openxmlformats.org/officeDocument/2006/relationships/slide" Target="slide4.xml"/><Relationship Id="rId142" Type="http://schemas.openxmlformats.org/officeDocument/2006/relationships/image" Target="../media/image57.png"/><Relationship Id="rId184" Type="http://schemas.openxmlformats.org/officeDocument/2006/relationships/image" Target="../media/image78.png"/><Relationship Id="rId391" Type="http://schemas.openxmlformats.org/officeDocument/2006/relationships/hyperlink" Target="../30&#50500;&#47784;&#49828;/&#50500;&#47784;&#49828;.pptx" TargetMode="External"/><Relationship Id="rId405" Type="http://schemas.openxmlformats.org/officeDocument/2006/relationships/hyperlink" Target="../37&#54617;&#44060;/&#54617;&#44060;.pptx" TargetMode="External"/><Relationship Id="rId447" Type="http://schemas.openxmlformats.org/officeDocument/2006/relationships/hyperlink" Target="../../&#49888;&#50557;PPT/58%20&#55176;&#48652;&#47532;&#49436;/&#55176;&#48652;&#47532;&#49436;.pptx" TargetMode="External"/><Relationship Id="rId251" Type="http://schemas.openxmlformats.org/officeDocument/2006/relationships/hyperlink" Target="&#49884;&#54200;19&#54200;.pptx" TargetMode="External"/><Relationship Id="rId46" Type="http://schemas.openxmlformats.org/officeDocument/2006/relationships/image" Target="../media/image9.png"/><Relationship Id="rId293" Type="http://schemas.openxmlformats.org/officeDocument/2006/relationships/hyperlink" Target="&#49884;&#54200;87&#54200;.pptx" TargetMode="External"/><Relationship Id="rId307" Type="http://schemas.openxmlformats.org/officeDocument/2006/relationships/hyperlink" Target="&#49884;&#54200;101&#54200;.pptx" TargetMode="External"/><Relationship Id="rId349" Type="http://schemas.openxmlformats.org/officeDocument/2006/relationships/hyperlink" Target="../09&#49324;&#47924;&#50648;&#49345;/&#49324;&#47924;&#50648;&#49345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&#49884;&#54200;46&#54200;.pptx" TargetMode="External"/><Relationship Id="rId153" Type="http://schemas.openxmlformats.org/officeDocument/2006/relationships/hyperlink" Target="&#49884;&#54200;08&#54200;.pptx" TargetMode="External"/><Relationship Id="rId195" Type="http://schemas.openxmlformats.org/officeDocument/2006/relationships/hyperlink" Target="&#49884;&#54200;146&#54200;.pptx" TargetMode="External"/><Relationship Id="rId209" Type="http://schemas.openxmlformats.org/officeDocument/2006/relationships/hyperlink" Target="&#49884;&#54200;149&#54200;.pptx" TargetMode="External"/><Relationship Id="rId360" Type="http://schemas.openxmlformats.org/officeDocument/2006/relationships/image" Target="../media/image166.png"/><Relationship Id="rId416" Type="http://schemas.openxmlformats.org/officeDocument/2006/relationships/image" Target="../media/image194.png"/><Relationship Id="rId220" Type="http://schemas.openxmlformats.org/officeDocument/2006/relationships/image" Target="../media/image96.png"/><Relationship Id="rId458" Type="http://schemas.openxmlformats.org/officeDocument/2006/relationships/image" Target="../media/image215.png"/><Relationship Id="rId15" Type="http://schemas.openxmlformats.org/officeDocument/2006/relationships/slide" Target="slide27.xml"/><Relationship Id="rId57" Type="http://schemas.openxmlformats.org/officeDocument/2006/relationships/hyperlink" Target="&#49884;&#54200;04&#54200;.pptx" TargetMode="External"/><Relationship Id="rId262" Type="http://schemas.openxmlformats.org/officeDocument/2006/relationships/image" Target="../media/image117.png"/><Relationship Id="rId318" Type="http://schemas.openxmlformats.org/officeDocument/2006/relationships/image" Target="../media/image145.png"/><Relationship Id="rId99" Type="http://schemas.openxmlformats.org/officeDocument/2006/relationships/hyperlink" Target="&#49884;&#54200;56&#54200;.pptx" TargetMode="External"/><Relationship Id="rId122" Type="http://schemas.openxmlformats.org/officeDocument/2006/relationships/image" Target="../media/image47.png"/><Relationship Id="rId164" Type="http://schemas.openxmlformats.org/officeDocument/2006/relationships/image" Target="../media/image68.png"/><Relationship Id="rId371" Type="http://schemas.openxmlformats.org/officeDocument/2006/relationships/hyperlink" Target="../20&#51104;&#50616;/&#51104;&#50616;.pptx" TargetMode="External"/><Relationship Id="rId427" Type="http://schemas.openxmlformats.org/officeDocument/2006/relationships/hyperlink" Target="../../&#49888;&#50557;PPT/48%20&#44040;&#46972;&#46356;&#50500;&#49436;/&#44040;&#46972;&#46356;&#50500;&#49436;.pptx" TargetMode="External"/><Relationship Id="rId26" Type="http://schemas.openxmlformats.org/officeDocument/2006/relationships/slide" Target="slide17.xml"/><Relationship Id="rId231" Type="http://schemas.openxmlformats.org/officeDocument/2006/relationships/hyperlink" Target="&#49884;&#54200;109&#54200;.pptx" TargetMode="External"/><Relationship Id="rId273" Type="http://schemas.openxmlformats.org/officeDocument/2006/relationships/hyperlink" Target="&#49884;&#54200;76&#54200;.pptx" TargetMode="External"/><Relationship Id="rId329" Type="http://schemas.openxmlformats.org/officeDocument/2006/relationships/hyperlink" Target="&#49884;&#54200;09&#54200;.pptx" TargetMode="External"/><Relationship Id="rId68" Type="http://schemas.openxmlformats.org/officeDocument/2006/relationships/image" Target="../media/image20.png"/><Relationship Id="rId133" Type="http://schemas.openxmlformats.org/officeDocument/2006/relationships/hyperlink" Target="&#49884;&#54200;64&#54200;.pptx" TargetMode="External"/><Relationship Id="rId175" Type="http://schemas.openxmlformats.org/officeDocument/2006/relationships/hyperlink" Target="&#49884;&#54200;142&#54200;.pptx" TargetMode="External"/><Relationship Id="rId340" Type="http://schemas.openxmlformats.org/officeDocument/2006/relationships/image" Target="../media/image156.png"/><Relationship Id="rId200" Type="http://schemas.openxmlformats.org/officeDocument/2006/relationships/image" Target="../media/image86.png"/><Relationship Id="rId382" Type="http://schemas.openxmlformats.org/officeDocument/2006/relationships/image" Target="../media/image177.png"/><Relationship Id="rId438" Type="http://schemas.openxmlformats.org/officeDocument/2006/relationships/image" Target="../media/image205.png"/><Relationship Id="rId242" Type="http://schemas.openxmlformats.org/officeDocument/2006/relationships/image" Target="../media/image107.png"/><Relationship Id="rId284" Type="http://schemas.openxmlformats.org/officeDocument/2006/relationships/image" Target="../media/image128.png"/><Relationship Id="rId37" Type="http://schemas.openxmlformats.org/officeDocument/2006/relationships/hyperlink" Target="&#49884;&#54200;11&#54200;.pptx" TargetMode="External"/><Relationship Id="rId79" Type="http://schemas.openxmlformats.org/officeDocument/2006/relationships/hyperlink" Target="&#49884;&#54200;53&#54200;.pptx" TargetMode="External"/><Relationship Id="rId102" Type="http://schemas.openxmlformats.org/officeDocument/2006/relationships/image" Target="../media/image37.png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86" Type="http://schemas.openxmlformats.org/officeDocument/2006/relationships/image" Target="../media/image79.png"/><Relationship Id="rId351" Type="http://schemas.openxmlformats.org/officeDocument/2006/relationships/hyperlink" Target="../10&#49324;&#47924;&#50648;&#54616;/&#49324;&#47924;&#50648;&#54616;.pptx" TargetMode="External"/><Relationship Id="rId393" Type="http://schemas.openxmlformats.org/officeDocument/2006/relationships/hyperlink" Target="../31&#50724;&#48148;&#45852;/&#50724;&#48148;&#45852;1&#51109;.pptx" TargetMode="External"/><Relationship Id="rId407" Type="http://schemas.openxmlformats.org/officeDocument/2006/relationships/hyperlink" Target="../38&#49828;&#44032;&#47028;/&#49828;&#44032;&#47028;.pptx" TargetMode="External"/><Relationship Id="rId449" Type="http://schemas.openxmlformats.org/officeDocument/2006/relationships/hyperlink" Target="../../&#49888;&#50557;PPT/59%20&#50556;&#44256;&#48372;&#49436;/&#50556;&#44256;&#48372;&#49436;.pptx" TargetMode="External"/><Relationship Id="rId211" Type="http://schemas.openxmlformats.org/officeDocument/2006/relationships/hyperlink" Target="&#49884;&#54200;139&#54200;.pptx" TargetMode="External"/><Relationship Id="rId253" Type="http://schemas.openxmlformats.org/officeDocument/2006/relationships/hyperlink" Target="&#49884;&#54200;29&#54200;.pptx" TargetMode="External"/><Relationship Id="rId295" Type="http://schemas.openxmlformats.org/officeDocument/2006/relationships/hyperlink" Target="&#49884;&#54200;69&#54200;.pptx" TargetMode="External"/><Relationship Id="rId309" Type="http://schemas.openxmlformats.org/officeDocument/2006/relationships/hyperlink" Target="&#49884;&#54200;102&#54200;.pptx" TargetMode="External"/><Relationship Id="rId460" Type="http://schemas.openxmlformats.org/officeDocument/2006/relationships/image" Target="../media/image216.png"/><Relationship Id="rId48" Type="http://schemas.openxmlformats.org/officeDocument/2006/relationships/image" Target="../media/image10.png"/><Relationship Id="rId113" Type="http://schemas.openxmlformats.org/officeDocument/2006/relationships/hyperlink" Target="&#49884;&#54200;60&#54200;.pptx" TargetMode="External"/><Relationship Id="rId320" Type="http://schemas.openxmlformats.org/officeDocument/2006/relationships/image" Target="../media/image146.png"/><Relationship Id="rId155" Type="http://schemas.openxmlformats.org/officeDocument/2006/relationships/hyperlink" Target="&#49884;&#54200;122&#54200;.pptx" TargetMode="External"/><Relationship Id="rId197" Type="http://schemas.openxmlformats.org/officeDocument/2006/relationships/hyperlink" Target="&#49884;&#54200;147&#54200;.pptx" TargetMode="External"/><Relationship Id="rId362" Type="http://schemas.openxmlformats.org/officeDocument/2006/relationships/image" Target="../media/image167.png"/><Relationship Id="rId418" Type="http://schemas.openxmlformats.org/officeDocument/2006/relationships/image" Target="../media/image195.png"/><Relationship Id="rId222" Type="http://schemas.openxmlformats.org/officeDocument/2006/relationships/image" Target="../media/image97.png"/><Relationship Id="rId264" Type="http://schemas.openxmlformats.org/officeDocument/2006/relationships/image" Target="../media/image118.png"/><Relationship Id="rId17" Type="http://schemas.openxmlformats.org/officeDocument/2006/relationships/slide" Target="slide9.xml"/><Relationship Id="rId59" Type="http://schemas.openxmlformats.org/officeDocument/2006/relationships/hyperlink" Target="&#49884;&#54200;41&#54200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166" Type="http://schemas.openxmlformats.org/officeDocument/2006/relationships/image" Target="../media/image69.png"/><Relationship Id="rId331" Type="http://schemas.openxmlformats.org/officeDocument/2006/relationships/hyperlink" Target="../../&#44396;-&#49888;&#50557;%20&#49457;&#44221;&#47785;&#47197;.pptx" TargetMode="External"/><Relationship Id="rId373" Type="http://schemas.openxmlformats.org/officeDocument/2006/relationships/hyperlink" Target="../21&#51204;&#46020;&#49436;/&#51204;&#46020;&#49436;.pptx" TargetMode="External"/><Relationship Id="rId429" Type="http://schemas.openxmlformats.org/officeDocument/2006/relationships/hyperlink" Target="../../&#49888;&#50557;PPT/49%20&#50640;&#48288;&#49548;&#49436;/&#50640;&#48288;&#49548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2&#54200;.pptx" TargetMode="External"/><Relationship Id="rId440" Type="http://schemas.openxmlformats.org/officeDocument/2006/relationships/image" Target="../media/image206.png"/><Relationship Id="rId28" Type="http://schemas.openxmlformats.org/officeDocument/2006/relationships/slide" Target="slide19.xml"/><Relationship Id="rId275" Type="http://schemas.openxmlformats.org/officeDocument/2006/relationships/hyperlink" Target="&#49884;&#54200;70&#54200;.pptx" TargetMode="External"/><Relationship Id="rId300" Type="http://schemas.openxmlformats.org/officeDocument/2006/relationships/image" Target="../media/image136.png"/><Relationship Id="rId81" Type="http://schemas.openxmlformats.org/officeDocument/2006/relationships/hyperlink" Target="&#49884;&#54200;05&#54200;.pptx" TargetMode="External"/><Relationship Id="rId135" Type="http://schemas.openxmlformats.org/officeDocument/2006/relationships/hyperlink" Target="&#49884;&#54200;63&#54200;.pptx" TargetMode="External"/><Relationship Id="rId177" Type="http://schemas.openxmlformats.org/officeDocument/2006/relationships/hyperlink" Target="&#49884;&#54200;141&#54200;.pptx" TargetMode="External"/><Relationship Id="rId342" Type="http://schemas.openxmlformats.org/officeDocument/2006/relationships/image" Target="../media/image157.png"/><Relationship Id="rId384" Type="http://schemas.openxmlformats.org/officeDocument/2006/relationships/image" Target="../media/image178.png"/><Relationship Id="rId202" Type="http://schemas.openxmlformats.org/officeDocument/2006/relationships/image" Target="../media/image87.png"/><Relationship Id="rId244" Type="http://schemas.openxmlformats.org/officeDocument/2006/relationships/image" Target="../media/image108.png"/><Relationship Id="rId39" Type="http://schemas.openxmlformats.org/officeDocument/2006/relationships/hyperlink" Target="&#49884;&#54200;01&#54200;.pptx" TargetMode="External"/><Relationship Id="rId286" Type="http://schemas.openxmlformats.org/officeDocument/2006/relationships/image" Target="../media/image129.png"/><Relationship Id="rId451" Type="http://schemas.openxmlformats.org/officeDocument/2006/relationships/hyperlink" Target="../../&#49888;&#50557;PPT/60%20&#48288;&#46300;&#47196;&#51204;&#49436;/&#48288;&#46300;&#47196;&#51204;&#49436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46" Type="http://schemas.openxmlformats.org/officeDocument/2006/relationships/image" Target="../media/image59.png"/><Relationship Id="rId188" Type="http://schemas.openxmlformats.org/officeDocument/2006/relationships/image" Target="../media/image80.png"/><Relationship Id="rId311" Type="http://schemas.openxmlformats.org/officeDocument/2006/relationships/hyperlink" Target="&#49884;&#54200;99&#54200;.pptx" TargetMode="External"/><Relationship Id="rId353" Type="http://schemas.openxmlformats.org/officeDocument/2006/relationships/hyperlink" Target="../12&#50676;&#50773;&#44592;&#54616;/&#50676;&#50773;&#44592;&#54616;.pptx" TargetMode="External"/><Relationship Id="rId395" Type="http://schemas.openxmlformats.org/officeDocument/2006/relationships/hyperlink" Target="../32&#50836;&#45208;/&#50836;&#45208;.pptx" TargetMode="External"/><Relationship Id="rId409" Type="http://schemas.openxmlformats.org/officeDocument/2006/relationships/hyperlink" Target="../39&#47568;&#46972;&#44592;/&#47568;&#46972;&#44592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&#49884;&#54200;129&#54200;.pptx" TargetMode="External"/><Relationship Id="rId420" Type="http://schemas.openxmlformats.org/officeDocument/2006/relationships/image" Target="../media/image196.png"/><Relationship Id="rId255" Type="http://schemas.openxmlformats.org/officeDocument/2006/relationships/hyperlink" Target="&#49884;&#54200;39&#54200;.pptx" TargetMode="External"/><Relationship Id="rId297" Type="http://schemas.openxmlformats.org/officeDocument/2006/relationships/hyperlink" Target="&#49884;&#54200;79&#54200;.pptx" TargetMode="External"/><Relationship Id="rId462" Type="http://schemas.openxmlformats.org/officeDocument/2006/relationships/image" Target="../media/image217.png"/><Relationship Id="rId115" Type="http://schemas.openxmlformats.org/officeDocument/2006/relationships/hyperlink" Target="&#49884;&#54200;07&#54200;.pptx" TargetMode="External"/><Relationship Id="rId157" Type="http://schemas.openxmlformats.org/officeDocument/2006/relationships/hyperlink" Target="&#49884;&#54200;121&#54200;.pptx" TargetMode="External"/><Relationship Id="rId322" Type="http://schemas.openxmlformats.org/officeDocument/2006/relationships/image" Target="../media/image147.png"/><Relationship Id="rId364" Type="http://schemas.openxmlformats.org/officeDocument/2006/relationships/image" Target="../media/image168.png"/></Relationships>
</file>

<file path=ppt/slides/_rels/slide28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57&#54200;.pptx" TargetMode="External"/><Relationship Id="rId299" Type="http://schemas.openxmlformats.org/officeDocument/2006/relationships/hyperlink" Target="&#49884;&#54200;80&#54200;.pptx" TargetMode="External"/><Relationship Id="rId21" Type="http://schemas.openxmlformats.org/officeDocument/2006/relationships/slide" Target="slide12.xml"/><Relationship Id="rId63" Type="http://schemas.openxmlformats.org/officeDocument/2006/relationships/hyperlink" Target="&#49884;&#54200;43&#54200;.pptx" TargetMode="External"/><Relationship Id="rId159" Type="http://schemas.openxmlformats.org/officeDocument/2006/relationships/hyperlink" Target="&#49884;&#54200;123&#54200;.pptx" TargetMode="External"/><Relationship Id="rId324" Type="http://schemas.openxmlformats.org/officeDocument/2006/relationships/image" Target="../media/image148.png"/><Relationship Id="rId366" Type="http://schemas.openxmlformats.org/officeDocument/2006/relationships/image" Target="../media/image169.png"/><Relationship Id="rId170" Type="http://schemas.openxmlformats.org/officeDocument/2006/relationships/image" Target="../media/image71.png"/><Relationship Id="rId226" Type="http://schemas.openxmlformats.org/officeDocument/2006/relationships/image" Target="../media/image99.png"/><Relationship Id="rId433" Type="http://schemas.openxmlformats.org/officeDocument/2006/relationships/hyperlink" Target="../../&#49888;&#50557;PPT/51%20&#44264;&#47196;&#49352;&#49436;/&#44264;&#47196;&#49352;&#49436;.pptx" TargetMode="External"/><Relationship Id="rId268" Type="http://schemas.openxmlformats.org/officeDocument/2006/relationships/image" Target="../media/image120.png"/><Relationship Id="rId32" Type="http://schemas.openxmlformats.org/officeDocument/2006/relationships/image" Target="../media/image2.png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335" Type="http://schemas.openxmlformats.org/officeDocument/2006/relationships/hyperlink" Target="&#52285;&#49464;&#44592;.pptx" TargetMode="External"/><Relationship Id="rId377" Type="http://schemas.openxmlformats.org/officeDocument/2006/relationships/hyperlink" Target="../23&#51060;&#49324;&#50556;/&#51060;&#49324;&#50556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35&#54200;.pptx" TargetMode="External"/><Relationship Id="rId237" Type="http://schemas.openxmlformats.org/officeDocument/2006/relationships/hyperlink" Target="&#49884;&#54200;114&#54200;.pptx" TargetMode="External"/><Relationship Id="rId402" Type="http://schemas.openxmlformats.org/officeDocument/2006/relationships/image" Target="../media/image187.png"/><Relationship Id="rId279" Type="http://schemas.openxmlformats.org/officeDocument/2006/relationships/hyperlink" Target="&#49884;&#54200;88&#54200;.pptx" TargetMode="External"/><Relationship Id="rId444" Type="http://schemas.openxmlformats.org/officeDocument/2006/relationships/image" Target="../media/image208.png"/><Relationship Id="rId43" Type="http://schemas.openxmlformats.org/officeDocument/2006/relationships/hyperlink" Target="&#49884;&#54200;33&#54200;.pptx" TargetMode="External"/><Relationship Id="rId139" Type="http://schemas.openxmlformats.org/officeDocument/2006/relationships/hyperlink" Target="&#49884;&#54200;67&#54200;.pptx" TargetMode="External"/><Relationship Id="rId290" Type="http://schemas.openxmlformats.org/officeDocument/2006/relationships/image" Target="../media/image131.png"/><Relationship Id="rId304" Type="http://schemas.openxmlformats.org/officeDocument/2006/relationships/image" Target="../media/image138.png"/><Relationship Id="rId346" Type="http://schemas.openxmlformats.org/officeDocument/2006/relationships/image" Target="../media/image159.png"/><Relationship Id="rId388" Type="http://schemas.openxmlformats.org/officeDocument/2006/relationships/image" Target="../media/image180.png"/><Relationship Id="rId85" Type="http://schemas.openxmlformats.org/officeDocument/2006/relationships/hyperlink" Target="&#49884;&#54200;25&#54200;.pptx" TargetMode="External"/><Relationship Id="rId150" Type="http://schemas.openxmlformats.org/officeDocument/2006/relationships/image" Target="../media/image61.png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413" Type="http://schemas.openxmlformats.org/officeDocument/2006/relationships/hyperlink" Target="../../&#49888;&#50557;PPT/41%20&#47560;&#44032;&#48373;&#51020;/&#47560;&#44032;&#48373;&#51020;.pptx" TargetMode="External"/><Relationship Id="rId248" Type="http://schemas.openxmlformats.org/officeDocument/2006/relationships/image" Target="../media/image110.png"/><Relationship Id="rId455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6.xml"/><Relationship Id="rId108" Type="http://schemas.openxmlformats.org/officeDocument/2006/relationships/image" Target="../media/image40.png"/><Relationship Id="rId315" Type="http://schemas.openxmlformats.org/officeDocument/2006/relationships/hyperlink" Target="&#49884;&#54200;97&#54200;.pptx" TargetMode="External"/><Relationship Id="rId357" Type="http://schemas.openxmlformats.org/officeDocument/2006/relationships/hyperlink" Target="../13&#50669;&#45824;&#49345;/&#50669;&#45824;&#49345;.pptx" TargetMode="External"/><Relationship Id="rId54" Type="http://schemas.openxmlformats.org/officeDocument/2006/relationships/image" Target="../media/image13.png"/><Relationship Id="rId96" Type="http://schemas.openxmlformats.org/officeDocument/2006/relationships/image" Target="../media/image34.png"/><Relationship Id="rId161" Type="http://schemas.openxmlformats.org/officeDocument/2006/relationships/hyperlink" Target="&#49884;&#54200;133&#54200;.pptx" TargetMode="External"/><Relationship Id="rId217" Type="http://schemas.openxmlformats.org/officeDocument/2006/relationships/hyperlink" Target="&#49884;&#54200;103&#54200;.pptx" TargetMode="External"/><Relationship Id="rId399" Type="http://schemas.openxmlformats.org/officeDocument/2006/relationships/hyperlink" Target="../34&#45208;&#54996;/&#45208;&#54996;.pptx" TargetMode="External"/><Relationship Id="rId259" Type="http://schemas.openxmlformats.org/officeDocument/2006/relationships/hyperlink" Target="&#49884;&#54200;59&#54200;.pptx" TargetMode="External"/><Relationship Id="rId424" Type="http://schemas.openxmlformats.org/officeDocument/2006/relationships/image" Target="../media/image198.png"/><Relationship Id="rId466" Type="http://schemas.openxmlformats.org/officeDocument/2006/relationships/image" Target="../media/image247.png"/><Relationship Id="rId23" Type="http://schemas.openxmlformats.org/officeDocument/2006/relationships/slide" Target="slide14.xml"/><Relationship Id="rId119" Type="http://schemas.openxmlformats.org/officeDocument/2006/relationships/hyperlink" Target="&#49884;&#54200;47&#54200;.pptx" TargetMode="External"/><Relationship Id="rId270" Type="http://schemas.openxmlformats.org/officeDocument/2006/relationships/image" Target="../media/image121.png"/><Relationship Id="rId326" Type="http://schemas.openxmlformats.org/officeDocument/2006/relationships/image" Target="../media/image149.png"/><Relationship Id="rId65" Type="http://schemas.openxmlformats.org/officeDocument/2006/relationships/hyperlink" Target="&#49884;&#54200;34&#54200;.pptx" TargetMode="External"/><Relationship Id="rId130" Type="http://schemas.openxmlformats.org/officeDocument/2006/relationships/image" Target="../media/image51.png"/><Relationship Id="rId368" Type="http://schemas.openxmlformats.org/officeDocument/2006/relationships/image" Target="../media/image170.png"/><Relationship Id="rId172" Type="http://schemas.openxmlformats.org/officeDocument/2006/relationships/image" Target="../media/image72.png"/><Relationship Id="rId228" Type="http://schemas.openxmlformats.org/officeDocument/2006/relationships/image" Target="../media/image100.png"/><Relationship Id="rId43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1" Type="http://schemas.openxmlformats.org/officeDocument/2006/relationships/hyperlink" Target="&#49884;&#54200;81&#54200;.pptx" TargetMode="External"/><Relationship Id="rId337" Type="http://schemas.openxmlformats.org/officeDocument/2006/relationships/hyperlink" Target="../03&#47112;&#50948;&#44592;/&#47112;&#50948;&#44592;.pptx" TargetMode="External"/><Relationship Id="rId34" Type="http://schemas.openxmlformats.org/officeDocument/2006/relationships/image" Target="../media/image3.png"/><Relationship Id="rId76" Type="http://schemas.openxmlformats.org/officeDocument/2006/relationships/image" Target="../media/image24.png"/><Relationship Id="rId141" Type="http://schemas.openxmlformats.org/officeDocument/2006/relationships/hyperlink" Target="&#49884;&#54200;68&#54200;.pptx" TargetMode="External"/><Relationship Id="rId379" Type="http://schemas.openxmlformats.org/officeDocument/2006/relationships/hyperlink" Target="../24&#50696;&#47112;&#48120;&#50556;/&#50696;&#47112;&#48120;&#50556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45&#54200;.pptx" TargetMode="External"/><Relationship Id="rId239" Type="http://schemas.openxmlformats.org/officeDocument/2006/relationships/hyperlink" Target="&#49884;&#54200;115&#54200;.pptx" TargetMode="External"/><Relationship Id="rId390" Type="http://schemas.openxmlformats.org/officeDocument/2006/relationships/image" Target="../media/image181.png"/><Relationship Id="rId404" Type="http://schemas.openxmlformats.org/officeDocument/2006/relationships/image" Target="../media/image188.png"/><Relationship Id="rId446" Type="http://schemas.openxmlformats.org/officeDocument/2006/relationships/image" Target="../media/image209.png"/><Relationship Id="rId250" Type="http://schemas.openxmlformats.org/officeDocument/2006/relationships/image" Target="../media/image111.png"/><Relationship Id="rId292" Type="http://schemas.openxmlformats.org/officeDocument/2006/relationships/image" Target="../media/image132.png"/><Relationship Id="rId306" Type="http://schemas.openxmlformats.org/officeDocument/2006/relationships/image" Target="../media/image139.png"/><Relationship Id="rId45" Type="http://schemas.openxmlformats.org/officeDocument/2006/relationships/hyperlink" Target="&#49884;&#54200;31&#54200;.pptx" TargetMode="External"/><Relationship Id="rId87" Type="http://schemas.openxmlformats.org/officeDocument/2006/relationships/hyperlink" Target="&#49884;&#54200;45&#54200;.pptx" TargetMode="External"/><Relationship Id="rId110" Type="http://schemas.openxmlformats.org/officeDocument/2006/relationships/image" Target="../media/image41.png"/><Relationship Id="rId348" Type="http://schemas.openxmlformats.org/officeDocument/2006/relationships/image" Target="../media/image160.png"/><Relationship Id="rId152" Type="http://schemas.openxmlformats.org/officeDocument/2006/relationships/image" Target="../media/image62.png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415" Type="http://schemas.openxmlformats.org/officeDocument/2006/relationships/hyperlink" Target="../../&#49888;&#50557;PPT/42%20&#45572;&#44032;&#48373;&#51020;/&#45572;&#44032;&#48373;&#51020;.pptx" TargetMode="External"/><Relationship Id="rId457" Type="http://schemas.openxmlformats.org/officeDocument/2006/relationships/hyperlink" Target="../../&#49888;&#50557;PPT/63%20&#50836;&#54620;&#51060;&#49436;/&#50836;&#54620;&#51060;&#49436;1&#51109;.pptx" TargetMode="External"/><Relationship Id="rId261" Type="http://schemas.openxmlformats.org/officeDocument/2006/relationships/hyperlink" Target="&#49884;&#54200;77&#54200;.pptx" TargetMode="External"/><Relationship Id="rId14" Type="http://schemas.openxmlformats.org/officeDocument/2006/relationships/slide" Target="slide7.xml"/><Relationship Id="rId56" Type="http://schemas.openxmlformats.org/officeDocument/2006/relationships/image" Target="../media/image14.png"/><Relationship Id="rId317" Type="http://schemas.openxmlformats.org/officeDocument/2006/relationships/hyperlink" Target="&#49884;&#54200;96&#54200;.pptx" TargetMode="External"/><Relationship Id="rId359" Type="http://schemas.openxmlformats.org/officeDocument/2006/relationships/hyperlink" Target="../14&#50669;&#45824;&#54616;/&#50669;&#45824;&#54616;.pptx" TargetMode="External"/><Relationship Id="rId98" Type="http://schemas.openxmlformats.org/officeDocument/2006/relationships/image" Target="../media/image35.png"/><Relationship Id="rId121" Type="http://schemas.openxmlformats.org/officeDocument/2006/relationships/hyperlink" Target="&#49884;&#54200;37&#54200;.pptx" TargetMode="External"/><Relationship Id="rId163" Type="http://schemas.openxmlformats.org/officeDocument/2006/relationships/hyperlink" Target="&#49884;&#54200;132&#54200;.pptx" TargetMode="External"/><Relationship Id="rId219" Type="http://schemas.openxmlformats.org/officeDocument/2006/relationships/hyperlink" Target="&#49884;&#54200;104&#54200;.pptx" TargetMode="External"/><Relationship Id="rId370" Type="http://schemas.openxmlformats.org/officeDocument/2006/relationships/image" Target="../media/image171.png"/><Relationship Id="rId426" Type="http://schemas.openxmlformats.org/officeDocument/2006/relationships/image" Target="../media/image199.png"/><Relationship Id="rId230" Type="http://schemas.openxmlformats.org/officeDocument/2006/relationships/image" Target="../media/image101.png"/><Relationship Id="rId25" Type="http://schemas.openxmlformats.org/officeDocument/2006/relationships/slide" Target="slide16.xml"/><Relationship Id="rId67" Type="http://schemas.openxmlformats.org/officeDocument/2006/relationships/hyperlink" Target="&#49884;&#54200;14&#54200;.pptx" TargetMode="External"/><Relationship Id="rId272" Type="http://schemas.openxmlformats.org/officeDocument/2006/relationships/image" Target="../media/image122.png"/><Relationship Id="rId328" Type="http://schemas.openxmlformats.org/officeDocument/2006/relationships/image" Target="../media/image150.png"/><Relationship Id="rId132" Type="http://schemas.openxmlformats.org/officeDocument/2006/relationships/image" Target="../media/image52.png"/><Relationship Id="rId174" Type="http://schemas.openxmlformats.org/officeDocument/2006/relationships/image" Target="../media/image73.png"/><Relationship Id="rId381" Type="http://schemas.openxmlformats.org/officeDocument/2006/relationships/hyperlink" Target="../25&#50696;&#47112;&#48120;&#50556;&#50528;&#44032;/&#50696;&#47112;&#48120;&#50556;&#50528;&#44032;.pptx" TargetMode="External"/><Relationship Id="rId241" Type="http://schemas.openxmlformats.org/officeDocument/2006/relationships/hyperlink" Target="&#49884;&#54200;120&#54200;.pptx" TargetMode="External"/><Relationship Id="rId43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36" Type="http://schemas.openxmlformats.org/officeDocument/2006/relationships/image" Target="../media/image4.png"/><Relationship Id="rId283" Type="http://schemas.openxmlformats.org/officeDocument/2006/relationships/hyperlink" Target="&#49884;&#54200;82&#54200;.pptx" TargetMode="External"/><Relationship Id="rId339" Type="http://schemas.openxmlformats.org/officeDocument/2006/relationships/hyperlink" Target="../04&#48124;&#49688;&#44592;/&#48124;&#49688;&#44592;.pptx" TargetMode="External"/><Relationship Id="rId78" Type="http://schemas.openxmlformats.org/officeDocument/2006/relationships/image" Target="../media/image25.png"/><Relationship Id="rId101" Type="http://schemas.openxmlformats.org/officeDocument/2006/relationships/hyperlink" Target="&#49884;&#54200;06&#54200;.pptx" TargetMode="External"/><Relationship Id="rId143" Type="http://schemas.openxmlformats.org/officeDocument/2006/relationships/hyperlink" Target="&#49884;&#54200;58&#54200;.pptx" TargetMode="External"/><Relationship Id="rId185" Type="http://schemas.openxmlformats.org/officeDocument/2006/relationships/hyperlink" Target="&#49884;&#54200;130&#54200;.pptx" TargetMode="External"/><Relationship Id="rId350" Type="http://schemas.openxmlformats.org/officeDocument/2006/relationships/image" Target="../media/image161.png"/><Relationship Id="rId406" Type="http://schemas.openxmlformats.org/officeDocument/2006/relationships/image" Target="../media/image189.png"/><Relationship Id="rId9" Type="http://schemas.openxmlformats.org/officeDocument/2006/relationships/slide" Target="slide24.xml"/><Relationship Id="rId210" Type="http://schemas.openxmlformats.org/officeDocument/2006/relationships/image" Target="../media/image91.png"/><Relationship Id="rId392" Type="http://schemas.openxmlformats.org/officeDocument/2006/relationships/image" Target="../media/image182.png"/><Relationship Id="rId448" Type="http://schemas.openxmlformats.org/officeDocument/2006/relationships/image" Target="../media/image210.png"/><Relationship Id="rId252" Type="http://schemas.openxmlformats.org/officeDocument/2006/relationships/image" Target="../media/image112.png"/><Relationship Id="rId294" Type="http://schemas.openxmlformats.org/officeDocument/2006/relationships/image" Target="../media/image133.png"/><Relationship Id="rId308" Type="http://schemas.openxmlformats.org/officeDocument/2006/relationships/image" Target="../media/image140.png"/><Relationship Id="rId47" Type="http://schemas.openxmlformats.org/officeDocument/2006/relationships/hyperlink" Target="&#49884;&#54200;32&#54200;.pptx" TargetMode="External"/><Relationship Id="rId89" Type="http://schemas.openxmlformats.org/officeDocument/2006/relationships/hyperlink" Target="&#49884;&#54200;10&#54200;.pptx" TargetMode="External"/><Relationship Id="rId112" Type="http://schemas.openxmlformats.org/officeDocument/2006/relationships/image" Target="../media/image42.png"/><Relationship Id="rId154" Type="http://schemas.openxmlformats.org/officeDocument/2006/relationships/image" Target="../media/image63.png"/><Relationship Id="rId361" Type="http://schemas.openxmlformats.org/officeDocument/2006/relationships/hyperlink" Target="../15&#50640;&#49828;&#46972;/&#50640;&#49828;&#46972;.pptx" TargetMode="External"/><Relationship Id="rId196" Type="http://schemas.openxmlformats.org/officeDocument/2006/relationships/image" Target="../media/image84.png"/><Relationship Id="rId417" Type="http://schemas.openxmlformats.org/officeDocument/2006/relationships/hyperlink" Target="../../&#49888;&#50557;PPT/43%20&#50836;&#54620;&#48373;&#51020;/&#50836;&#54620;&#48373;&#51020;.pptx" TargetMode="External"/><Relationship Id="rId459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28.xml"/><Relationship Id="rId221" Type="http://schemas.openxmlformats.org/officeDocument/2006/relationships/hyperlink" Target="&#49884;&#54200;105&#54200;.pptx" TargetMode="External"/><Relationship Id="rId263" Type="http://schemas.openxmlformats.org/officeDocument/2006/relationships/hyperlink" Target="&#49884;&#54200;71&#54200;.pptx" TargetMode="External"/><Relationship Id="rId319" Type="http://schemas.openxmlformats.org/officeDocument/2006/relationships/hyperlink" Target="&#49884;&#54200;95&#54200;.pptx" TargetMode="External"/><Relationship Id="rId58" Type="http://schemas.openxmlformats.org/officeDocument/2006/relationships/image" Target="../media/image15.png"/><Relationship Id="rId123" Type="http://schemas.openxmlformats.org/officeDocument/2006/relationships/hyperlink" Target="&#49884;&#54200;27&#54200;.pptx" TargetMode="External"/><Relationship Id="rId330" Type="http://schemas.openxmlformats.org/officeDocument/2006/relationships/image" Target="../media/image151.png"/><Relationship Id="rId165" Type="http://schemas.openxmlformats.org/officeDocument/2006/relationships/hyperlink" Target="&#49884;&#54200;131&#54200;.pptx" TargetMode="External"/><Relationship Id="rId372" Type="http://schemas.openxmlformats.org/officeDocument/2006/relationships/image" Target="../media/image172.png"/><Relationship Id="rId428" Type="http://schemas.openxmlformats.org/officeDocument/2006/relationships/image" Target="../media/image200.png"/><Relationship Id="rId232" Type="http://schemas.openxmlformats.org/officeDocument/2006/relationships/image" Target="../media/image102.png"/><Relationship Id="rId274" Type="http://schemas.openxmlformats.org/officeDocument/2006/relationships/image" Target="../media/image123.png"/><Relationship Id="rId27" Type="http://schemas.openxmlformats.org/officeDocument/2006/relationships/slide" Target="slide18.xml"/><Relationship Id="rId69" Type="http://schemas.openxmlformats.org/officeDocument/2006/relationships/hyperlink" Target="&#49884;&#54200;24&#54200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76" Type="http://schemas.openxmlformats.org/officeDocument/2006/relationships/image" Target="../media/image74.png"/><Relationship Id="rId341" Type="http://schemas.openxmlformats.org/officeDocument/2006/relationships/hyperlink" Target="../05&#49888;&#47749;&#44592;/&#49888;&#47749;&#44592;.pptx" TargetMode="External"/><Relationship Id="rId383" Type="http://schemas.openxmlformats.org/officeDocument/2006/relationships/hyperlink" Target="../26&#50640;&#49828;&#44180;/&#50640;&#49828;&#44180;.pptx" TargetMode="External"/><Relationship Id="rId439" Type="http://schemas.openxmlformats.org/officeDocument/2006/relationships/hyperlink" Target="../../&#49888;&#50557;PPT/54%20&#46356;&#47784;&#45936;&#51204;&#49436;/&#46356;&#47784;&#45936;&#51204;&#49436;.pptx" TargetMode="External"/><Relationship Id="rId201" Type="http://schemas.openxmlformats.org/officeDocument/2006/relationships/hyperlink" Target="&#49884;&#54200;127&#54200;.pptx" TargetMode="External"/><Relationship Id="rId243" Type="http://schemas.openxmlformats.org/officeDocument/2006/relationships/hyperlink" Target="&#49884;&#54200;116&#54200;.pptx" TargetMode="External"/><Relationship Id="rId285" Type="http://schemas.openxmlformats.org/officeDocument/2006/relationships/hyperlink" Target="&#49884;&#54200;83&#54200;.pptx" TargetMode="External"/><Relationship Id="rId450" Type="http://schemas.openxmlformats.org/officeDocument/2006/relationships/image" Target="../media/image211.png"/><Relationship Id="rId38" Type="http://schemas.openxmlformats.org/officeDocument/2006/relationships/image" Target="../media/image5.png"/><Relationship Id="rId103" Type="http://schemas.openxmlformats.org/officeDocument/2006/relationships/hyperlink" Target="&#49884;&#54200;16&#54200;.pptx" TargetMode="External"/><Relationship Id="rId310" Type="http://schemas.openxmlformats.org/officeDocument/2006/relationships/image" Target="../media/image141.png"/><Relationship Id="rId91" Type="http://schemas.openxmlformats.org/officeDocument/2006/relationships/hyperlink" Target="&#49884;&#54200;20&#54200;.pptx" TargetMode="External"/><Relationship Id="rId145" Type="http://schemas.openxmlformats.org/officeDocument/2006/relationships/hyperlink" Target="&#49884;&#54200;48&#54200;.pptx" TargetMode="External"/><Relationship Id="rId187" Type="http://schemas.openxmlformats.org/officeDocument/2006/relationships/hyperlink" Target="&#49884;&#54200;140&#54200;.pptx" TargetMode="External"/><Relationship Id="rId352" Type="http://schemas.openxmlformats.org/officeDocument/2006/relationships/image" Target="../media/image162.png"/><Relationship Id="rId394" Type="http://schemas.openxmlformats.org/officeDocument/2006/relationships/image" Target="../media/image183.png"/><Relationship Id="rId408" Type="http://schemas.openxmlformats.org/officeDocument/2006/relationships/image" Target="../media/image190.png"/><Relationship Id="rId212" Type="http://schemas.openxmlformats.org/officeDocument/2006/relationships/image" Target="../media/image92.png"/><Relationship Id="rId254" Type="http://schemas.openxmlformats.org/officeDocument/2006/relationships/image" Target="../media/image113.png"/><Relationship Id="rId49" Type="http://schemas.openxmlformats.org/officeDocument/2006/relationships/hyperlink" Target="&#49884;&#54200;03&#54200;.pptx" TargetMode="External"/><Relationship Id="rId114" Type="http://schemas.openxmlformats.org/officeDocument/2006/relationships/image" Target="../media/image43.png"/><Relationship Id="rId296" Type="http://schemas.openxmlformats.org/officeDocument/2006/relationships/image" Target="../media/image134.png"/><Relationship Id="rId461" Type="http://schemas.openxmlformats.org/officeDocument/2006/relationships/hyperlink" Target="../../&#49888;&#50557;PPT/65%20&#50976;&#45796;&#49436;/&#50976;&#45796;&#49436;1&#51109;.pptx" TargetMode="External"/><Relationship Id="rId60" Type="http://schemas.openxmlformats.org/officeDocument/2006/relationships/image" Target="../media/image16.png"/><Relationship Id="rId156" Type="http://schemas.openxmlformats.org/officeDocument/2006/relationships/image" Target="../media/image64.png"/><Relationship Id="rId198" Type="http://schemas.openxmlformats.org/officeDocument/2006/relationships/image" Target="../media/image85.png"/><Relationship Id="rId321" Type="http://schemas.openxmlformats.org/officeDocument/2006/relationships/hyperlink" Target="&#49884;&#54200;94&#54200;.pptx" TargetMode="External"/><Relationship Id="rId363" Type="http://schemas.openxmlformats.org/officeDocument/2006/relationships/hyperlink" Target="../16&#45712;&#54756;&#48120;&#50556;/&#45712;&#54756;&#48120;&#50556;.pptx" TargetMode="External"/><Relationship Id="rId419" Type="http://schemas.openxmlformats.org/officeDocument/2006/relationships/hyperlink" Target="../../&#49888;&#50557;PPT/44%20&#49324;&#46020;&#54665;&#51204;/&#49324;&#46020;&#54665;&#51204;.pptx" TargetMode="External"/><Relationship Id="rId223" Type="http://schemas.openxmlformats.org/officeDocument/2006/relationships/hyperlink" Target="&#49884;&#54200;110&#54200;.pptx" TargetMode="External"/><Relationship Id="rId430" Type="http://schemas.openxmlformats.org/officeDocument/2006/relationships/image" Target="../media/image201.png"/><Relationship Id="rId18" Type="http://schemas.openxmlformats.org/officeDocument/2006/relationships/slide" Target="slide29.xml"/><Relationship Id="rId265" Type="http://schemas.openxmlformats.org/officeDocument/2006/relationships/hyperlink" Target="&#49884;&#54200;72&#54200;.pptx" TargetMode="External"/><Relationship Id="rId125" Type="http://schemas.openxmlformats.org/officeDocument/2006/relationships/hyperlink" Target="&#49884;&#54200;17&#54200;.pptx" TargetMode="External"/><Relationship Id="rId167" Type="http://schemas.openxmlformats.org/officeDocument/2006/relationships/hyperlink" Target="&#49884;&#54200;134&#54200;.pptx" TargetMode="External"/><Relationship Id="rId332" Type="http://schemas.openxmlformats.org/officeDocument/2006/relationships/image" Target="../media/image152.png"/><Relationship Id="rId374" Type="http://schemas.openxmlformats.org/officeDocument/2006/relationships/image" Target="../media/image173.png"/><Relationship Id="rId71" Type="http://schemas.openxmlformats.org/officeDocument/2006/relationships/hyperlink" Target="&#49884;&#54200;54&#54200;.pptx" TargetMode="External"/><Relationship Id="rId234" Type="http://schemas.openxmlformats.org/officeDocument/2006/relationships/image" Target="../media/image10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276" Type="http://schemas.openxmlformats.org/officeDocument/2006/relationships/image" Target="../media/image124.png"/><Relationship Id="rId441" Type="http://schemas.openxmlformats.org/officeDocument/2006/relationships/hyperlink" Target="../../&#49888;&#50557;PPT/55%20&#46356;&#47784;&#45936;&#54980;&#49436;/&#46356;&#47784;&#45936;&#54980;&#49436;.pptx" TargetMode="External"/><Relationship Id="rId40" Type="http://schemas.openxmlformats.org/officeDocument/2006/relationships/image" Target="../media/image6.png"/><Relationship Id="rId136" Type="http://schemas.openxmlformats.org/officeDocument/2006/relationships/image" Target="../media/image54.png"/><Relationship Id="rId178" Type="http://schemas.openxmlformats.org/officeDocument/2006/relationships/image" Target="../media/image75.png"/><Relationship Id="rId301" Type="http://schemas.openxmlformats.org/officeDocument/2006/relationships/hyperlink" Target="&#49884;&#54200;90&#54200;.pptx" TargetMode="External"/><Relationship Id="rId343" Type="http://schemas.openxmlformats.org/officeDocument/2006/relationships/hyperlink" Target="../06&#50668;&#54840;&#49688;&#50500;/&#50668;&#54840;&#49688;&#50500;.pptx" TargetMode="External"/><Relationship Id="rId61" Type="http://schemas.openxmlformats.org/officeDocument/2006/relationships/hyperlink" Target="&#49884;&#54200;42&#54200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&#49884;&#54200;137&#54200;.pptx" TargetMode="External"/><Relationship Id="rId203" Type="http://schemas.openxmlformats.org/officeDocument/2006/relationships/hyperlink" Target="&#49884;&#54200;128&#54200;.pptx" TargetMode="External"/><Relationship Id="rId385" Type="http://schemas.openxmlformats.org/officeDocument/2006/relationships/hyperlink" Target="../27&#45796;&#45768;&#50648;/&#45796;&#45768;&#50648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8.png"/><Relationship Id="rId245" Type="http://schemas.openxmlformats.org/officeDocument/2006/relationships/hyperlink" Target="&#49884;&#54200;117&#54200;.pptx" TargetMode="External"/><Relationship Id="rId266" Type="http://schemas.openxmlformats.org/officeDocument/2006/relationships/image" Target="../media/image119.png"/><Relationship Id="rId287" Type="http://schemas.openxmlformats.org/officeDocument/2006/relationships/hyperlink" Target="&#49884;&#54200;84&#54200;.pptx" TargetMode="External"/><Relationship Id="rId410" Type="http://schemas.openxmlformats.org/officeDocument/2006/relationships/image" Target="../media/image191.png"/><Relationship Id="rId431" Type="http://schemas.openxmlformats.org/officeDocument/2006/relationships/hyperlink" Target="../../&#49888;&#50557;PPT/50%20&#48716;&#47549;&#48372;&#49436;/&#48716;&#47549;&#48372;&#49436;.pptx" TargetMode="External"/><Relationship Id="rId452" Type="http://schemas.openxmlformats.org/officeDocument/2006/relationships/image" Target="../media/image212.png"/><Relationship Id="rId30" Type="http://schemas.openxmlformats.org/officeDocument/2006/relationships/slide" Target="slide8.xml"/><Relationship Id="rId105" Type="http://schemas.openxmlformats.org/officeDocument/2006/relationships/hyperlink" Target="&#49884;&#54200;26&#54200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&#49884;&#54200;38&#54200;.pptx" TargetMode="External"/><Relationship Id="rId168" Type="http://schemas.openxmlformats.org/officeDocument/2006/relationships/image" Target="../media/image70.png"/><Relationship Id="rId312" Type="http://schemas.openxmlformats.org/officeDocument/2006/relationships/image" Target="../media/image142.png"/><Relationship Id="rId333" Type="http://schemas.openxmlformats.org/officeDocument/2006/relationships/hyperlink" Target="../02&#52636;&#50528;&#44413;&#44592;/&#52636;&#50528;&#44413;&#44592;.pptx" TargetMode="External"/><Relationship Id="rId354" Type="http://schemas.openxmlformats.org/officeDocument/2006/relationships/image" Target="../media/image163.png"/><Relationship Id="rId51" Type="http://schemas.openxmlformats.org/officeDocument/2006/relationships/hyperlink" Target="&#49884;&#54200;13&#54200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49884;&#54200;30&#54200;.pptx" TargetMode="External"/><Relationship Id="rId189" Type="http://schemas.openxmlformats.org/officeDocument/2006/relationships/hyperlink" Target="&#49884;&#54200;150&#54200;.pptx" TargetMode="External"/><Relationship Id="rId375" Type="http://schemas.openxmlformats.org/officeDocument/2006/relationships/hyperlink" Target="../22&#50500;&#44032;/&#50500;&#44032;.pptx" TargetMode="External"/><Relationship Id="rId396" Type="http://schemas.openxmlformats.org/officeDocument/2006/relationships/image" Target="../media/image184.png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35" Type="http://schemas.openxmlformats.org/officeDocument/2006/relationships/hyperlink" Target="&#49884;&#54200;113&#54200;.pptx" TargetMode="External"/><Relationship Id="rId256" Type="http://schemas.openxmlformats.org/officeDocument/2006/relationships/image" Target="../media/image114.png"/><Relationship Id="rId277" Type="http://schemas.openxmlformats.org/officeDocument/2006/relationships/hyperlink" Target="&#49884;&#54200;78&#54200;.pptx" TargetMode="External"/><Relationship Id="rId298" Type="http://schemas.openxmlformats.org/officeDocument/2006/relationships/image" Target="../media/image135.png"/><Relationship Id="rId400" Type="http://schemas.openxmlformats.org/officeDocument/2006/relationships/image" Target="../media/image186.png"/><Relationship Id="rId421" Type="http://schemas.openxmlformats.org/officeDocument/2006/relationships/hyperlink" Target="../../&#49888;&#50557;PPT/45%20&#47196;&#47560;&#49436;/&#47196;&#47560;&#49436;.pptx" TargetMode="External"/><Relationship Id="rId442" Type="http://schemas.openxmlformats.org/officeDocument/2006/relationships/image" Target="../media/image207.png"/><Relationship Id="rId463" Type="http://schemas.openxmlformats.org/officeDocument/2006/relationships/hyperlink" Target="../../&#49888;&#50557;PPT/66%20&#50836;&#54620;&#44228;&#49884;&#47197;/&#50836;&#54620;&#44228;&#49884;&#47197;.pptx" TargetMode="External"/><Relationship Id="rId116" Type="http://schemas.openxmlformats.org/officeDocument/2006/relationships/image" Target="../media/image44.png"/><Relationship Id="rId137" Type="http://schemas.openxmlformats.org/officeDocument/2006/relationships/hyperlink" Target="&#49884;&#54200;62&#54200;.pptx" TargetMode="External"/><Relationship Id="rId158" Type="http://schemas.openxmlformats.org/officeDocument/2006/relationships/image" Target="../media/image65.png"/><Relationship Id="rId302" Type="http://schemas.openxmlformats.org/officeDocument/2006/relationships/image" Target="../media/image137.png"/><Relationship Id="rId323" Type="http://schemas.openxmlformats.org/officeDocument/2006/relationships/hyperlink" Target="&#49884;&#54200;93&#54200;.pptx" TargetMode="External"/><Relationship Id="rId344" Type="http://schemas.openxmlformats.org/officeDocument/2006/relationships/image" Target="../media/image158.png"/><Relationship Id="rId20" Type="http://schemas.openxmlformats.org/officeDocument/2006/relationships/slide" Target="slide11.xml"/><Relationship Id="rId41" Type="http://schemas.openxmlformats.org/officeDocument/2006/relationships/hyperlink" Target="&#49884;&#54200;02&#54200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49884;&#54200;15&#54200;.pptx" TargetMode="External"/><Relationship Id="rId179" Type="http://schemas.openxmlformats.org/officeDocument/2006/relationships/hyperlink" Target="&#49884;&#54200;125&#54200;.pptx" TargetMode="External"/><Relationship Id="rId365" Type="http://schemas.openxmlformats.org/officeDocument/2006/relationships/hyperlink" Target="../17&#50640;&#49828;&#45908;/&#50640;&#49828;&#45908;.pptx" TargetMode="External"/><Relationship Id="rId386" Type="http://schemas.openxmlformats.org/officeDocument/2006/relationships/image" Target="../media/image179.png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5" Type="http://schemas.openxmlformats.org/officeDocument/2006/relationships/hyperlink" Target="&#49884;&#54200;107&#54200;.pptx" TargetMode="External"/><Relationship Id="rId246" Type="http://schemas.openxmlformats.org/officeDocument/2006/relationships/image" Target="../media/image109.png"/><Relationship Id="rId267" Type="http://schemas.openxmlformats.org/officeDocument/2006/relationships/hyperlink" Target="&#49884;&#54200;73&#54200;.pptx" TargetMode="External"/><Relationship Id="rId288" Type="http://schemas.openxmlformats.org/officeDocument/2006/relationships/image" Target="../media/image130.png"/><Relationship Id="rId411" Type="http://schemas.openxmlformats.org/officeDocument/2006/relationships/hyperlink" Target="../../&#49888;&#50557;PPT/40%20&#47560;&#53468;&#48373;&#51020;/&#47560;&#53468;&#48373;&#51020;.pptx" TargetMode="External"/><Relationship Id="rId432" Type="http://schemas.openxmlformats.org/officeDocument/2006/relationships/image" Target="../media/image202.png"/><Relationship Id="rId453" Type="http://schemas.openxmlformats.org/officeDocument/2006/relationships/hyperlink" Target="../../&#49888;&#50557;PPT/61%20&#48288;&#46300;&#47196;&#54980;&#49436;/&#48288;&#46300;&#47196;&#54980;&#49436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&#49884;&#54200;66&#54200;.pptx" TargetMode="External"/><Relationship Id="rId313" Type="http://schemas.openxmlformats.org/officeDocument/2006/relationships/hyperlink" Target="&#49884;&#54200;98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12&#54200;.pptx" TargetMode="External"/><Relationship Id="rId52" Type="http://schemas.openxmlformats.org/officeDocument/2006/relationships/image" Target="../media/image12.png"/><Relationship Id="rId73" Type="http://schemas.openxmlformats.org/officeDocument/2006/relationships/hyperlink" Target="&#49884;&#54200;55&#54200;.pptx" TargetMode="External"/><Relationship Id="rId94" Type="http://schemas.openxmlformats.org/officeDocument/2006/relationships/image" Target="../media/image33.png"/><Relationship Id="rId148" Type="http://schemas.openxmlformats.org/officeDocument/2006/relationships/image" Target="../media/image60.png"/><Relationship Id="rId169" Type="http://schemas.openxmlformats.org/officeDocument/2006/relationships/hyperlink" Target="&#49884;&#54200;144&#54200;.pptx" TargetMode="External"/><Relationship Id="rId334" Type="http://schemas.openxmlformats.org/officeDocument/2006/relationships/image" Target="../media/image153.png"/><Relationship Id="rId355" Type="http://schemas.openxmlformats.org/officeDocument/2006/relationships/hyperlink" Target="../11&#50676;&#50773;&#44592;&#49345;/&#50676;&#50773;&#44592;&#49345;.pptx" TargetMode="External"/><Relationship Id="rId376" Type="http://schemas.openxmlformats.org/officeDocument/2006/relationships/image" Target="../media/image174.png"/><Relationship Id="rId397" Type="http://schemas.openxmlformats.org/officeDocument/2006/relationships/hyperlink" Target="../33&#48120;&#44032;/&#48120;&#44032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6.png"/><Relationship Id="rId215" Type="http://schemas.openxmlformats.org/officeDocument/2006/relationships/hyperlink" Target="&#49884;&#54200;111&#54200;.pptx" TargetMode="External"/><Relationship Id="rId236" Type="http://schemas.openxmlformats.org/officeDocument/2006/relationships/image" Target="../media/image104.png"/><Relationship Id="rId257" Type="http://schemas.openxmlformats.org/officeDocument/2006/relationships/hyperlink" Target="&#49884;&#54200;49&#54200;.pptx" TargetMode="External"/><Relationship Id="rId278" Type="http://schemas.openxmlformats.org/officeDocument/2006/relationships/image" Target="../media/image125.png"/><Relationship Id="rId401" Type="http://schemas.openxmlformats.org/officeDocument/2006/relationships/hyperlink" Target="../35&#54616;&#48149;&#44397;/&#54616;&#48149;&#44397;.pptx" TargetMode="External"/><Relationship Id="rId422" Type="http://schemas.openxmlformats.org/officeDocument/2006/relationships/image" Target="../media/image197.png"/><Relationship Id="rId443" Type="http://schemas.openxmlformats.org/officeDocument/2006/relationships/hyperlink" Target="../../&#49888;&#50557;PPT/56%20&#46356;&#46020;&#49436;/&#46356;&#46020;&#49436;.pptx" TargetMode="External"/><Relationship Id="rId464" Type="http://schemas.openxmlformats.org/officeDocument/2006/relationships/image" Target="../media/image218.png"/><Relationship Id="rId303" Type="http://schemas.openxmlformats.org/officeDocument/2006/relationships/hyperlink" Target="&#49884;&#54200;89&#54200;.pptx" TargetMode="External"/><Relationship Id="rId42" Type="http://schemas.openxmlformats.org/officeDocument/2006/relationships/image" Target="../media/image7.png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345" Type="http://schemas.openxmlformats.org/officeDocument/2006/relationships/hyperlink" Target="../07&#49324;&#49324;&#44592;/&#49324;&#49324;&#44592;.pptx" TargetMode="External"/><Relationship Id="rId387" Type="http://schemas.openxmlformats.org/officeDocument/2006/relationships/hyperlink" Target="../28&#54840;&#49464;&#50500;/&#54840;&#49464;&#50500;.pptx" TargetMode="External"/><Relationship Id="rId191" Type="http://schemas.openxmlformats.org/officeDocument/2006/relationships/hyperlink" Target="&#49884;&#54200;126&#54200;.pptx" TargetMode="External"/><Relationship Id="rId205" Type="http://schemas.openxmlformats.org/officeDocument/2006/relationships/hyperlink" Target="&#49884;&#54200;138&#54200;.pptx" TargetMode="External"/><Relationship Id="rId247" Type="http://schemas.openxmlformats.org/officeDocument/2006/relationships/hyperlink" Target="&#49884;&#54200;118&#54200;.pptx" TargetMode="External"/><Relationship Id="rId412" Type="http://schemas.openxmlformats.org/officeDocument/2006/relationships/image" Target="../media/image192.png"/><Relationship Id="rId107" Type="http://schemas.openxmlformats.org/officeDocument/2006/relationships/hyperlink" Target="&#49884;&#54200;35&#54200;.pptx" TargetMode="External"/><Relationship Id="rId289" Type="http://schemas.openxmlformats.org/officeDocument/2006/relationships/hyperlink" Target="&#49884;&#54200;85&#54200;.pptx" TargetMode="External"/><Relationship Id="rId454" Type="http://schemas.openxmlformats.org/officeDocument/2006/relationships/image" Target="../media/image213.png"/><Relationship Id="rId11" Type="http://schemas.openxmlformats.org/officeDocument/2006/relationships/slide" Target="slide25.xml"/><Relationship Id="rId53" Type="http://schemas.openxmlformats.org/officeDocument/2006/relationships/hyperlink" Target="&#49884;&#54200;23&#54200;.pptx" TargetMode="External"/><Relationship Id="rId149" Type="http://schemas.openxmlformats.org/officeDocument/2006/relationships/hyperlink" Target="&#49884;&#54200;28&#54200;.pptx" TargetMode="External"/><Relationship Id="rId314" Type="http://schemas.openxmlformats.org/officeDocument/2006/relationships/image" Target="../media/image143.png"/><Relationship Id="rId356" Type="http://schemas.openxmlformats.org/officeDocument/2006/relationships/image" Target="../media/image164.png"/><Relationship Id="rId398" Type="http://schemas.openxmlformats.org/officeDocument/2006/relationships/image" Target="../media/image185.png"/><Relationship Id="rId95" Type="http://schemas.openxmlformats.org/officeDocument/2006/relationships/hyperlink" Target="&#49884;&#54200;40&#54200;.pptx" TargetMode="External"/><Relationship Id="rId160" Type="http://schemas.openxmlformats.org/officeDocument/2006/relationships/image" Target="../media/image66.png"/><Relationship Id="rId216" Type="http://schemas.openxmlformats.org/officeDocument/2006/relationships/image" Target="../media/image94.png"/><Relationship Id="rId423" Type="http://schemas.openxmlformats.org/officeDocument/2006/relationships/hyperlink" Target="../../&#49888;&#50557;PPT/46%20&#44256;&#47536;&#46020;&#51204;&#49436;/&#44256;&#47536;&#46020;&#51204;&#49436;.pptx" TargetMode="External"/><Relationship Id="rId258" Type="http://schemas.openxmlformats.org/officeDocument/2006/relationships/image" Target="../media/image115.png"/><Relationship Id="rId465" Type="http://schemas.openxmlformats.org/officeDocument/2006/relationships/image" Target="../media/image219.png"/><Relationship Id="rId22" Type="http://schemas.openxmlformats.org/officeDocument/2006/relationships/slide" Target="slide13.xm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325" Type="http://schemas.openxmlformats.org/officeDocument/2006/relationships/hyperlink" Target="&#49884;&#54200;92&#54200;.pptx" TargetMode="External"/><Relationship Id="rId367" Type="http://schemas.openxmlformats.org/officeDocument/2006/relationships/hyperlink" Target="../18&#50853;&#44592;/&#50853;&#44592;.pptx" TargetMode="External"/><Relationship Id="rId171" Type="http://schemas.openxmlformats.org/officeDocument/2006/relationships/hyperlink" Target="&#49884;&#54200;124&#54200;.pptx" TargetMode="External"/><Relationship Id="rId227" Type="http://schemas.openxmlformats.org/officeDocument/2006/relationships/hyperlink" Target="&#49884;&#54200;106&#54200;.pptx" TargetMode="External"/><Relationship Id="rId269" Type="http://schemas.openxmlformats.org/officeDocument/2006/relationships/hyperlink" Target="&#49884;&#54200;74&#54200;.pptx" TargetMode="External"/><Relationship Id="rId434" Type="http://schemas.openxmlformats.org/officeDocument/2006/relationships/image" Target="../media/image203.png"/><Relationship Id="rId33" Type="http://schemas.openxmlformats.org/officeDocument/2006/relationships/hyperlink" Target="&#49884;&#54200;22&#54200;.pptx" TargetMode="External"/><Relationship Id="rId129" Type="http://schemas.openxmlformats.org/officeDocument/2006/relationships/hyperlink" Target="&#49884;&#54200;61&#54200;.pptx" TargetMode="External"/><Relationship Id="rId280" Type="http://schemas.openxmlformats.org/officeDocument/2006/relationships/image" Target="../media/image126.png"/><Relationship Id="rId336" Type="http://schemas.openxmlformats.org/officeDocument/2006/relationships/image" Target="../media/image154.png"/><Relationship Id="rId75" Type="http://schemas.openxmlformats.org/officeDocument/2006/relationships/hyperlink" Target="&#49884;&#54200;51&#54200;.pptx" TargetMode="External"/><Relationship Id="rId140" Type="http://schemas.openxmlformats.org/officeDocument/2006/relationships/image" Target="../media/image56.png"/><Relationship Id="rId182" Type="http://schemas.openxmlformats.org/officeDocument/2006/relationships/image" Target="../media/image77.png"/><Relationship Id="rId378" Type="http://schemas.openxmlformats.org/officeDocument/2006/relationships/image" Target="../media/image175.png"/><Relationship Id="rId403" Type="http://schemas.openxmlformats.org/officeDocument/2006/relationships/hyperlink" Target="../36&#49828;&#48148;&#45264;/&#49828;&#48148;&#45264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5.png"/><Relationship Id="rId445" Type="http://schemas.openxmlformats.org/officeDocument/2006/relationships/hyperlink" Target="../../&#49888;&#50557;PPT/57%20&#48716;&#47112;&#47788;&#49436;/&#48716;&#47112;&#47788;&#49436;1&#51109;.pptx" TargetMode="External"/><Relationship Id="rId291" Type="http://schemas.openxmlformats.org/officeDocument/2006/relationships/hyperlink" Target="&#49884;&#54200;86&#54200;.pptx" TargetMode="External"/><Relationship Id="rId305" Type="http://schemas.openxmlformats.org/officeDocument/2006/relationships/hyperlink" Target="&#49884;&#54200;100&#54200;.pptx" TargetMode="External"/><Relationship Id="rId347" Type="http://schemas.openxmlformats.org/officeDocument/2006/relationships/hyperlink" Target="../08&#47355;&#44592;/&#47355;&#44592;.pptx" TargetMode="External"/><Relationship Id="rId44" Type="http://schemas.openxmlformats.org/officeDocument/2006/relationships/image" Target="../media/image8.png"/><Relationship Id="rId86" Type="http://schemas.openxmlformats.org/officeDocument/2006/relationships/image" Target="../media/image29.png"/><Relationship Id="rId151" Type="http://schemas.openxmlformats.org/officeDocument/2006/relationships/hyperlink" Target="&#49884;&#54200;18&#54200;.pptx" TargetMode="External"/><Relationship Id="rId389" Type="http://schemas.openxmlformats.org/officeDocument/2006/relationships/hyperlink" Target="../29&#50836;&#50648;/&#50836;&#50648;.pptx" TargetMode="External"/><Relationship Id="rId193" Type="http://schemas.openxmlformats.org/officeDocument/2006/relationships/hyperlink" Target="&#49884;&#54200;136&#54200;.pptx" TargetMode="External"/><Relationship Id="rId207" Type="http://schemas.openxmlformats.org/officeDocument/2006/relationships/hyperlink" Target="&#49884;&#54200;148&#54200;.pptx" TargetMode="External"/><Relationship Id="rId249" Type="http://schemas.openxmlformats.org/officeDocument/2006/relationships/hyperlink" Target="&#49884;&#54200;119&#54200;.pptx" TargetMode="External"/><Relationship Id="rId414" Type="http://schemas.openxmlformats.org/officeDocument/2006/relationships/image" Target="../media/image193.png"/><Relationship Id="rId456" Type="http://schemas.openxmlformats.org/officeDocument/2006/relationships/image" Target="../media/image214.png"/><Relationship Id="rId13" Type="http://schemas.openxmlformats.org/officeDocument/2006/relationships/slide" Target="slide26.xml"/><Relationship Id="rId109" Type="http://schemas.openxmlformats.org/officeDocument/2006/relationships/hyperlink" Target="&#49884;&#54200;36&#54200;.pptx" TargetMode="External"/><Relationship Id="rId260" Type="http://schemas.openxmlformats.org/officeDocument/2006/relationships/image" Target="../media/image116.png"/><Relationship Id="rId316" Type="http://schemas.openxmlformats.org/officeDocument/2006/relationships/image" Target="../media/image144.png"/><Relationship Id="rId55" Type="http://schemas.openxmlformats.org/officeDocument/2006/relationships/hyperlink" Target="&#49884;&#54200;44&#54200;.pptx" TargetMode="External"/><Relationship Id="rId97" Type="http://schemas.openxmlformats.org/officeDocument/2006/relationships/hyperlink" Target="&#49884;&#54200;50&#54200;.pptx" TargetMode="External"/><Relationship Id="rId120" Type="http://schemas.openxmlformats.org/officeDocument/2006/relationships/image" Target="../media/image46.png"/><Relationship Id="rId358" Type="http://schemas.openxmlformats.org/officeDocument/2006/relationships/image" Target="../media/image165.png"/><Relationship Id="rId162" Type="http://schemas.openxmlformats.org/officeDocument/2006/relationships/image" Target="../media/image67.png"/><Relationship Id="rId218" Type="http://schemas.openxmlformats.org/officeDocument/2006/relationships/image" Target="../media/image95.png"/><Relationship Id="rId425" Type="http://schemas.openxmlformats.org/officeDocument/2006/relationships/hyperlink" Target="../../&#49888;&#50557;PPT/47%20&#44256;&#47536;&#46020;&#54980;&#49436;/&#44256;&#47536;&#46020;&#54980;&#49436;.pptx" TargetMode="External"/><Relationship Id="rId271" Type="http://schemas.openxmlformats.org/officeDocument/2006/relationships/hyperlink" Target="&#49884;&#54200;75&#54200;.pptx" TargetMode="External"/><Relationship Id="rId24" Type="http://schemas.openxmlformats.org/officeDocument/2006/relationships/slide" Target="slide15.xml"/><Relationship Id="rId66" Type="http://schemas.openxmlformats.org/officeDocument/2006/relationships/image" Target="../media/image19.png"/><Relationship Id="rId131" Type="http://schemas.openxmlformats.org/officeDocument/2006/relationships/hyperlink" Target="&#49884;&#54200;65&#54200;.pptx" TargetMode="External"/><Relationship Id="rId327" Type="http://schemas.openxmlformats.org/officeDocument/2006/relationships/hyperlink" Target="&#49884;&#54200;91&#54200;.pptx" TargetMode="External"/><Relationship Id="rId369" Type="http://schemas.openxmlformats.org/officeDocument/2006/relationships/hyperlink" Target="../19&#49884;&#54200;/&#49884;&#54200;.pptx" TargetMode="External"/><Relationship Id="rId173" Type="http://schemas.openxmlformats.org/officeDocument/2006/relationships/hyperlink" Target="&#49884;&#54200;143&#54200;.pptx" TargetMode="External"/><Relationship Id="rId229" Type="http://schemas.openxmlformats.org/officeDocument/2006/relationships/hyperlink" Target="&#49884;&#54200;108&#54200;.pptx" TargetMode="External"/><Relationship Id="rId380" Type="http://schemas.openxmlformats.org/officeDocument/2006/relationships/image" Target="../media/image176.png"/><Relationship Id="rId436" Type="http://schemas.openxmlformats.org/officeDocument/2006/relationships/image" Target="../media/image204.png"/><Relationship Id="rId240" Type="http://schemas.openxmlformats.org/officeDocument/2006/relationships/image" Target="../media/image106.png"/><Relationship Id="rId35" Type="http://schemas.openxmlformats.org/officeDocument/2006/relationships/hyperlink" Target="&#49884;&#54200;21&#54200;.pptx" TargetMode="External"/><Relationship Id="rId77" Type="http://schemas.openxmlformats.org/officeDocument/2006/relationships/hyperlink" Target="&#49884;&#54200;52&#54200;.pptx" TargetMode="External"/><Relationship Id="rId100" Type="http://schemas.openxmlformats.org/officeDocument/2006/relationships/image" Target="../media/image36.png"/><Relationship Id="rId282" Type="http://schemas.openxmlformats.org/officeDocument/2006/relationships/image" Target="../media/image127.png"/><Relationship Id="rId338" Type="http://schemas.openxmlformats.org/officeDocument/2006/relationships/image" Target="../media/image155.png"/><Relationship Id="rId8" Type="http://schemas.openxmlformats.org/officeDocument/2006/relationships/slide" Target="slide4.xml"/><Relationship Id="rId142" Type="http://schemas.openxmlformats.org/officeDocument/2006/relationships/image" Target="../media/image57.png"/><Relationship Id="rId184" Type="http://schemas.openxmlformats.org/officeDocument/2006/relationships/image" Target="../media/image78.png"/><Relationship Id="rId391" Type="http://schemas.openxmlformats.org/officeDocument/2006/relationships/hyperlink" Target="../30&#50500;&#47784;&#49828;/&#50500;&#47784;&#49828;.pptx" TargetMode="External"/><Relationship Id="rId405" Type="http://schemas.openxmlformats.org/officeDocument/2006/relationships/hyperlink" Target="../37&#54617;&#44060;/&#54617;&#44060;.pptx" TargetMode="External"/><Relationship Id="rId447" Type="http://schemas.openxmlformats.org/officeDocument/2006/relationships/hyperlink" Target="../../&#49888;&#50557;PPT/58%20&#55176;&#48652;&#47532;&#49436;/&#55176;&#48652;&#47532;&#49436;.pptx" TargetMode="External"/><Relationship Id="rId251" Type="http://schemas.openxmlformats.org/officeDocument/2006/relationships/hyperlink" Target="&#49884;&#54200;19&#54200;.pptx" TargetMode="External"/><Relationship Id="rId46" Type="http://schemas.openxmlformats.org/officeDocument/2006/relationships/image" Target="../media/image9.png"/><Relationship Id="rId293" Type="http://schemas.openxmlformats.org/officeDocument/2006/relationships/hyperlink" Target="&#49884;&#54200;87&#54200;.pptx" TargetMode="External"/><Relationship Id="rId307" Type="http://schemas.openxmlformats.org/officeDocument/2006/relationships/hyperlink" Target="&#49884;&#54200;101&#54200;.pptx" TargetMode="External"/><Relationship Id="rId349" Type="http://schemas.openxmlformats.org/officeDocument/2006/relationships/hyperlink" Target="../09&#49324;&#47924;&#50648;&#49345;/&#49324;&#47924;&#50648;&#49345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&#49884;&#54200;46&#54200;.pptx" TargetMode="External"/><Relationship Id="rId153" Type="http://schemas.openxmlformats.org/officeDocument/2006/relationships/hyperlink" Target="&#49884;&#54200;08&#54200;.pptx" TargetMode="External"/><Relationship Id="rId195" Type="http://schemas.openxmlformats.org/officeDocument/2006/relationships/hyperlink" Target="&#49884;&#54200;146&#54200;.pptx" TargetMode="External"/><Relationship Id="rId209" Type="http://schemas.openxmlformats.org/officeDocument/2006/relationships/hyperlink" Target="&#49884;&#54200;149&#54200;.pptx" TargetMode="External"/><Relationship Id="rId360" Type="http://schemas.openxmlformats.org/officeDocument/2006/relationships/image" Target="../media/image166.png"/><Relationship Id="rId416" Type="http://schemas.openxmlformats.org/officeDocument/2006/relationships/image" Target="../media/image194.png"/><Relationship Id="rId220" Type="http://schemas.openxmlformats.org/officeDocument/2006/relationships/image" Target="../media/image96.png"/><Relationship Id="rId458" Type="http://schemas.openxmlformats.org/officeDocument/2006/relationships/image" Target="../media/image215.png"/><Relationship Id="rId15" Type="http://schemas.openxmlformats.org/officeDocument/2006/relationships/slide" Target="slide27.xml"/><Relationship Id="rId57" Type="http://schemas.openxmlformats.org/officeDocument/2006/relationships/hyperlink" Target="&#49884;&#54200;04&#54200;.pptx" TargetMode="External"/><Relationship Id="rId262" Type="http://schemas.openxmlformats.org/officeDocument/2006/relationships/image" Target="../media/image117.png"/><Relationship Id="rId318" Type="http://schemas.openxmlformats.org/officeDocument/2006/relationships/image" Target="../media/image145.png"/><Relationship Id="rId99" Type="http://schemas.openxmlformats.org/officeDocument/2006/relationships/hyperlink" Target="&#49884;&#54200;56&#54200;.pptx" TargetMode="External"/><Relationship Id="rId122" Type="http://schemas.openxmlformats.org/officeDocument/2006/relationships/image" Target="../media/image47.png"/><Relationship Id="rId164" Type="http://schemas.openxmlformats.org/officeDocument/2006/relationships/image" Target="../media/image68.png"/><Relationship Id="rId371" Type="http://schemas.openxmlformats.org/officeDocument/2006/relationships/hyperlink" Target="../20&#51104;&#50616;/&#51104;&#50616;.pptx" TargetMode="External"/><Relationship Id="rId427" Type="http://schemas.openxmlformats.org/officeDocument/2006/relationships/hyperlink" Target="../../&#49888;&#50557;PPT/48%20&#44040;&#46972;&#46356;&#50500;&#49436;/&#44040;&#46972;&#46356;&#50500;&#49436;.pptx" TargetMode="External"/><Relationship Id="rId26" Type="http://schemas.openxmlformats.org/officeDocument/2006/relationships/slide" Target="slide17.xml"/><Relationship Id="rId231" Type="http://schemas.openxmlformats.org/officeDocument/2006/relationships/hyperlink" Target="&#49884;&#54200;109&#54200;.pptx" TargetMode="External"/><Relationship Id="rId273" Type="http://schemas.openxmlformats.org/officeDocument/2006/relationships/hyperlink" Target="&#49884;&#54200;76&#54200;.pptx" TargetMode="External"/><Relationship Id="rId329" Type="http://schemas.openxmlformats.org/officeDocument/2006/relationships/hyperlink" Target="&#49884;&#54200;09&#54200;.pptx" TargetMode="External"/><Relationship Id="rId68" Type="http://schemas.openxmlformats.org/officeDocument/2006/relationships/image" Target="../media/image20.png"/><Relationship Id="rId133" Type="http://schemas.openxmlformats.org/officeDocument/2006/relationships/hyperlink" Target="&#49884;&#54200;64&#54200;.pptx" TargetMode="External"/><Relationship Id="rId175" Type="http://schemas.openxmlformats.org/officeDocument/2006/relationships/hyperlink" Target="&#49884;&#54200;142&#54200;.pptx" TargetMode="External"/><Relationship Id="rId340" Type="http://schemas.openxmlformats.org/officeDocument/2006/relationships/image" Target="../media/image156.png"/><Relationship Id="rId200" Type="http://schemas.openxmlformats.org/officeDocument/2006/relationships/image" Target="../media/image86.png"/><Relationship Id="rId382" Type="http://schemas.openxmlformats.org/officeDocument/2006/relationships/image" Target="../media/image177.png"/><Relationship Id="rId438" Type="http://schemas.openxmlformats.org/officeDocument/2006/relationships/image" Target="../media/image205.png"/><Relationship Id="rId242" Type="http://schemas.openxmlformats.org/officeDocument/2006/relationships/image" Target="../media/image107.png"/><Relationship Id="rId284" Type="http://schemas.openxmlformats.org/officeDocument/2006/relationships/image" Target="../media/image128.png"/><Relationship Id="rId37" Type="http://schemas.openxmlformats.org/officeDocument/2006/relationships/hyperlink" Target="&#49884;&#54200;11&#54200;.pptx" TargetMode="External"/><Relationship Id="rId79" Type="http://schemas.openxmlformats.org/officeDocument/2006/relationships/hyperlink" Target="&#49884;&#54200;53&#54200;.pptx" TargetMode="External"/><Relationship Id="rId102" Type="http://schemas.openxmlformats.org/officeDocument/2006/relationships/image" Target="../media/image37.png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86" Type="http://schemas.openxmlformats.org/officeDocument/2006/relationships/image" Target="../media/image79.png"/><Relationship Id="rId351" Type="http://schemas.openxmlformats.org/officeDocument/2006/relationships/hyperlink" Target="../10&#49324;&#47924;&#50648;&#54616;/&#49324;&#47924;&#50648;&#54616;.pptx" TargetMode="External"/><Relationship Id="rId393" Type="http://schemas.openxmlformats.org/officeDocument/2006/relationships/hyperlink" Target="../31&#50724;&#48148;&#45852;/&#50724;&#48148;&#45852;1&#51109;.pptx" TargetMode="External"/><Relationship Id="rId407" Type="http://schemas.openxmlformats.org/officeDocument/2006/relationships/hyperlink" Target="../38&#49828;&#44032;&#47028;/&#49828;&#44032;&#47028;.pptx" TargetMode="External"/><Relationship Id="rId449" Type="http://schemas.openxmlformats.org/officeDocument/2006/relationships/hyperlink" Target="../../&#49888;&#50557;PPT/59%20&#50556;&#44256;&#48372;&#49436;/&#50556;&#44256;&#48372;&#49436;.pptx" TargetMode="External"/><Relationship Id="rId211" Type="http://schemas.openxmlformats.org/officeDocument/2006/relationships/hyperlink" Target="&#49884;&#54200;139&#54200;.pptx" TargetMode="External"/><Relationship Id="rId253" Type="http://schemas.openxmlformats.org/officeDocument/2006/relationships/hyperlink" Target="&#49884;&#54200;29&#54200;.pptx" TargetMode="External"/><Relationship Id="rId295" Type="http://schemas.openxmlformats.org/officeDocument/2006/relationships/hyperlink" Target="&#49884;&#54200;69&#54200;.pptx" TargetMode="External"/><Relationship Id="rId309" Type="http://schemas.openxmlformats.org/officeDocument/2006/relationships/hyperlink" Target="&#49884;&#54200;102&#54200;.pptx" TargetMode="External"/><Relationship Id="rId460" Type="http://schemas.openxmlformats.org/officeDocument/2006/relationships/image" Target="../media/image216.png"/><Relationship Id="rId48" Type="http://schemas.openxmlformats.org/officeDocument/2006/relationships/image" Target="../media/image10.png"/><Relationship Id="rId113" Type="http://schemas.openxmlformats.org/officeDocument/2006/relationships/hyperlink" Target="&#49884;&#54200;60&#54200;.pptx" TargetMode="External"/><Relationship Id="rId320" Type="http://schemas.openxmlformats.org/officeDocument/2006/relationships/image" Target="../media/image146.png"/><Relationship Id="rId155" Type="http://schemas.openxmlformats.org/officeDocument/2006/relationships/hyperlink" Target="&#49884;&#54200;122&#54200;.pptx" TargetMode="External"/><Relationship Id="rId197" Type="http://schemas.openxmlformats.org/officeDocument/2006/relationships/hyperlink" Target="&#49884;&#54200;147&#54200;.pptx" TargetMode="External"/><Relationship Id="rId362" Type="http://schemas.openxmlformats.org/officeDocument/2006/relationships/image" Target="../media/image167.png"/><Relationship Id="rId418" Type="http://schemas.openxmlformats.org/officeDocument/2006/relationships/image" Target="../media/image195.png"/><Relationship Id="rId222" Type="http://schemas.openxmlformats.org/officeDocument/2006/relationships/image" Target="../media/image97.png"/><Relationship Id="rId264" Type="http://schemas.openxmlformats.org/officeDocument/2006/relationships/image" Target="../media/image118.png"/><Relationship Id="rId17" Type="http://schemas.openxmlformats.org/officeDocument/2006/relationships/slide" Target="slide9.xml"/><Relationship Id="rId59" Type="http://schemas.openxmlformats.org/officeDocument/2006/relationships/hyperlink" Target="&#49884;&#54200;41&#54200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166" Type="http://schemas.openxmlformats.org/officeDocument/2006/relationships/image" Target="../media/image69.png"/><Relationship Id="rId331" Type="http://schemas.openxmlformats.org/officeDocument/2006/relationships/hyperlink" Target="../../&#44396;-&#49888;&#50557;%20&#49457;&#44221;&#47785;&#47197;.pptx" TargetMode="External"/><Relationship Id="rId373" Type="http://schemas.openxmlformats.org/officeDocument/2006/relationships/hyperlink" Target="../21&#51204;&#46020;&#49436;/&#51204;&#46020;&#49436;.pptx" TargetMode="External"/><Relationship Id="rId429" Type="http://schemas.openxmlformats.org/officeDocument/2006/relationships/hyperlink" Target="../../&#49888;&#50557;PPT/49%20&#50640;&#48288;&#49548;&#49436;/&#50640;&#48288;&#49548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2&#54200;.pptx" TargetMode="External"/><Relationship Id="rId440" Type="http://schemas.openxmlformats.org/officeDocument/2006/relationships/image" Target="../media/image206.png"/><Relationship Id="rId28" Type="http://schemas.openxmlformats.org/officeDocument/2006/relationships/slide" Target="slide19.xml"/><Relationship Id="rId275" Type="http://schemas.openxmlformats.org/officeDocument/2006/relationships/hyperlink" Target="&#49884;&#54200;70&#54200;.pptx" TargetMode="External"/><Relationship Id="rId300" Type="http://schemas.openxmlformats.org/officeDocument/2006/relationships/image" Target="../media/image136.png"/><Relationship Id="rId81" Type="http://schemas.openxmlformats.org/officeDocument/2006/relationships/hyperlink" Target="&#49884;&#54200;05&#54200;.pptx" TargetMode="External"/><Relationship Id="rId135" Type="http://schemas.openxmlformats.org/officeDocument/2006/relationships/hyperlink" Target="&#49884;&#54200;63&#54200;.pptx" TargetMode="External"/><Relationship Id="rId177" Type="http://schemas.openxmlformats.org/officeDocument/2006/relationships/hyperlink" Target="&#49884;&#54200;141&#54200;.pptx" TargetMode="External"/><Relationship Id="rId342" Type="http://schemas.openxmlformats.org/officeDocument/2006/relationships/image" Target="../media/image157.png"/><Relationship Id="rId384" Type="http://schemas.openxmlformats.org/officeDocument/2006/relationships/image" Target="../media/image178.png"/><Relationship Id="rId202" Type="http://schemas.openxmlformats.org/officeDocument/2006/relationships/image" Target="../media/image87.png"/><Relationship Id="rId244" Type="http://schemas.openxmlformats.org/officeDocument/2006/relationships/image" Target="../media/image108.png"/><Relationship Id="rId39" Type="http://schemas.openxmlformats.org/officeDocument/2006/relationships/hyperlink" Target="&#49884;&#54200;01&#54200;.pptx" TargetMode="External"/><Relationship Id="rId286" Type="http://schemas.openxmlformats.org/officeDocument/2006/relationships/image" Target="../media/image129.png"/><Relationship Id="rId451" Type="http://schemas.openxmlformats.org/officeDocument/2006/relationships/hyperlink" Target="../../&#49888;&#50557;PPT/60%20&#48288;&#46300;&#47196;&#51204;&#49436;/&#48288;&#46300;&#47196;&#51204;&#49436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46" Type="http://schemas.openxmlformats.org/officeDocument/2006/relationships/image" Target="../media/image59.png"/><Relationship Id="rId188" Type="http://schemas.openxmlformats.org/officeDocument/2006/relationships/image" Target="../media/image80.png"/><Relationship Id="rId311" Type="http://schemas.openxmlformats.org/officeDocument/2006/relationships/hyperlink" Target="&#49884;&#54200;99&#54200;.pptx" TargetMode="External"/><Relationship Id="rId353" Type="http://schemas.openxmlformats.org/officeDocument/2006/relationships/hyperlink" Target="../12&#50676;&#50773;&#44592;&#54616;/&#50676;&#50773;&#44592;&#54616;.pptx" TargetMode="External"/><Relationship Id="rId395" Type="http://schemas.openxmlformats.org/officeDocument/2006/relationships/hyperlink" Target="../32&#50836;&#45208;/&#50836;&#45208;.pptx" TargetMode="External"/><Relationship Id="rId409" Type="http://schemas.openxmlformats.org/officeDocument/2006/relationships/hyperlink" Target="../39&#47568;&#46972;&#44592;/&#47568;&#46972;&#44592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&#49884;&#54200;129&#54200;.pptx" TargetMode="External"/><Relationship Id="rId420" Type="http://schemas.openxmlformats.org/officeDocument/2006/relationships/image" Target="../media/image196.png"/><Relationship Id="rId255" Type="http://schemas.openxmlformats.org/officeDocument/2006/relationships/hyperlink" Target="&#49884;&#54200;39&#54200;.pptx" TargetMode="External"/><Relationship Id="rId297" Type="http://schemas.openxmlformats.org/officeDocument/2006/relationships/hyperlink" Target="&#49884;&#54200;79&#54200;.pptx" TargetMode="External"/><Relationship Id="rId462" Type="http://schemas.openxmlformats.org/officeDocument/2006/relationships/image" Target="../media/image217.png"/><Relationship Id="rId115" Type="http://schemas.openxmlformats.org/officeDocument/2006/relationships/hyperlink" Target="&#49884;&#54200;07&#54200;.pptx" TargetMode="External"/><Relationship Id="rId157" Type="http://schemas.openxmlformats.org/officeDocument/2006/relationships/hyperlink" Target="&#49884;&#54200;121&#54200;.pptx" TargetMode="External"/><Relationship Id="rId322" Type="http://schemas.openxmlformats.org/officeDocument/2006/relationships/image" Target="../media/image147.png"/><Relationship Id="rId364" Type="http://schemas.openxmlformats.org/officeDocument/2006/relationships/image" Target="../media/image168.png"/></Relationships>
</file>

<file path=ppt/slides/_rels/slide29.xml.rels><?xml version="1.0" encoding="UTF-8" standalone="yes"?>
<Relationships xmlns="http://schemas.openxmlformats.org/package/2006/relationships"><Relationship Id="rId117" Type="http://schemas.openxmlformats.org/officeDocument/2006/relationships/hyperlink" Target="&#49884;&#54200;57&#54200;.pptx" TargetMode="External"/><Relationship Id="rId299" Type="http://schemas.openxmlformats.org/officeDocument/2006/relationships/hyperlink" Target="&#49884;&#54200;80&#54200;.pptx" TargetMode="External"/><Relationship Id="rId21" Type="http://schemas.openxmlformats.org/officeDocument/2006/relationships/slide" Target="slide12.xml"/><Relationship Id="rId63" Type="http://schemas.openxmlformats.org/officeDocument/2006/relationships/hyperlink" Target="&#49884;&#54200;43&#54200;.pptx" TargetMode="External"/><Relationship Id="rId159" Type="http://schemas.openxmlformats.org/officeDocument/2006/relationships/hyperlink" Target="&#49884;&#54200;123&#54200;.pptx" TargetMode="External"/><Relationship Id="rId324" Type="http://schemas.openxmlformats.org/officeDocument/2006/relationships/image" Target="../media/image148.png"/><Relationship Id="rId366" Type="http://schemas.openxmlformats.org/officeDocument/2006/relationships/image" Target="../media/image169.png"/><Relationship Id="rId170" Type="http://schemas.openxmlformats.org/officeDocument/2006/relationships/image" Target="../media/image71.png"/><Relationship Id="rId226" Type="http://schemas.openxmlformats.org/officeDocument/2006/relationships/image" Target="../media/image99.png"/><Relationship Id="rId433" Type="http://schemas.openxmlformats.org/officeDocument/2006/relationships/hyperlink" Target="../../&#49888;&#50557;PPT/51%20&#44264;&#47196;&#49352;&#49436;/&#44264;&#47196;&#49352;&#49436;.pptx" TargetMode="External"/><Relationship Id="rId268" Type="http://schemas.openxmlformats.org/officeDocument/2006/relationships/image" Target="../media/image120.png"/><Relationship Id="rId32" Type="http://schemas.openxmlformats.org/officeDocument/2006/relationships/image" Target="../media/image2.png"/><Relationship Id="rId74" Type="http://schemas.openxmlformats.org/officeDocument/2006/relationships/image" Target="../media/image23.png"/><Relationship Id="rId128" Type="http://schemas.openxmlformats.org/officeDocument/2006/relationships/image" Target="../media/image50.png"/><Relationship Id="rId335" Type="http://schemas.openxmlformats.org/officeDocument/2006/relationships/hyperlink" Target="&#52285;&#49464;&#44592;.pptx" TargetMode="External"/><Relationship Id="rId377" Type="http://schemas.openxmlformats.org/officeDocument/2006/relationships/hyperlink" Target="../23&#51060;&#49324;&#50556;/&#51060;&#49324;&#50556;.pptx" TargetMode="External"/><Relationship Id="rId5" Type="http://schemas.openxmlformats.org/officeDocument/2006/relationships/slide" Target="slide22.xml"/><Relationship Id="rId181" Type="http://schemas.openxmlformats.org/officeDocument/2006/relationships/hyperlink" Target="&#49884;&#54200;135&#54200;.pptx" TargetMode="External"/><Relationship Id="rId237" Type="http://schemas.openxmlformats.org/officeDocument/2006/relationships/hyperlink" Target="&#49884;&#54200;114&#54200;.pptx" TargetMode="External"/><Relationship Id="rId402" Type="http://schemas.openxmlformats.org/officeDocument/2006/relationships/image" Target="../media/image187.png"/><Relationship Id="rId279" Type="http://schemas.openxmlformats.org/officeDocument/2006/relationships/hyperlink" Target="&#49884;&#54200;88&#54200;.pptx" TargetMode="External"/><Relationship Id="rId444" Type="http://schemas.openxmlformats.org/officeDocument/2006/relationships/image" Target="../media/image208.png"/><Relationship Id="rId43" Type="http://schemas.openxmlformats.org/officeDocument/2006/relationships/hyperlink" Target="&#49884;&#54200;33&#54200;.pptx" TargetMode="External"/><Relationship Id="rId139" Type="http://schemas.openxmlformats.org/officeDocument/2006/relationships/hyperlink" Target="&#49884;&#54200;67&#54200;.pptx" TargetMode="External"/><Relationship Id="rId290" Type="http://schemas.openxmlformats.org/officeDocument/2006/relationships/image" Target="../media/image131.png"/><Relationship Id="rId304" Type="http://schemas.openxmlformats.org/officeDocument/2006/relationships/image" Target="../media/image138.png"/><Relationship Id="rId346" Type="http://schemas.openxmlformats.org/officeDocument/2006/relationships/image" Target="../media/image159.png"/><Relationship Id="rId388" Type="http://schemas.openxmlformats.org/officeDocument/2006/relationships/image" Target="../media/image180.png"/><Relationship Id="rId85" Type="http://schemas.openxmlformats.org/officeDocument/2006/relationships/hyperlink" Target="&#49884;&#54200;25&#54200;.pptx" TargetMode="External"/><Relationship Id="rId150" Type="http://schemas.openxmlformats.org/officeDocument/2006/relationships/image" Target="../media/image61.png"/><Relationship Id="rId192" Type="http://schemas.openxmlformats.org/officeDocument/2006/relationships/image" Target="../media/image82.png"/><Relationship Id="rId206" Type="http://schemas.openxmlformats.org/officeDocument/2006/relationships/image" Target="../media/image89.png"/><Relationship Id="rId413" Type="http://schemas.openxmlformats.org/officeDocument/2006/relationships/hyperlink" Target="../../&#49888;&#50557;PPT/41%20&#47560;&#44032;&#48373;&#51020;/&#47560;&#44032;&#48373;&#51020;.pptx" TargetMode="External"/><Relationship Id="rId248" Type="http://schemas.openxmlformats.org/officeDocument/2006/relationships/image" Target="../media/image110.png"/><Relationship Id="rId455" Type="http://schemas.openxmlformats.org/officeDocument/2006/relationships/hyperlink" Target="../../&#49888;&#50557;PPT/62%20&#50836;&#54620;&#51068;&#49436;/&#50836;&#54620;&#51068;&#49436;.pptx" TargetMode="External"/><Relationship Id="rId12" Type="http://schemas.openxmlformats.org/officeDocument/2006/relationships/slide" Target="slide6.xml"/><Relationship Id="rId108" Type="http://schemas.openxmlformats.org/officeDocument/2006/relationships/image" Target="../media/image40.png"/><Relationship Id="rId315" Type="http://schemas.openxmlformats.org/officeDocument/2006/relationships/hyperlink" Target="&#49884;&#54200;97&#54200;.pptx" TargetMode="External"/><Relationship Id="rId357" Type="http://schemas.openxmlformats.org/officeDocument/2006/relationships/hyperlink" Target="../13&#50669;&#45824;&#49345;/&#50669;&#45824;&#49345;.pptx" TargetMode="External"/><Relationship Id="rId54" Type="http://schemas.openxmlformats.org/officeDocument/2006/relationships/image" Target="../media/image13.png"/><Relationship Id="rId96" Type="http://schemas.openxmlformats.org/officeDocument/2006/relationships/image" Target="../media/image34.png"/><Relationship Id="rId161" Type="http://schemas.openxmlformats.org/officeDocument/2006/relationships/hyperlink" Target="&#49884;&#54200;133&#54200;.pptx" TargetMode="External"/><Relationship Id="rId217" Type="http://schemas.openxmlformats.org/officeDocument/2006/relationships/hyperlink" Target="&#49884;&#54200;103&#54200;.pptx" TargetMode="External"/><Relationship Id="rId399" Type="http://schemas.openxmlformats.org/officeDocument/2006/relationships/hyperlink" Target="../34&#45208;&#54996;/&#45208;&#54996;.pptx" TargetMode="External"/><Relationship Id="rId259" Type="http://schemas.openxmlformats.org/officeDocument/2006/relationships/hyperlink" Target="&#49884;&#54200;59&#54200;.pptx" TargetMode="External"/><Relationship Id="rId424" Type="http://schemas.openxmlformats.org/officeDocument/2006/relationships/image" Target="../media/image198.png"/><Relationship Id="rId466" Type="http://schemas.openxmlformats.org/officeDocument/2006/relationships/image" Target="../media/image248.png"/><Relationship Id="rId23" Type="http://schemas.openxmlformats.org/officeDocument/2006/relationships/slide" Target="slide14.xml"/><Relationship Id="rId119" Type="http://schemas.openxmlformats.org/officeDocument/2006/relationships/hyperlink" Target="&#49884;&#54200;47&#54200;.pptx" TargetMode="External"/><Relationship Id="rId270" Type="http://schemas.openxmlformats.org/officeDocument/2006/relationships/image" Target="../media/image121.png"/><Relationship Id="rId326" Type="http://schemas.openxmlformats.org/officeDocument/2006/relationships/image" Target="../media/image149.png"/><Relationship Id="rId65" Type="http://schemas.openxmlformats.org/officeDocument/2006/relationships/hyperlink" Target="&#49884;&#54200;34&#54200;.pptx" TargetMode="External"/><Relationship Id="rId130" Type="http://schemas.openxmlformats.org/officeDocument/2006/relationships/image" Target="../media/image51.png"/><Relationship Id="rId368" Type="http://schemas.openxmlformats.org/officeDocument/2006/relationships/image" Target="../media/image170.png"/><Relationship Id="rId172" Type="http://schemas.openxmlformats.org/officeDocument/2006/relationships/image" Target="../media/image72.png"/><Relationship Id="rId228" Type="http://schemas.openxmlformats.org/officeDocument/2006/relationships/image" Target="../media/image100.png"/><Relationship Id="rId43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281" Type="http://schemas.openxmlformats.org/officeDocument/2006/relationships/hyperlink" Target="&#49884;&#54200;81&#54200;.pptx" TargetMode="External"/><Relationship Id="rId337" Type="http://schemas.openxmlformats.org/officeDocument/2006/relationships/hyperlink" Target="../03&#47112;&#50948;&#44592;/&#47112;&#50948;&#44592;.pptx" TargetMode="External"/><Relationship Id="rId34" Type="http://schemas.openxmlformats.org/officeDocument/2006/relationships/image" Target="../media/image3.png"/><Relationship Id="rId76" Type="http://schemas.openxmlformats.org/officeDocument/2006/relationships/image" Target="../media/image24.png"/><Relationship Id="rId141" Type="http://schemas.openxmlformats.org/officeDocument/2006/relationships/hyperlink" Target="&#49884;&#54200;68&#54200;.pptx" TargetMode="External"/><Relationship Id="rId379" Type="http://schemas.openxmlformats.org/officeDocument/2006/relationships/hyperlink" Target="../24&#50696;&#47112;&#48120;&#50556;/&#50696;&#47112;&#48120;&#50556;.pptx" TargetMode="External"/><Relationship Id="rId7" Type="http://schemas.openxmlformats.org/officeDocument/2006/relationships/slide" Target="slide23.xml"/><Relationship Id="rId183" Type="http://schemas.openxmlformats.org/officeDocument/2006/relationships/hyperlink" Target="&#49884;&#54200;145&#54200;.pptx" TargetMode="External"/><Relationship Id="rId239" Type="http://schemas.openxmlformats.org/officeDocument/2006/relationships/hyperlink" Target="&#49884;&#54200;115&#54200;.pptx" TargetMode="External"/><Relationship Id="rId390" Type="http://schemas.openxmlformats.org/officeDocument/2006/relationships/image" Target="../media/image181.png"/><Relationship Id="rId404" Type="http://schemas.openxmlformats.org/officeDocument/2006/relationships/image" Target="../media/image188.png"/><Relationship Id="rId446" Type="http://schemas.openxmlformats.org/officeDocument/2006/relationships/image" Target="../media/image209.png"/><Relationship Id="rId250" Type="http://schemas.openxmlformats.org/officeDocument/2006/relationships/image" Target="../media/image111.png"/><Relationship Id="rId292" Type="http://schemas.openxmlformats.org/officeDocument/2006/relationships/image" Target="../media/image132.png"/><Relationship Id="rId306" Type="http://schemas.openxmlformats.org/officeDocument/2006/relationships/image" Target="../media/image139.png"/><Relationship Id="rId45" Type="http://schemas.openxmlformats.org/officeDocument/2006/relationships/hyperlink" Target="&#49884;&#54200;31&#54200;.pptx" TargetMode="External"/><Relationship Id="rId87" Type="http://schemas.openxmlformats.org/officeDocument/2006/relationships/hyperlink" Target="&#49884;&#54200;45&#54200;.pptx" TargetMode="External"/><Relationship Id="rId110" Type="http://schemas.openxmlformats.org/officeDocument/2006/relationships/image" Target="../media/image41.png"/><Relationship Id="rId348" Type="http://schemas.openxmlformats.org/officeDocument/2006/relationships/image" Target="../media/image160.png"/><Relationship Id="rId152" Type="http://schemas.openxmlformats.org/officeDocument/2006/relationships/image" Target="../media/image62.png"/><Relationship Id="rId194" Type="http://schemas.openxmlformats.org/officeDocument/2006/relationships/image" Target="../media/image83.png"/><Relationship Id="rId208" Type="http://schemas.openxmlformats.org/officeDocument/2006/relationships/image" Target="../media/image90.png"/><Relationship Id="rId415" Type="http://schemas.openxmlformats.org/officeDocument/2006/relationships/hyperlink" Target="../../&#49888;&#50557;PPT/42%20&#45572;&#44032;&#48373;&#51020;/&#45572;&#44032;&#48373;&#51020;.pptx" TargetMode="External"/><Relationship Id="rId457" Type="http://schemas.openxmlformats.org/officeDocument/2006/relationships/hyperlink" Target="../../&#49888;&#50557;PPT/63%20&#50836;&#54620;&#51060;&#49436;/&#50836;&#54620;&#51060;&#49436;1&#51109;.pptx" TargetMode="External"/><Relationship Id="rId261" Type="http://schemas.openxmlformats.org/officeDocument/2006/relationships/hyperlink" Target="&#49884;&#54200;77&#54200;.pptx" TargetMode="External"/><Relationship Id="rId14" Type="http://schemas.openxmlformats.org/officeDocument/2006/relationships/slide" Target="slide7.xml"/><Relationship Id="rId56" Type="http://schemas.openxmlformats.org/officeDocument/2006/relationships/image" Target="../media/image14.png"/><Relationship Id="rId317" Type="http://schemas.openxmlformats.org/officeDocument/2006/relationships/hyperlink" Target="&#49884;&#54200;96&#54200;.pptx" TargetMode="External"/><Relationship Id="rId359" Type="http://schemas.openxmlformats.org/officeDocument/2006/relationships/hyperlink" Target="../14&#50669;&#45824;&#54616;/&#50669;&#45824;&#54616;.pptx" TargetMode="External"/><Relationship Id="rId98" Type="http://schemas.openxmlformats.org/officeDocument/2006/relationships/image" Target="../media/image35.png"/><Relationship Id="rId121" Type="http://schemas.openxmlformats.org/officeDocument/2006/relationships/hyperlink" Target="&#49884;&#54200;37&#54200;.pptx" TargetMode="External"/><Relationship Id="rId163" Type="http://schemas.openxmlformats.org/officeDocument/2006/relationships/hyperlink" Target="&#49884;&#54200;132&#54200;.pptx" TargetMode="External"/><Relationship Id="rId219" Type="http://schemas.openxmlformats.org/officeDocument/2006/relationships/hyperlink" Target="&#49884;&#54200;104&#54200;.pptx" TargetMode="External"/><Relationship Id="rId370" Type="http://schemas.openxmlformats.org/officeDocument/2006/relationships/image" Target="../media/image171.png"/><Relationship Id="rId426" Type="http://schemas.openxmlformats.org/officeDocument/2006/relationships/image" Target="../media/image199.png"/><Relationship Id="rId230" Type="http://schemas.openxmlformats.org/officeDocument/2006/relationships/image" Target="../media/image101.png"/><Relationship Id="rId25" Type="http://schemas.openxmlformats.org/officeDocument/2006/relationships/slide" Target="slide16.xml"/><Relationship Id="rId67" Type="http://schemas.openxmlformats.org/officeDocument/2006/relationships/hyperlink" Target="&#49884;&#54200;14&#54200;.pptx" TargetMode="External"/><Relationship Id="rId272" Type="http://schemas.openxmlformats.org/officeDocument/2006/relationships/image" Target="../media/image122.png"/><Relationship Id="rId328" Type="http://schemas.openxmlformats.org/officeDocument/2006/relationships/image" Target="../media/image150.png"/><Relationship Id="rId132" Type="http://schemas.openxmlformats.org/officeDocument/2006/relationships/image" Target="../media/image52.png"/><Relationship Id="rId174" Type="http://schemas.openxmlformats.org/officeDocument/2006/relationships/image" Target="../media/image73.png"/><Relationship Id="rId381" Type="http://schemas.openxmlformats.org/officeDocument/2006/relationships/hyperlink" Target="../25&#50696;&#47112;&#48120;&#50556;&#50528;&#44032;/&#50696;&#47112;&#48120;&#50556;&#50528;&#44032;.pptx" TargetMode="External"/><Relationship Id="rId241" Type="http://schemas.openxmlformats.org/officeDocument/2006/relationships/hyperlink" Target="&#49884;&#54200;120&#54200;.pptx" TargetMode="External"/><Relationship Id="rId43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36" Type="http://schemas.openxmlformats.org/officeDocument/2006/relationships/image" Target="../media/image4.png"/><Relationship Id="rId283" Type="http://schemas.openxmlformats.org/officeDocument/2006/relationships/hyperlink" Target="&#49884;&#54200;82&#54200;.pptx" TargetMode="External"/><Relationship Id="rId339" Type="http://schemas.openxmlformats.org/officeDocument/2006/relationships/hyperlink" Target="../04&#48124;&#49688;&#44592;/&#48124;&#49688;&#44592;.pptx" TargetMode="External"/><Relationship Id="rId78" Type="http://schemas.openxmlformats.org/officeDocument/2006/relationships/image" Target="../media/image25.png"/><Relationship Id="rId101" Type="http://schemas.openxmlformats.org/officeDocument/2006/relationships/hyperlink" Target="&#49884;&#54200;06&#54200;.pptx" TargetMode="External"/><Relationship Id="rId143" Type="http://schemas.openxmlformats.org/officeDocument/2006/relationships/hyperlink" Target="&#49884;&#54200;58&#54200;.pptx" TargetMode="External"/><Relationship Id="rId185" Type="http://schemas.openxmlformats.org/officeDocument/2006/relationships/hyperlink" Target="&#49884;&#54200;130&#54200;.pptx" TargetMode="External"/><Relationship Id="rId350" Type="http://schemas.openxmlformats.org/officeDocument/2006/relationships/image" Target="../media/image161.png"/><Relationship Id="rId406" Type="http://schemas.openxmlformats.org/officeDocument/2006/relationships/image" Target="../media/image189.png"/><Relationship Id="rId9" Type="http://schemas.openxmlformats.org/officeDocument/2006/relationships/slide" Target="slide24.xml"/><Relationship Id="rId210" Type="http://schemas.openxmlformats.org/officeDocument/2006/relationships/image" Target="../media/image91.png"/><Relationship Id="rId392" Type="http://schemas.openxmlformats.org/officeDocument/2006/relationships/image" Target="../media/image182.png"/><Relationship Id="rId448" Type="http://schemas.openxmlformats.org/officeDocument/2006/relationships/image" Target="../media/image210.png"/><Relationship Id="rId252" Type="http://schemas.openxmlformats.org/officeDocument/2006/relationships/image" Target="../media/image112.png"/><Relationship Id="rId294" Type="http://schemas.openxmlformats.org/officeDocument/2006/relationships/image" Target="../media/image133.png"/><Relationship Id="rId308" Type="http://schemas.openxmlformats.org/officeDocument/2006/relationships/image" Target="../media/image140.png"/><Relationship Id="rId47" Type="http://schemas.openxmlformats.org/officeDocument/2006/relationships/hyperlink" Target="&#49884;&#54200;32&#54200;.pptx" TargetMode="External"/><Relationship Id="rId89" Type="http://schemas.openxmlformats.org/officeDocument/2006/relationships/hyperlink" Target="&#49884;&#54200;10&#54200;.pptx" TargetMode="External"/><Relationship Id="rId112" Type="http://schemas.openxmlformats.org/officeDocument/2006/relationships/image" Target="../media/image42.png"/><Relationship Id="rId154" Type="http://schemas.openxmlformats.org/officeDocument/2006/relationships/image" Target="../media/image63.png"/><Relationship Id="rId361" Type="http://schemas.openxmlformats.org/officeDocument/2006/relationships/hyperlink" Target="../15&#50640;&#49828;&#46972;/&#50640;&#49828;&#46972;.pptx" TargetMode="External"/><Relationship Id="rId196" Type="http://schemas.openxmlformats.org/officeDocument/2006/relationships/image" Target="../media/image84.png"/><Relationship Id="rId417" Type="http://schemas.openxmlformats.org/officeDocument/2006/relationships/hyperlink" Target="../../&#49888;&#50557;PPT/43%20&#50836;&#54620;&#48373;&#51020;/&#50836;&#54620;&#48373;&#51020;.pptx" TargetMode="External"/><Relationship Id="rId459" Type="http://schemas.openxmlformats.org/officeDocument/2006/relationships/hyperlink" Target="../../&#49888;&#50557;PPT/64%20&#50836;&#54620;&#49340;&#49436;/&#50836;&#54620;&#49340;&#49436;1&#51109;.pptx" TargetMode="External"/><Relationship Id="rId16" Type="http://schemas.openxmlformats.org/officeDocument/2006/relationships/slide" Target="slide28.xml"/><Relationship Id="rId221" Type="http://schemas.openxmlformats.org/officeDocument/2006/relationships/hyperlink" Target="&#49884;&#54200;105&#54200;.pptx" TargetMode="External"/><Relationship Id="rId263" Type="http://schemas.openxmlformats.org/officeDocument/2006/relationships/hyperlink" Target="&#49884;&#54200;71&#54200;.pptx" TargetMode="External"/><Relationship Id="rId319" Type="http://schemas.openxmlformats.org/officeDocument/2006/relationships/hyperlink" Target="&#49884;&#54200;95&#54200;.pptx" TargetMode="External"/><Relationship Id="rId58" Type="http://schemas.openxmlformats.org/officeDocument/2006/relationships/image" Target="../media/image15.png"/><Relationship Id="rId123" Type="http://schemas.openxmlformats.org/officeDocument/2006/relationships/hyperlink" Target="&#49884;&#54200;27&#54200;.pptx" TargetMode="External"/><Relationship Id="rId330" Type="http://schemas.openxmlformats.org/officeDocument/2006/relationships/image" Target="../media/image151.png"/><Relationship Id="rId165" Type="http://schemas.openxmlformats.org/officeDocument/2006/relationships/hyperlink" Target="&#49884;&#54200;131&#54200;.pptx" TargetMode="External"/><Relationship Id="rId372" Type="http://schemas.openxmlformats.org/officeDocument/2006/relationships/image" Target="../media/image172.png"/><Relationship Id="rId428" Type="http://schemas.openxmlformats.org/officeDocument/2006/relationships/image" Target="../media/image200.png"/><Relationship Id="rId232" Type="http://schemas.openxmlformats.org/officeDocument/2006/relationships/image" Target="../media/image102.png"/><Relationship Id="rId274" Type="http://schemas.openxmlformats.org/officeDocument/2006/relationships/image" Target="../media/image123.png"/><Relationship Id="rId27" Type="http://schemas.openxmlformats.org/officeDocument/2006/relationships/slide" Target="slide18.xml"/><Relationship Id="rId69" Type="http://schemas.openxmlformats.org/officeDocument/2006/relationships/hyperlink" Target="&#49884;&#54200;24&#54200;.pptx" TargetMode="External"/><Relationship Id="rId134" Type="http://schemas.openxmlformats.org/officeDocument/2006/relationships/image" Target="../media/image53.png"/><Relationship Id="rId80" Type="http://schemas.openxmlformats.org/officeDocument/2006/relationships/image" Target="../media/image26.png"/><Relationship Id="rId176" Type="http://schemas.openxmlformats.org/officeDocument/2006/relationships/image" Target="../media/image74.png"/><Relationship Id="rId341" Type="http://schemas.openxmlformats.org/officeDocument/2006/relationships/hyperlink" Target="../05&#49888;&#47749;&#44592;/&#49888;&#47749;&#44592;.pptx" TargetMode="External"/><Relationship Id="rId383" Type="http://schemas.openxmlformats.org/officeDocument/2006/relationships/hyperlink" Target="../26&#50640;&#49828;&#44180;/&#50640;&#49828;&#44180;.pptx" TargetMode="External"/><Relationship Id="rId439" Type="http://schemas.openxmlformats.org/officeDocument/2006/relationships/hyperlink" Target="../../&#49888;&#50557;PPT/54%20&#46356;&#47784;&#45936;&#51204;&#49436;/&#46356;&#47784;&#45936;&#51204;&#49436;.pptx" TargetMode="External"/><Relationship Id="rId201" Type="http://schemas.openxmlformats.org/officeDocument/2006/relationships/hyperlink" Target="&#49884;&#54200;127&#54200;.pptx" TargetMode="External"/><Relationship Id="rId243" Type="http://schemas.openxmlformats.org/officeDocument/2006/relationships/hyperlink" Target="&#49884;&#54200;116&#54200;.pptx" TargetMode="External"/><Relationship Id="rId285" Type="http://schemas.openxmlformats.org/officeDocument/2006/relationships/hyperlink" Target="&#49884;&#54200;83&#54200;.pptx" TargetMode="External"/><Relationship Id="rId450" Type="http://schemas.openxmlformats.org/officeDocument/2006/relationships/image" Target="../media/image211.png"/><Relationship Id="rId38" Type="http://schemas.openxmlformats.org/officeDocument/2006/relationships/image" Target="../media/image5.png"/><Relationship Id="rId103" Type="http://schemas.openxmlformats.org/officeDocument/2006/relationships/hyperlink" Target="&#49884;&#54200;16&#54200;.pptx" TargetMode="External"/><Relationship Id="rId310" Type="http://schemas.openxmlformats.org/officeDocument/2006/relationships/image" Target="../media/image141.png"/><Relationship Id="rId91" Type="http://schemas.openxmlformats.org/officeDocument/2006/relationships/hyperlink" Target="&#49884;&#54200;20&#54200;.pptx" TargetMode="External"/><Relationship Id="rId145" Type="http://schemas.openxmlformats.org/officeDocument/2006/relationships/hyperlink" Target="&#49884;&#54200;48&#54200;.pptx" TargetMode="External"/><Relationship Id="rId187" Type="http://schemas.openxmlformats.org/officeDocument/2006/relationships/hyperlink" Target="&#49884;&#54200;140&#54200;.pptx" TargetMode="External"/><Relationship Id="rId352" Type="http://schemas.openxmlformats.org/officeDocument/2006/relationships/image" Target="../media/image162.png"/><Relationship Id="rId394" Type="http://schemas.openxmlformats.org/officeDocument/2006/relationships/image" Target="../media/image183.png"/><Relationship Id="rId408" Type="http://schemas.openxmlformats.org/officeDocument/2006/relationships/image" Target="../media/image190.png"/><Relationship Id="rId212" Type="http://schemas.openxmlformats.org/officeDocument/2006/relationships/image" Target="../media/image92.png"/><Relationship Id="rId254" Type="http://schemas.openxmlformats.org/officeDocument/2006/relationships/image" Target="../media/image113.png"/><Relationship Id="rId49" Type="http://schemas.openxmlformats.org/officeDocument/2006/relationships/hyperlink" Target="&#49884;&#54200;03&#54200;.pptx" TargetMode="External"/><Relationship Id="rId114" Type="http://schemas.openxmlformats.org/officeDocument/2006/relationships/image" Target="../media/image43.png"/><Relationship Id="rId296" Type="http://schemas.openxmlformats.org/officeDocument/2006/relationships/image" Target="../media/image134.png"/><Relationship Id="rId461" Type="http://schemas.openxmlformats.org/officeDocument/2006/relationships/hyperlink" Target="../../&#49888;&#50557;PPT/65%20&#50976;&#45796;&#49436;/&#50976;&#45796;&#49436;1&#51109;.pptx" TargetMode="External"/><Relationship Id="rId60" Type="http://schemas.openxmlformats.org/officeDocument/2006/relationships/image" Target="../media/image16.png"/><Relationship Id="rId156" Type="http://schemas.openxmlformats.org/officeDocument/2006/relationships/image" Target="../media/image64.png"/><Relationship Id="rId198" Type="http://schemas.openxmlformats.org/officeDocument/2006/relationships/image" Target="../media/image85.png"/><Relationship Id="rId321" Type="http://schemas.openxmlformats.org/officeDocument/2006/relationships/hyperlink" Target="&#49884;&#54200;94&#54200;.pptx" TargetMode="External"/><Relationship Id="rId363" Type="http://schemas.openxmlformats.org/officeDocument/2006/relationships/hyperlink" Target="../16&#45712;&#54756;&#48120;&#50556;/&#45712;&#54756;&#48120;&#50556;.pptx" TargetMode="External"/><Relationship Id="rId419" Type="http://schemas.openxmlformats.org/officeDocument/2006/relationships/hyperlink" Target="../../&#49888;&#50557;PPT/44%20&#49324;&#46020;&#54665;&#51204;/&#49324;&#46020;&#54665;&#51204;.pptx" TargetMode="External"/><Relationship Id="rId223" Type="http://schemas.openxmlformats.org/officeDocument/2006/relationships/hyperlink" Target="&#49884;&#54200;110&#54200;.pptx" TargetMode="External"/><Relationship Id="rId430" Type="http://schemas.openxmlformats.org/officeDocument/2006/relationships/image" Target="../media/image201.png"/><Relationship Id="rId18" Type="http://schemas.openxmlformats.org/officeDocument/2006/relationships/slide" Target="slide29.xml"/><Relationship Id="rId265" Type="http://schemas.openxmlformats.org/officeDocument/2006/relationships/hyperlink" Target="&#49884;&#54200;72&#54200;.pptx" TargetMode="External"/><Relationship Id="rId125" Type="http://schemas.openxmlformats.org/officeDocument/2006/relationships/hyperlink" Target="&#49884;&#54200;17&#54200;.pptx" TargetMode="External"/><Relationship Id="rId167" Type="http://schemas.openxmlformats.org/officeDocument/2006/relationships/hyperlink" Target="&#49884;&#54200;134&#54200;.pptx" TargetMode="External"/><Relationship Id="rId332" Type="http://schemas.openxmlformats.org/officeDocument/2006/relationships/image" Target="../media/image152.png"/><Relationship Id="rId374" Type="http://schemas.openxmlformats.org/officeDocument/2006/relationships/image" Target="../media/image173.png"/><Relationship Id="rId71" Type="http://schemas.openxmlformats.org/officeDocument/2006/relationships/hyperlink" Target="&#49884;&#54200;54&#54200;.pptx" TargetMode="External"/><Relationship Id="rId234" Type="http://schemas.openxmlformats.org/officeDocument/2006/relationships/image" Target="../media/image103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276" Type="http://schemas.openxmlformats.org/officeDocument/2006/relationships/image" Target="../media/image124.png"/><Relationship Id="rId441" Type="http://schemas.openxmlformats.org/officeDocument/2006/relationships/hyperlink" Target="../../&#49888;&#50557;PPT/55%20&#46356;&#47784;&#45936;&#54980;&#49436;/&#46356;&#47784;&#45936;&#54980;&#49436;.pptx" TargetMode="External"/><Relationship Id="rId40" Type="http://schemas.openxmlformats.org/officeDocument/2006/relationships/image" Target="../media/image6.png"/><Relationship Id="rId136" Type="http://schemas.openxmlformats.org/officeDocument/2006/relationships/image" Target="../media/image54.png"/><Relationship Id="rId178" Type="http://schemas.openxmlformats.org/officeDocument/2006/relationships/image" Target="../media/image75.png"/><Relationship Id="rId301" Type="http://schemas.openxmlformats.org/officeDocument/2006/relationships/hyperlink" Target="&#49884;&#54200;90&#54200;.pptx" TargetMode="External"/><Relationship Id="rId343" Type="http://schemas.openxmlformats.org/officeDocument/2006/relationships/hyperlink" Target="../06&#50668;&#54840;&#49688;&#50500;/&#50668;&#54840;&#49688;&#50500;.pptx" TargetMode="External"/><Relationship Id="rId61" Type="http://schemas.openxmlformats.org/officeDocument/2006/relationships/hyperlink" Target="&#49884;&#54200;42&#54200;.pptx" TargetMode="External"/><Relationship Id="rId82" Type="http://schemas.openxmlformats.org/officeDocument/2006/relationships/image" Target="../media/image27.png"/><Relationship Id="rId199" Type="http://schemas.openxmlformats.org/officeDocument/2006/relationships/hyperlink" Target="&#49884;&#54200;137&#54200;.pptx" TargetMode="External"/><Relationship Id="rId203" Type="http://schemas.openxmlformats.org/officeDocument/2006/relationships/hyperlink" Target="&#49884;&#54200;128&#54200;.pptx" TargetMode="External"/><Relationship Id="rId385" Type="http://schemas.openxmlformats.org/officeDocument/2006/relationships/hyperlink" Target="../27&#45796;&#45768;&#50648;/&#45796;&#45768;&#50648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8.png"/><Relationship Id="rId245" Type="http://schemas.openxmlformats.org/officeDocument/2006/relationships/hyperlink" Target="&#49884;&#54200;117&#54200;.pptx" TargetMode="External"/><Relationship Id="rId266" Type="http://schemas.openxmlformats.org/officeDocument/2006/relationships/image" Target="../media/image119.png"/><Relationship Id="rId287" Type="http://schemas.openxmlformats.org/officeDocument/2006/relationships/hyperlink" Target="&#49884;&#54200;84&#54200;.pptx" TargetMode="External"/><Relationship Id="rId410" Type="http://schemas.openxmlformats.org/officeDocument/2006/relationships/image" Target="../media/image191.png"/><Relationship Id="rId431" Type="http://schemas.openxmlformats.org/officeDocument/2006/relationships/hyperlink" Target="../../&#49888;&#50557;PPT/50%20&#48716;&#47549;&#48372;&#49436;/&#48716;&#47549;&#48372;&#49436;.pptx" TargetMode="External"/><Relationship Id="rId452" Type="http://schemas.openxmlformats.org/officeDocument/2006/relationships/image" Target="../media/image212.png"/><Relationship Id="rId30" Type="http://schemas.openxmlformats.org/officeDocument/2006/relationships/slide" Target="slide8.xml"/><Relationship Id="rId105" Type="http://schemas.openxmlformats.org/officeDocument/2006/relationships/hyperlink" Target="&#49884;&#54200;26&#54200;.pptx" TargetMode="External"/><Relationship Id="rId126" Type="http://schemas.openxmlformats.org/officeDocument/2006/relationships/image" Target="../media/image49.png"/><Relationship Id="rId147" Type="http://schemas.openxmlformats.org/officeDocument/2006/relationships/hyperlink" Target="&#49884;&#54200;38&#54200;.pptx" TargetMode="External"/><Relationship Id="rId168" Type="http://schemas.openxmlformats.org/officeDocument/2006/relationships/image" Target="../media/image70.png"/><Relationship Id="rId312" Type="http://schemas.openxmlformats.org/officeDocument/2006/relationships/image" Target="../media/image142.png"/><Relationship Id="rId333" Type="http://schemas.openxmlformats.org/officeDocument/2006/relationships/hyperlink" Target="../02&#52636;&#50528;&#44413;&#44592;/&#52636;&#50528;&#44413;&#44592;.pptx" TargetMode="External"/><Relationship Id="rId354" Type="http://schemas.openxmlformats.org/officeDocument/2006/relationships/image" Target="../media/image163.png"/><Relationship Id="rId51" Type="http://schemas.openxmlformats.org/officeDocument/2006/relationships/hyperlink" Target="&#49884;&#54200;13&#54200;.pptx" TargetMode="External"/><Relationship Id="rId72" Type="http://schemas.openxmlformats.org/officeDocument/2006/relationships/image" Target="../media/image22.png"/><Relationship Id="rId93" Type="http://schemas.openxmlformats.org/officeDocument/2006/relationships/hyperlink" Target="&#49884;&#54200;30&#54200;.pptx" TargetMode="External"/><Relationship Id="rId189" Type="http://schemas.openxmlformats.org/officeDocument/2006/relationships/hyperlink" Target="&#49884;&#54200;150&#54200;.pptx" TargetMode="External"/><Relationship Id="rId375" Type="http://schemas.openxmlformats.org/officeDocument/2006/relationships/hyperlink" Target="../22&#50500;&#44032;/&#50500;&#44032;.pptx" TargetMode="External"/><Relationship Id="rId396" Type="http://schemas.openxmlformats.org/officeDocument/2006/relationships/image" Target="../media/image184.png"/><Relationship Id="rId3" Type="http://schemas.openxmlformats.org/officeDocument/2006/relationships/slide" Target="slide21.xml"/><Relationship Id="rId214" Type="http://schemas.openxmlformats.org/officeDocument/2006/relationships/image" Target="../media/image93.png"/><Relationship Id="rId235" Type="http://schemas.openxmlformats.org/officeDocument/2006/relationships/hyperlink" Target="&#49884;&#54200;113&#54200;.pptx" TargetMode="External"/><Relationship Id="rId256" Type="http://schemas.openxmlformats.org/officeDocument/2006/relationships/image" Target="../media/image114.png"/><Relationship Id="rId277" Type="http://schemas.openxmlformats.org/officeDocument/2006/relationships/hyperlink" Target="&#49884;&#54200;78&#54200;.pptx" TargetMode="External"/><Relationship Id="rId298" Type="http://schemas.openxmlformats.org/officeDocument/2006/relationships/image" Target="../media/image135.png"/><Relationship Id="rId400" Type="http://schemas.openxmlformats.org/officeDocument/2006/relationships/image" Target="../media/image186.png"/><Relationship Id="rId421" Type="http://schemas.openxmlformats.org/officeDocument/2006/relationships/hyperlink" Target="../../&#49888;&#50557;PPT/45%20&#47196;&#47560;&#49436;/&#47196;&#47560;&#49436;.pptx" TargetMode="External"/><Relationship Id="rId442" Type="http://schemas.openxmlformats.org/officeDocument/2006/relationships/image" Target="../media/image207.png"/><Relationship Id="rId463" Type="http://schemas.openxmlformats.org/officeDocument/2006/relationships/hyperlink" Target="../../&#49888;&#50557;PPT/66%20&#50836;&#54620;&#44228;&#49884;&#47197;/&#50836;&#54620;&#44228;&#49884;&#47197;.pptx" TargetMode="External"/><Relationship Id="rId116" Type="http://schemas.openxmlformats.org/officeDocument/2006/relationships/image" Target="../media/image44.png"/><Relationship Id="rId137" Type="http://schemas.openxmlformats.org/officeDocument/2006/relationships/hyperlink" Target="&#49884;&#54200;62&#54200;.pptx" TargetMode="External"/><Relationship Id="rId158" Type="http://schemas.openxmlformats.org/officeDocument/2006/relationships/image" Target="../media/image65.png"/><Relationship Id="rId302" Type="http://schemas.openxmlformats.org/officeDocument/2006/relationships/image" Target="../media/image137.png"/><Relationship Id="rId323" Type="http://schemas.openxmlformats.org/officeDocument/2006/relationships/hyperlink" Target="&#49884;&#54200;93&#54200;.pptx" TargetMode="External"/><Relationship Id="rId344" Type="http://schemas.openxmlformats.org/officeDocument/2006/relationships/image" Target="../media/image158.png"/><Relationship Id="rId20" Type="http://schemas.openxmlformats.org/officeDocument/2006/relationships/slide" Target="slide11.xml"/><Relationship Id="rId41" Type="http://schemas.openxmlformats.org/officeDocument/2006/relationships/hyperlink" Target="&#49884;&#54200;02&#54200;.pptx" TargetMode="External"/><Relationship Id="rId62" Type="http://schemas.openxmlformats.org/officeDocument/2006/relationships/image" Target="../media/image17.png"/><Relationship Id="rId83" Type="http://schemas.openxmlformats.org/officeDocument/2006/relationships/hyperlink" Target="&#49884;&#54200;15&#54200;.pptx" TargetMode="External"/><Relationship Id="rId179" Type="http://schemas.openxmlformats.org/officeDocument/2006/relationships/hyperlink" Target="&#49884;&#54200;125&#54200;.pptx" TargetMode="External"/><Relationship Id="rId365" Type="http://schemas.openxmlformats.org/officeDocument/2006/relationships/hyperlink" Target="../17&#50640;&#49828;&#45908;/&#50640;&#49828;&#45908;.pptx" TargetMode="External"/><Relationship Id="rId386" Type="http://schemas.openxmlformats.org/officeDocument/2006/relationships/image" Target="../media/image179.png"/><Relationship Id="rId190" Type="http://schemas.openxmlformats.org/officeDocument/2006/relationships/image" Target="../media/image81.png"/><Relationship Id="rId204" Type="http://schemas.openxmlformats.org/officeDocument/2006/relationships/image" Target="../media/image88.png"/><Relationship Id="rId225" Type="http://schemas.openxmlformats.org/officeDocument/2006/relationships/hyperlink" Target="&#49884;&#54200;107&#54200;.pptx" TargetMode="External"/><Relationship Id="rId246" Type="http://schemas.openxmlformats.org/officeDocument/2006/relationships/image" Target="../media/image109.png"/><Relationship Id="rId267" Type="http://schemas.openxmlformats.org/officeDocument/2006/relationships/hyperlink" Target="&#49884;&#54200;73&#54200;.pptx" TargetMode="External"/><Relationship Id="rId288" Type="http://schemas.openxmlformats.org/officeDocument/2006/relationships/image" Target="../media/image130.png"/><Relationship Id="rId411" Type="http://schemas.openxmlformats.org/officeDocument/2006/relationships/hyperlink" Target="../../&#49888;&#50557;PPT/40%20&#47560;&#53468;&#48373;&#51020;/&#47560;&#53468;&#48373;&#51020;.pptx" TargetMode="External"/><Relationship Id="rId432" Type="http://schemas.openxmlformats.org/officeDocument/2006/relationships/image" Target="../media/image202.png"/><Relationship Id="rId453" Type="http://schemas.openxmlformats.org/officeDocument/2006/relationships/hyperlink" Target="../../&#49888;&#50557;PPT/61%20&#48288;&#46300;&#47196;&#54980;&#49436;/&#48288;&#46300;&#47196;&#54980;&#49436;.pptx" TargetMode="External"/><Relationship Id="rId106" Type="http://schemas.openxmlformats.org/officeDocument/2006/relationships/image" Target="../media/image39.png"/><Relationship Id="rId127" Type="http://schemas.openxmlformats.org/officeDocument/2006/relationships/hyperlink" Target="&#49884;&#54200;66&#54200;.pptx" TargetMode="External"/><Relationship Id="rId313" Type="http://schemas.openxmlformats.org/officeDocument/2006/relationships/hyperlink" Target="&#49884;&#54200;98&#54200;.pptx" TargetMode="External"/><Relationship Id="rId10" Type="http://schemas.openxmlformats.org/officeDocument/2006/relationships/slide" Target="slide5.xml"/><Relationship Id="rId31" Type="http://schemas.openxmlformats.org/officeDocument/2006/relationships/hyperlink" Target="&#49884;&#54200;12&#54200;.pptx" TargetMode="External"/><Relationship Id="rId52" Type="http://schemas.openxmlformats.org/officeDocument/2006/relationships/image" Target="../media/image12.png"/><Relationship Id="rId73" Type="http://schemas.openxmlformats.org/officeDocument/2006/relationships/hyperlink" Target="&#49884;&#54200;55&#54200;.pptx" TargetMode="External"/><Relationship Id="rId94" Type="http://schemas.openxmlformats.org/officeDocument/2006/relationships/image" Target="../media/image33.png"/><Relationship Id="rId148" Type="http://schemas.openxmlformats.org/officeDocument/2006/relationships/image" Target="../media/image60.png"/><Relationship Id="rId169" Type="http://schemas.openxmlformats.org/officeDocument/2006/relationships/hyperlink" Target="&#49884;&#54200;144&#54200;.pptx" TargetMode="External"/><Relationship Id="rId334" Type="http://schemas.openxmlformats.org/officeDocument/2006/relationships/image" Target="../media/image153.png"/><Relationship Id="rId355" Type="http://schemas.openxmlformats.org/officeDocument/2006/relationships/hyperlink" Target="../11&#50676;&#50773;&#44592;&#49345;/&#50676;&#50773;&#44592;&#49345;.pptx" TargetMode="External"/><Relationship Id="rId376" Type="http://schemas.openxmlformats.org/officeDocument/2006/relationships/image" Target="../media/image174.png"/><Relationship Id="rId397" Type="http://schemas.openxmlformats.org/officeDocument/2006/relationships/hyperlink" Target="../33&#48120;&#44032;/&#48120;&#44032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6.png"/><Relationship Id="rId215" Type="http://schemas.openxmlformats.org/officeDocument/2006/relationships/hyperlink" Target="&#49884;&#54200;111&#54200;.pptx" TargetMode="External"/><Relationship Id="rId236" Type="http://schemas.openxmlformats.org/officeDocument/2006/relationships/image" Target="../media/image104.png"/><Relationship Id="rId257" Type="http://schemas.openxmlformats.org/officeDocument/2006/relationships/hyperlink" Target="&#49884;&#54200;49&#54200;.pptx" TargetMode="External"/><Relationship Id="rId278" Type="http://schemas.openxmlformats.org/officeDocument/2006/relationships/image" Target="../media/image125.png"/><Relationship Id="rId401" Type="http://schemas.openxmlformats.org/officeDocument/2006/relationships/hyperlink" Target="../35&#54616;&#48149;&#44397;/&#54616;&#48149;&#44397;.pptx" TargetMode="External"/><Relationship Id="rId422" Type="http://schemas.openxmlformats.org/officeDocument/2006/relationships/image" Target="../media/image197.png"/><Relationship Id="rId443" Type="http://schemas.openxmlformats.org/officeDocument/2006/relationships/hyperlink" Target="../../&#49888;&#50557;PPT/56%20&#46356;&#46020;&#49436;/&#46356;&#46020;&#49436;.pptx" TargetMode="External"/><Relationship Id="rId464" Type="http://schemas.openxmlformats.org/officeDocument/2006/relationships/image" Target="../media/image218.png"/><Relationship Id="rId303" Type="http://schemas.openxmlformats.org/officeDocument/2006/relationships/hyperlink" Target="&#49884;&#54200;89&#54200;.pptx" TargetMode="External"/><Relationship Id="rId42" Type="http://schemas.openxmlformats.org/officeDocument/2006/relationships/image" Target="../media/image7.png"/><Relationship Id="rId84" Type="http://schemas.openxmlformats.org/officeDocument/2006/relationships/image" Target="../media/image28.png"/><Relationship Id="rId138" Type="http://schemas.openxmlformats.org/officeDocument/2006/relationships/image" Target="../media/image55.png"/><Relationship Id="rId345" Type="http://schemas.openxmlformats.org/officeDocument/2006/relationships/hyperlink" Target="../07&#49324;&#49324;&#44592;/&#49324;&#49324;&#44592;.pptx" TargetMode="External"/><Relationship Id="rId387" Type="http://schemas.openxmlformats.org/officeDocument/2006/relationships/hyperlink" Target="../28&#54840;&#49464;&#50500;/&#54840;&#49464;&#50500;.pptx" TargetMode="External"/><Relationship Id="rId191" Type="http://schemas.openxmlformats.org/officeDocument/2006/relationships/hyperlink" Target="&#49884;&#54200;126&#54200;.pptx" TargetMode="External"/><Relationship Id="rId205" Type="http://schemas.openxmlformats.org/officeDocument/2006/relationships/hyperlink" Target="&#49884;&#54200;138&#54200;.pptx" TargetMode="External"/><Relationship Id="rId247" Type="http://schemas.openxmlformats.org/officeDocument/2006/relationships/hyperlink" Target="&#49884;&#54200;118&#54200;.pptx" TargetMode="External"/><Relationship Id="rId412" Type="http://schemas.openxmlformats.org/officeDocument/2006/relationships/image" Target="../media/image192.png"/><Relationship Id="rId107" Type="http://schemas.openxmlformats.org/officeDocument/2006/relationships/hyperlink" Target="&#49884;&#54200;35&#54200;.pptx" TargetMode="External"/><Relationship Id="rId289" Type="http://schemas.openxmlformats.org/officeDocument/2006/relationships/hyperlink" Target="&#49884;&#54200;85&#54200;.pptx" TargetMode="External"/><Relationship Id="rId454" Type="http://schemas.openxmlformats.org/officeDocument/2006/relationships/image" Target="../media/image213.png"/><Relationship Id="rId11" Type="http://schemas.openxmlformats.org/officeDocument/2006/relationships/slide" Target="slide25.xml"/><Relationship Id="rId53" Type="http://schemas.openxmlformats.org/officeDocument/2006/relationships/hyperlink" Target="&#49884;&#54200;23&#54200;.pptx" TargetMode="External"/><Relationship Id="rId149" Type="http://schemas.openxmlformats.org/officeDocument/2006/relationships/hyperlink" Target="&#49884;&#54200;28&#54200;.pptx" TargetMode="External"/><Relationship Id="rId314" Type="http://schemas.openxmlformats.org/officeDocument/2006/relationships/image" Target="../media/image143.png"/><Relationship Id="rId356" Type="http://schemas.openxmlformats.org/officeDocument/2006/relationships/image" Target="../media/image164.png"/><Relationship Id="rId398" Type="http://schemas.openxmlformats.org/officeDocument/2006/relationships/image" Target="../media/image185.png"/><Relationship Id="rId95" Type="http://schemas.openxmlformats.org/officeDocument/2006/relationships/hyperlink" Target="&#49884;&#54200;40&#54200;.pptx" TargetMode="External"/><Relationship Id="rId160" Type="http://schemas.openxmlformats.org/officeDocument/2006/relationships/image" Target="../media/image66.png"/><Relationship Id="rId216" Type="http://schemas.openxmlformats.org/officeDocument/2006/relationships/image" Target="../media/image94.png"/><Relationship Id="rId423" Type="http://schemas.openxmlformats.org/officeDocument/2006/relationships/hyperlink" Target="../../&#49888;&#50557;PPT/46%20&#44256;&#47536;&#46020;&#51204;&#49436;/&#44256;&#47536;&#46020;&#51204;&#49436;.pptx" TargetMode="External"/><Relationship Id="rId258" Type="http://schemas.openxmlformats.org/officeDocument/2006/relationships/image" Target="../media/image115.png"/><Relationship Id="rId465" Type="http://schemas.openxmlformats.org/officeDocument/2006/relationships/image" Target="../media/image219.png"/><Relationship Id="rId22" Type="http://schemas.openxmlformats.org/officeDocument/2006/relationships/slide" Target="slide13.xml"/><Relationship Id="rId64" Type="http://schemas.openxmlformats.org/officeDocument/2006/relationships/image" Target="../media/image18.png"/><Relationship Id="rId118" Type="http://schemas.openxmlformats.org/officeDocument/2006/relationships/image" Target="../media/image45.png"/><Relationship Id="rId325" Type="http://schemas.openxmlformats.org/officeDocument/2006/relationships/hyperlink" Target="&#49884;&#54200;92&#54200;.pptx" TargetMode="External"/><Relationship Id="rId367" Type="http://schemas.openxmlformats.org/officeDocument/2006/relationships/hyperlink" Target="../18&#50853;&#44592;/&#50853;&#44592;.pptx" TargetMode="External"/><Relationship Id="rId171" Type="http://schemas.openxmlformats.org/officeDocument/2006/relationships/hyperlink" Target="&#49884;&#54200;124&#54200;.pptx" TargetMode="External"/><Relationship Id="rId227" Type="http://schemas.openxmlformats.org/officeDocument/2006/relationships/hyperlink" Target="&#49884;&#54200;106&#54200;.pptx" TargetMode="External"/><Relationship Id="rId269" Type="http://schemas.openxmlformats.org/officeDocument/2006/relationships/hyperlink" Target="&#49884;&#54200;74&#54200;.pptx" TargetMode="External"/><Relationship Id="rId434" Type="http://schemas.openxmlformats.org/officeDocument/2006/relationships/image" Target="../media/image203.png"/><Relationship Id="rId33" Type="http://schemas.openxmlformats.org/officeDocument/2006/relationships/hyperlink" Target="&#49884;&#54200;22&#54200;.pptx" TargetMode="External"/><Relationship Id="rId129" Type="http://schemas.openxmlformats.org/officeDocument/2006/relationships/hyperlink" Target="&#49884;&#54200;61&#54200;.pptx" TargetMode="External"/><Relationship Id="rId280" Type="http://schemas.openxmlformats.org/officeDocument/2006/relationships/image" Target="../media/image126.png"/><Relationship Id="rId336" Type="http://schemas.openxmlformats.org/officeDocument/2006/relationships/image" Target="../media/image154.png"/><Relationship Id="rId75" Type="http://schemas.openxmlformats.org/officeDocument/2006/relationships/hyperlink" Target="&#49884;&#54200;51&#54200;.pptx" TargetMode="External"/><Relationship Id="rId140" Type="http://schemas.openxmlformats.org/officeDocument/2006/relationships/image" Target="../media/image56.png"/><Relationship Id="rId182" Type="http://schemas.openxmlformats.org/officeDocument/2006/relationships/image" Target="../media/image77.png"/><Relationship Id="rId378" Type="http://schemas.openxmlformats.org/officeDocument/2006/relationships/image" Target="../media/image175.png"/><Relationship Id="rId403" Type="http://schemas.openxmlformats.org/officeDocument/2006/relationships/hyperlink" Target="../36&#49828;&#48148;&#45264;/&#49828;&#48148;&#45264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5.png"/><Relationship Id="rId445" Type="http://schemas.openxmlformats.org/officeDocument/2006/relationships/hyperlink" Target="../../&#49888;&#50557;PPT/57%20&#48716;&#47112;&#47788;&#49436;/&#48716;&#47112;&#47788;&#49436;1&#51109;.pptx" TargetMode="External"/><Relationship Id="rId291" Type="http://schemas.openxmlformats.org/officeDocument/2006/relationships/hyperlink" Target="&#49884;&#54200;86&#54200;.pptx" TargetMode="External"/><Relationship Id="rId305" Type="http://schemas.openxmlformats.org/officeDocument/2006/relationships/hyperlink" Target="&#49884;&#54200;100&#54200;.pptx" TargetMode="External"/><Relationship Id="rId347" Type="http://schemas.openxmlformats.org/officeDocument/2006/relationships/hyperlink" Target="../08&#47355;&#44592;/&#47355;&#44592;.pptx" TargetMode="External"/><Relationship Id="rId44" Type="http://schemas.openxmlformats.org/officeDocument/2006/relationships/image" Target="../media/image8.png"/><Relationship Id="rId86" Type="http://schemas.openxmlformats.org/officeDocument/2006/relationships/image" Target="../media/image29.png"/><Relationship Id="rId151" Type="http://schemas.openxmlformats.org/officeDocument/2006/relationships/hyperlink" Target="&#49884;&#54200;18&#54200;.pptx" TargetMode="External"/><Relationship Id="rId389" Type="http://schemas.openxmlformats.org/officeDocument/2006/relationships/hyperlink" Target="../29&#50836;&#50648;/&#50836;&#50648;.pptx" TargetMode="External"/><Relationship Id="rId193" Type="http://schemas.openxmlformats.org/officeDocument/2006/relationships/hyperlink" Target="&#49884;&#54200;136&#54200;.pptx" TargetMode="External"/><Relationship Id="rId207" Type="http://schemas.openxmlformats.org/officeDocument/2006/relationships/hyperlink" Target="&#49884;&#54200;148&#54200;.pptx" TargetMode="External"/><Relationship Id="rId249" Type="http://schemas.openxmlformats.org/officeDocument/2006/relationships/hyperlink" Target="&#49884;&#54200;119&#54200;.pptx" TargetMode="External"/><Relationship Id="rId414" Type="http://schemas.openxmlformats.org/officeDocument/2006/relationships/image" Target="../media/image193.png"/><Relationship Id="rId456" Type="http://schemas.openxmlformats.org/officeDocument/2006/relationships/image" Target="../media/image214.png"/><Relationship Id="rId13" Type="http://schemas.openxmlformats.org/officeDocument/2006/relationships/slide" Target="slide26.xml"/><Relationship Id="rId109" Type="http://schemas.openxmlformats.org/officeDocument/2006/relationships/hyperlink" Target="&#49884;&#54200;36&#54200;.pptx" TargetMode="External"/><Relationship Id="rId260" Type="http://schemas.openxmlformats.org/officeDocument/2006/relationships/image" Target="../media/image116.png"/><Relationship Id="rId316" Type="http://schemas.openxmlformats.org/officeDocument/2006/relationships/image" Target="../media/image144.png"/><Relationship Id="rId55" Type="http://schemas.openxmlformats.org/officeDocument/2006/relationships/hyperlink" Target="&#49884;&#54200;44&#54200;.pptx" TargetMode="External"/><Relationship Id="rId97" Type="http://schemas.openxmlformats.org/officeDocument/2006/relationships/hyperlink" Target="&#49884;&#54200;50&#54200;.pptx" TargetMode="External"/><Relationship Id="rId120" Type="http://schemas.openxmlformats.org/officeDocument/2006/relationships/image" Target="../media/image46.png"/><Relationship Id="rId358" Type="http://schemas.openxmlformats.org/officeDocument/2006/relationships/image" Target="../media/image165.png"/><Relationship Id="rId162" Type="http://schemas.openxmlformats.org/officeDocument/2006/relationships/image" Target="../media/image67.png"/><Relationship Id="rId218" Type="http://schemas.openxmlformats.org/officeDocument/2006/relationships/image" Target="../media/image95.png"/><Relationship Id="rId425" Type="http://schemas.openxmlformats.org/officeDocument/2006/relationships/hyperlink" Target="../../&#49888;&#50557;PPT/47%20&#44256;&#47536;&#46020;&#54980;&#49436;/&#44256;&#47536;&#46020;&#54980;&#49436;.pptx" TargetMode="External"/><Relationship Id="rId271" Type="http://schemas.openxmlformats.org/officeDocument/2006/relationships/hyperlink" Target="&#49884;&#54200;75&#54200;.pptx" TargetMode="External"/><Relationship Id="rId24" Type="http://schemas.openxmlformats.org/officeDocument/2006/relationships/slide" Target="slide15.xml"/><Relationship Id="rId66" Type="http://schemas.openxmlformats.org/officeDocument/2006/relationships/image" Target="../media/image19.png"/><Relationship Id="rId131" Type="http://schemas.openxmlformats.org/officeDocument/2006/relationships/hyperlink" Target="&#49884;&#54200;65&#54200;.pptx" TargetMode="External"/><Relationship Id="rId327" Type="http://schemas.openxmlformats.org/officeDocument/2006/relationships/hyperlink" Target="&#49884;&#54200;91&#54200;.pptx" TargetMode="External"/><Relationship Id="rId369" Type="http://schemas.openxmlformats.org/officeDocument/2006/relationships/hyperlink" Target="../19&#49884;&#54200;/&#49884;&#54200;.pptx" TargetMode="External"/><Relationship Id="rId173" Type="http://schemas.openxmlformats.org/officeDocument/2006/relationships/hyperlink" Target="&#49884;&#54200;143&#54200;.pptx" TargetMode="External"/><Relationship Id="rId229" Type="http://schemas.openxmlformats.org/officeDocument/2006/relationships/hyperlink" Target="&#49884;&#54200;108&#54200;.pptx" TargetMode="External"/><Relationship Id="rId380" Type="http://schemas.openxmlformats.org/officeDocument/2006/relationships/image" Target="../media/image176.png"/><Relationship Id="rId436" Type="http://schemas.openxmlformats.org/officeDocument/2006/relationships/image" Target="../media/image204.png"/><Relationship Id="rId240" Type="http://schemas.openxmlformats.org/officeDocument/2006/relationships/image" Target="../media/image106.png"/><Relationship Id="rId35" Type="http://schemas.openxmlformats.org/officeDocument/2006/relationships/hyperlink" Target="&#49884;&#54200;21&#54200;.pptx" TargetMode="External"/><Relationship Id="rId77" Type="http://schemas.openxmlformats.org/officeDocument/2006/relationships/hyperlink" Target="&#49884;&#54200;52&#54200;.pptx" TargetMode="External"/><Relationship Id="rId100" Type="http://schemas.openxmlformats.org/officeDocument/2006/relationships/image" Target="../media/image36.png"/><Relationship Id="rId282" Type="http://schemas.openxmlformats.org/officeDocument/2006/relationships/image" Target="../media/image127.png"/><Relationship Id="rId338" Type="http://schemas.openxmlformats.org/officeDocument/2006/relationships/image" Target="../media/image155.png"/><Relationship Id="rId8" Type="http://schemas.openxmlformats.org/officeDocument/2006/relationships/slide" Target="slide4.xml"/><Relationship Id="rId142" Type="http://schemas.openxmlformats.org/officeDocument/2006/relationships/image" Target="../media/image57.png"/><Relationship Id="rId184" Type="http://schemas.openxmlformats.org/officeDocument/2006/relationships/image" Target="../media/image78.png"/><Relationship Id="rId391" Type="http://schemas.openxmlformats.org/officeDocument/2006/relationships/hyperlink" Target="../30&#50500;&#47784;&#49828;/&#50500;&#47784;&#49828;.pptx" TargetMode="External"/><Relationship Id="rId405" Type="http://schemas.openxmlformats.org/officeDocument/2006/relationships/hyperlink" Target="../37&#54617;&#44060;/&#54617;&#44060;.pptx" TargetMode="External"/><Relationship Id="rId447" Type="http://schemas.openxmlformats.org/officeDocument/2006/relationships/hyperlink" Target="../../&#49888;&#50557;PPT/58%20&#55176;&#48652;&#47532;&#49436;/&#55176;&#48652;&#47532;&#49436;.pptx" TargetMode="External"/><Relationship Id="rId251" Type="http://schemas.openxmlformats.org/officeDocument/2006/relationships/hyperlink" Target="&#49884;&#54200;19&#54200;.pptx" TargetMode="External"/><Relationship Id="rId46" Type="http://schemas.openxmlformats.org/officeDocument/2006/relationships/image" Target="../media/image9.png"/><Relationship Id="rId293" Type="http://schemas.openxmlformats.org/officeDocument/2006/relationships/hyperlink" Target="&#49884;&#54200;87&#54200;.pptx" TargetMode="External"/><Relationship Id="rId307" Type="http://schemas.openxmlformats.org/officeDocument/2006/relationships/hyperlink" Target="&#49884;&#54200;101&#54200;.pptx" TargetMode="External"/><Relationship Id="rId349" Type="http://schemas.openxmlformats.org/officeDocument/2006/relationships/hyperlink" Target="../09&#49324;&#47924;&#50648;&#49345;/&#49324;&#47924;&#50648;&#49345;.pptx" TargetMode="External"/><Relationship Id="rId88" Type="http://schemas.openxmlformats.org/officeDocument/2006/relationships/image" Target="../media/image30.png"/><Relationship Id="rId111" Type="http://schemas.openxmlformats.org/officeDocument/2006/relationships/hyperlink" Target="&#49884;&#54200;46&#54200;.pptx" TargetMode="External"/><Relationship Id="rId153" Type="http://schemas.openxmlformats.org/officeDocument/2006/relationships/hyperlink" Target="&#49884;&#54200;08&#54200;.pptx" TargetMode="External"/><Relationship Id="rId195" Type="http://schemas.openxmlformats.org/officeDocument/2006/relationships/hyperlink" Target="&#49884;&#54200;146&#54200;.pptx" TargetMode="External"/><Relationship Id="rId209" Type="http://schemas.openxmlformats.org/officeDocument/2006/relationships/hyperlink" Target="&#49884;&#54200;149&#54200;.pptx" TargetMode="External"/><Relationship Id="rId360" Type="http://schemas.openxmlformats.org/officeDocument/2006/relationships/image" Target="../media/image166.png"/><Relationship Id="rId416" Type="http://schemas.openxmlformats.org/officeDocument/2006/relationships/image" Target="../media/image194.png"/><Relationship Id="rId220" Type="http://schemas.openxmlformats.org/officeDocument/2006/relationships/image" Target="../media/image96.png"/><Relationship Id="rId458" Type="http://schemas.openxmlformats.org/officeDocument/2006/relationships/image" Target="../media/image215.png"/><Relationship Id="rId15" Type="http://schemas.openxmlformats.org/officeDocument/2006/relationships/slide" Target="slide27.xml"/><Relationship Id="rId57" Type="http://schemas.openxmlformats.org/officeDocument/2006/relationships/hyperlink" Target="&#49884;&#54200;04&#54200;.pptx" TargetMode="External"/><Relationship Id="rId262" Type="http://schemas.openxmlformats.org/officeDocument/2006/relationships/image" Target="../media/image117.png"/><Relationship Id="rId318" Type="http://schemas.openxmlformats.org/officeDocument/2006/relationships/image" Target="../media/image145.png"/><Relationship Id="rId99" Type="http://schemas.openxmlformats.org/officeDocument/2006/relationships/hyperlink" Target="&#49884;&#54200;56&#54200;.pptx" TargetMode="External"/><Relationship Id="rId122" Type="http://schemas.openxmlformats.org/officeDocument/2006/relationships/image" Target="../media/image47.png"/><Relationship Id="rId164" Type="http://schemas.openxmlformats.org/officeDocument/2006/relationships/image" Target="../media/image68.png"/><Relationship Id="rId371" Type="http://schemas.openxmlformats.org/officeDocument/2006/relationships/hyperlink" Target="../20&#51104;&#50616;/&#51104;&#50616;.pptx" TargetMode="External"/><Relationship Id="rId427" Type="http://schemas.openxmlformats.org/officeDocument/2006/relationships/hyperlink" Target="../../&#49888;&#50557;PPT/48%20&#44040;&#46972;&#46356;&#50500;&#49436;/&#44040;&#46972;&#46356;&#50500;&#49436;.pptx" TargetMode="External"/><Relationship Id="rId26" Type="http://schemas.openxmlformats.org/officeDocument/2006/relationships/slide" Target="slide17.xml"/><Relationship Id="rId231" Type="http://schemas.openxmlformats.org/officeDocument/2006/relationships/hyperlink" Target="&#49884;&#54200;109&#54200;.pptx" TargetMode="External"/><Relationship Id="rId273" Type="http://schemas.openxmlformats.org/officeDocument/2006/relationships/hyperlink" Target="&#49884;&#54200;76&#54200;.pptx" TargetMode="External"/><Relationship Id="rId329" Type="http://schemas.openxmlformats.org/officeDocument/2006/relationships/hyperlink" Target="&#49884;&#54200;09&#54200;.pptx" TargetMode="External"/><Relationship Id="rId68" Type="http://schemas.openxmlformats.org/officeDocument/2006/relationships/image" Target="../media/image20.png"/><Relationship Id="rId133" Type="http://schemas.openxmlformats.org/officeDocument/2006/relationships/hyperlink" Target="&#49884;&#54200;64&#54200;.pptx" TargetMode="External"/><Relationship Id="rId175" Type="http://schemas.openxmlformats.org/officeDocument/2006/relationships/hyperlink" Target="&#49884;&#54200;142&#54200;.pptx" TargetMode="External"/><Relationship Id="rId340" Type="http://schemas.openxmlformats.org/officeDocument/2006/relationships/image" Target="../media/image156.png"/><Relationship Id="rId200" Type="http://schemas.openxmlformats.org/officeDocument/2006/relationships/image" Target="../media/image86.png"/><Relationship Id="rId382" Type="http://schemas.openxmlformats.org/officeDocument/2006/relationships/image" Target="../media/image177.png"/><Relationship Id="rId438" Type="http://schemas.openxmlformats.org/officeDocument/2006/relationships/image" Target="../media/image205.png"/><Relationship Id="rId242" Type="http://schemas.openxmlformats.org/officeDocument/2006/relationships/image" Target="../media/image107.png"/><Relationship Id="rId284" Type="http://schemas.openxmlformats.org/officeDocument/2006/relationships/image" Target="../media/image128.png"/><Relationship Id="rId37" Type="http://schemas.openxmlformats.org/officeDocument/2006/relationships/hyperlink" Target="&#49884;&#54200;11&#54200;.pptx" TargetMode="External"/><Relationship Id="rId79" Type="http://schemas.openxmlformats.org/officeDocument/2006/relationships/hyperlink" Target="&#49884;&#54200;53&#54200;.pptx" TargetMode="External"/><Relationship Id="rId102" Type="http://schemas.openxmlformats.org/officeDocument/2006/relationships/image" Target="../media/image37.png"/><Relationship Id="rId144" Type="http://schemas.openxmlformats.org/officeDocument/2006/relationships/image" Target="../media/image58.png"/><Relationship Id="rId90" Type="http://schemas.openxmlformats.org/officeDocument/2006/relationships/image" Target="../media/image31.png"/><Relationship Id="rId186" Type="http://schemas.openxmlformats.org/officeDocument/2006/relationships/image" Target="../media/image79.png"/><Relationship Id="rId351" Type="http://schemas.openxmlformats.org/officeDocument/2006/relationships/hyperlink" Target="../10&#49324;&#47924;&#50648;&#54616;/&#49324;&#47924;&#50648;&#54616;.pptx" TargetMode="External"/><Relationship Id="rId393" Type="http://schemas.openxmlformats.org/officeDocument/2006/relationships/hyperlink" Target="../31&#50724;&#48148;&#45852;/&#50724;&#48148;&#45852;1&#51109;.pptx" TargetMode="External"/><Relationship Id="rId407" Type="http://schemas.openxmlformats.org/officeDocument/2006/relationships/hyperlink" Target="../38&#49828;&#44032;&#47028;/&#49828;&#44032;&#47028;.pptx" TargetMode="External"/><Relationship Id="rId449" Type="http://schemas.openxmlformats.org/officeDocument/2006/relationships/hyperlink" Target="../../&#49888;&#50557;PPT/59%20&#50556;&#44256;&#48372;&#49436;/&#50556;&#44256;&#48372;&#49436;.pptx" TargetMode="External"/><Relationship Id="rId211" Type="http://schemas.openxmlformats.org/officeDocument/2006/relationships/hyperlink" Target="&#49884;&#54200;139&#54200;.pptx" TargetMode="External"/><Relationship Id="rId253" Type="http://schemas.openxmlformats.org/officeDocument/2006/relationships/hyperlink" Target="&#49884;&#54200;29&#54200;.pptx" TargetMode="External"/><Relationship Id="rId295" Type="http://schemas.openxmlformats.org/officeDocument/2006/relationships/hyperlink" Target="&#49884;&#54200;69&#54200;.pptx" TargetMode="External"/><Relationship Id="rId309" Type="http://schemas.openxmlformats.org/officeDocument/2006/relationships/hyperlink" Target="&#49884;&#54200;102&#54200;.pptx" TargetMode="External"/><Relationship Id="rId460" Type="http://schemas.openxmlformats.org/officeDocument/2006/relationships/image" Target="../media/image216.png"/><Relationship Id="rId48" Type="http://schemas.openxmlformats.org/officeDocument/2006/relationships/image" Target="../media/image10.png"/><Relationship Id="rId113" Type="http://schemas.openxmlformats.org/officeDocument/2006/relationships/hyperlink" Target="&#49884;&#54200;60&#54200;.pptx" TargetMode="External"/><Relationship Id="rId320" Type="http://schemas.openxmlformats.org/officeDocument/2006/relationships/image" Target="../media/image146.png"/><Relationship Id="rId155" Type="http://schemas.openxmlformats.org/officeDocument/2006/relationships/hyperlink" Target="&#49884;&#54200;122&#54200;.pptx" TargetMode="External"/><Relationship Id="rId197" Type="http://schemas.openxmlformats.org/officeDocument/2006/relationships/hyperlink" Target="&#49884;&#54200;147&#54200;.pptx" TargetMode="External"/><Relationship Id="rId362" Type="http://schemas.openxmlformats.org/officeDocument/2006/relationships/image" Target="../media/image167.png"/><Relationship Id="rId418" Type="http://schemas.openxmlformats.org/officeDocument/2006/relationships/image" Target="../media/image195.png"/><Relationship Id="rId222" Type="http://schemas.openxmlformats.org/officeDocument/2006/relationships/image" Target="../media/image97.png"/><Relationship Id="rId264" Type="http://schemas.openxmlformats.org/officeDocument/2006/relationships/image" Target="../media/image118.png"/><Relationship Id="rId17" Type="http://schemas.openxmlformats.org/officeDocument/2006/relationships/slide" Target="slide9.xml"/><Relationship Id="rId59" Type="http://schemas.openxmlformats.org/officeDocument/2006/relationships/hyperlink" Target="&#49884;&#54200;41&#54200;.pptx" TargetMode="External"/><Relationship Id="rId124" Type="http://schemas.openxmlformats.org/officeDocument/2006/relationships/image" Target="../media/image48.png"/><Relationship Id="rId70" Type="http://schemas.openxmlformats.org/officeDocument/2006/relationships/image" Target="../media/image21.png"/><Relationship Id="rId166" Type="http://schemas.openxmlformats.org/officeDocument/2006/relationships/image" Target="../media/image69.png"/><Relationship Id="rId331" Type="http://schemas.openxmlformats.org/officeDocument/2006/relationships/hyperlink" Target="../../&#44396;-&#49888;&#50557;%20&#49457;&#44221;&#47785;&#47197;.pptx" TargetMode="External"/><Relationship Id="rId373" Type="http://schemas.openxmlformats.org/officeDocument/2006/relationships/hyperlink" Target="../21&#51204;&#46020;&#49436;/&#51204;&#46020;&#49436;.pptx" TargetMode="External"/><Relationship Id="rId429" Type="http://schemas.openxmlformats.org/officeDocument/2006/relationships/hyperlink" Target="../../&#49888;&#50557;PPT/49%20&#50640;&#48288;&#49548;&#49436;/&#50640;&#48288;&#49548;&#49436;.pptx" TargetMode="External"/><Relationship Id="rId1" Type="http://schemas.openxmlformats.org/officeDocument/2006/relationships/slideLayout" Target="../slideLayouts/slideLayout6.xml"/><Relationship Id="rId233" Type="http://schemas.openxmlformats.org/officeDocument/2006/relationships/hyperlink" Target="&#49884;&#54200;112&#54200;.pptx" TargetMode="External"/><Relationship Id="rId440" Type="http://schemas.openxmlformats.org/officeDocument/2006/relationships/image" Target="../media/image206.png"/><Relationship Id="rId28" Type="http://schemas.openxmlformats.org/officeDocument/2006/relationships/slide" Target="slide19.xml"/><Relationship Id="rId275" Type="http://schemas.openxmlformats.org/officeDocument/2006/relationships/hyperlink" Target="&#49884;&#54200;70&#54200;.pptx" TargetMode="External"/><Relationship Id="rId300" Type="http://schemas.openxmlformats.org/officeDocument/2006/relationships/image" Target="../media/image136.png"/><Relationship Id="rId81" Type="http://schemas.openxmlformats.org/officeDocument/2006/relationships/hyperlink" Target="&#49884;&#54200;05&#54200;.pptx" TargetMode="External"/><Relationship Id="rId135" Type="http://schemas.openxmlformats.org/officeDocument/2006/relationships/hyperlink" Target="&#49884;&#54200;63&#54200;.pptx" TargetMode="External"/><Relationship Id="rId177" Type="http://schemas.openxmlformats.org/officeDocument/2006/relationships/hyperlink" Target="&#49884;&#54200;141&#54200;.pptx" TargetMode="External"/><Relationship Id="rId342" Type="http://schemas.openxmlformats.org/officeDocument/2006/relationships/image" Target="../media/image157.png"/><Relationship Id="rId384" Type="http://schemas.openxmlformats.org/officeDocument/2006/relationships/image" Target="../media/image178.png"/><Relationship Id="rId202" Type="http://schemas.openxmlformats.org/officeDocument/2006/relationships/image" Target="../media/image87.png"/><Relationship Id="rId244" Type="http://schemas.openxmlformats.org/officeDocument/2006/relationships/image" Target="../media/image108.png"/><Relationship Id="rId39" Type="http://schemas.openxmlformats.org/officeDocument/2006/relationships/hyperlink" Target="&#49884;&#54200;01&#54200;.pptx" TargetMode="External"/><Relationship Id="rId286" Type="http://schemas.openxmlformats.org/officeDocument/2006/relationships/image" Target="../media/image129.png"/><Relationship Id="rId451" Type="http://schemas.openxmlformats.org/officeDocument/2006/relationships/hyperlink" Target="../../&#49888;&#50557;PPT/60%20&#48288;&#46300;&#47196;&#51204;&#49436;/&#48288;&#46300;&#47196;&#51204;&#49436;.pptx" TargetMode="External"/><Relationship Id="rId50" Type="http://schemas.openxmlformats.org/officeDocument/2006/relationships/image" Target="../media/image11.png"/><Relationship Id="rId104" Type="http://schemas.openxmlformats.org/officeDocument/2006/relationships/image" Target="../media/image38.png"/><Relationship Id="rId146" Type="http://schemas.openxmlformats.org/officeDocument/2006/relationships/image" Target="../media/image59.png"/><Relationship Id="rId188" Type="http://schemas.openxmlformats.org/officeDocument/2006/relationships/image" Target="../media/image80.png"/><Relationship Id="rId311" Type="http://schemas.openxmlformats.org/officeDocument/2006/relationships/hyperlink" Target="&#49884;&#54200;99&#54200;.pptx" TargetMode="External"/><Relationship Id="rId353" Type="http://schemas.openxmlformats.org/officeDocument/2006/relationships/hyperlink" Target="../12&#50676;&#50773;&#44592;&#54616;/&#50676;&#50773;&#44592;&#54616;.pptx" TargetMode="External"/><Relationship Id="rId395" Type="http://schemas.openxmlformats.org/officeDocument/2006/relationships/hyperlink" Target="../32&#50836;&#45208;/&#50836;&#45208;.pptx" TargetMode="External"/><Relationship Id="rId409" Type="http://schemas.openxmlformats.org/officeDocument/2006/relationships/hyperlink" Target="../39&#47568;&#46972;&#44592;/&#47568;&#46972;&#44592;.pptx" TargetMode="External"/><Relationship Id="rId92" Type="http://schemas.openxmlformats.org/officeDocument/2006/relationships/image" Target="../media/image32.png"/><Relationship Id="rId213" Type="http://schemas.openxmlformats.org/officeDocument/2006/relationships/hyperlink" Target="&#49884;&#54200;129&#54200;.pptx" TargetMode="External"/><Relationship Id="rId420" Type="http://schemas.openxmlformats.org/officeDocument/2006/relationships/image" Target="../media/image196.png"/><Relationship Id="rId255" Type="http://schemas.openxmlformats.org/officeDocument/2006/relationships/hyperlink" Target="&#49884;&#54200;39&#54200;.pptx" TargetMode="External"/><Relationship Id="rId297" Type="http://schemas.openxmlformats.org/officeDocument/2006/relationships/hyperlink" Target="&#49884;&#54200;79&#54200;.pptx" TargetMode="External"/><Relationship Id="rId462" Type="http://schemas.openxmlformats.org/officeDocument/2006/relationships/image" Target="../media/image217.png"/><Relationship Id="rId115" Type="http://schemas.openxmlformats.org/officeDocument/2006/relationships/hyperlink" Target="&#49884;&#54200;07&#54200;.pptx" TargetMode="External"/><Relationship Id="rId157" Type="http://schemas.openxmlformats.org/officeDocument/2006/relationships/hyperlink" Target="&#49884;&#54200;121&#54200;.pptx" TargetMode="External"/><Relationship Id="rId322" Type="http://schemas.openxmlformats.org/officeDocument/2006/relationships/image" Target="../media/image147.png"/><Relationship Id="rId364" Type="http://schemas.openxmlformats.org/officeDocument/2006/relationships/image" Target="../media/image16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0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52" name="AutoShape 1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3" name="AutoShape 1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5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5" name="AutoShape 1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56" name="AutoShape 1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7" name="AutoShape 116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058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9" name="AutoShape 11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060" name="AutoShape 1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61" name="AutoShape 1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062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63" name="AutoShape 122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064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2065" name="AutoShape 1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066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67" name="AutoShape 1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068" name="AutoShape 1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69" name="AutoShape 12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70" name="AutoShape 1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71" name="AutoShape 13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72" name="AutoShape 135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73" name="AutoShape 13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74" name="AutoShape 13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75" name="AutoShape 14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76" name="AutoShape 14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77" name="AutoShape 145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078" name="AutoShape 14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45462" y="0"/>
            <a:ext cx="12013518" cy="5940889"/>
            <a:chOff x="145462" y="0"/>
            <a:chExt cx="12013518" cy="5940889"/>
          </a:xfrm>
        </p:grpSpPr>
        <p:grpSp>
          <p:nvGrpSpPr>
            <p:cNvPr id="474" name="그룹 473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476" name="그룹 475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44" name="그림 310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12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13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314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315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316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320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323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324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325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326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327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288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289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290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291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292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293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00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01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302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303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304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305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306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307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08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09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15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572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573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574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575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576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577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33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340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341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31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342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343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344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347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54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355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356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357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358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333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335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336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337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338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339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345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202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203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204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205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206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20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209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311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317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318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319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321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322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294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295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296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297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298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299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10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312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313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324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325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326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362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363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364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365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366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367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219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220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221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223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224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225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635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319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320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321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322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359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60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217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222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308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286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287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311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323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361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368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21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226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227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228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229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230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231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346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348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349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350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351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352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353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369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0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08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10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211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12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213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214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215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216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" name="그림 232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7" name="그림 233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8" name="그림 234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9" name="그림 236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0" name="그림 237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1" name="그림 316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2" name="그림 317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3" name="그림 318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4" name="그림 235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5" name="그림 238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6" name="그림 239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7" name="그림 240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8" name="그림 241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9" name="그림 242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0" name="그림 243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1" name="그림 244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2" name="그림 245" descr="1.png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3" name="그림 246" descr="1.png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4" name="그림 165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77" name="그룹 476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78" name="그림 85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86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87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88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89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90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91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92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93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94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95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96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97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98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99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100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101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102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103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104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105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106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107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108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109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110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111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112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113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114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115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116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117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118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119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120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121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122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123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519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520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521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522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523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5" name="그림 524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525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526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527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528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529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530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531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532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533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5" name="그림 534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535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536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537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538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539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540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541">
                  <a:hlinkClick r:id="rId4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542">
                  <a:hlinkClick r:id="rId4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46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462" y="379871"/>
              <a:ext cx="962025" cy="390525"/>
            </a:xfrm>
            <a:prstGeom prst="rect">
              <a:avLst/>
            </a:prstGeom>
          </p:spPr>
        </p:pic>
      </p:grpSp>
      <p:cxnSp>
        <p:nvCxnSpPr>
          <p:cNvPr id="254" name="직선 연결선 253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5" name="직선 연결선 2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/>
          <p:cNvPicPr>
            <a:picLocks noChangeAspect="1"/>
          </p:cNvPicPr>
          <p:nvPr/>
        </p:nvPicPr>
        <p:blipFill>
          <a:blip r:embed="rId4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0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076" name="AutoShape 3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7" name="AutoShape 3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078" name="AutoShape 3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9" name="AutoShape 3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080" name="AutoShape 3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81" name="AutoShape 3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082" name="AutoShape 3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83" name="AutoShape 3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084" name="AutoShape 3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5" name="AutoShape 3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086" name="AutoShape 3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7" name="AutoShape 3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088" name="AutoShape 3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089" name="AutoShape 3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90" name="AutoShape 3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3091" name="AutoShape 3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92" name="AutoShape 328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93" name="AutoShape 3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94" name="AutoShape 332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95" name="AutoShape 33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096" name="AutoShape 336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097" name="AutoShape 33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098" name="AutoShape 34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099" name="AutoShape 34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100" name="AutoShape 344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101" name="AutoShape 346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102" name="AutoShape 397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473" name="그룹 472"/>
          <p:cNvGrpSpPr/>
          <p:nvPr/>
        </p:nvGrpSpPr>
        <p:grpSpPr>
          <a:xfrm>
            <a:off x="145462" y="0"/>
            <a:ext cx="12013518" cy="5940889"/>
            <a:chOff x="145462" y="0"/>
            <a:chExt cx="12013518" cy="5940889"/>
          </a:xfrm>
        </p:grpSpPr>
        <p:grpSp>
          <p:nvGrpSpPr>
            <p:cNvPr id="474" name="그룹 473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476" name="그룹 475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44" name="그림 310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12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13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314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315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316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320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323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324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325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326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327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288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289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290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291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292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293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00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01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302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303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304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305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306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307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08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09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15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572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573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574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575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576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577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33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340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341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31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342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343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344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347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54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355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356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357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358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333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335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336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337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338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339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345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202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203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204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205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206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20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209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311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317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318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319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321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322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294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295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296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297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298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299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10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312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313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324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325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326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362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363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364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365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366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367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219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220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221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223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224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225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635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319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320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321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322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359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60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217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222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308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286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287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311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323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361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368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21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226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227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228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229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230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231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346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348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349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350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351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352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353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369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0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08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10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211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12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213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214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215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216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" name="그림 232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7" name="그림 233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8" name="그림 234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9" name="그림 236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0" name="그림 237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1" name="그림 316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2" name="그림 317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3" name="그림 318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4" name="그림 235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5" name="그림 238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6" name="그림 239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7" name="그림 240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8" name="그림 241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9" name="그림 242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0" name="그림 243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1" name="그림 244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2" name="그림 245" descr="1.png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3" name="그림 246" descr="1.png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4" name="그림 165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77" name="그룹 476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78" name="그림 85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86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87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88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89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90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91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92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93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94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95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96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97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98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99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100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101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102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103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104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105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106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107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108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109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110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111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112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113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114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115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116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117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118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119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120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121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122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123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519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520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521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522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523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5" name="그림 524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525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526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527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528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529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530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531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532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533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5" name="그림 534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535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536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537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538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539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540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541">
                  <a:hlinkClick r:id="rId4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542">
                  <a:hlinkClick r:id="rId4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475" name="그림 474"/>
            <p:cNvPicPr>
              <a:picLocks noChangeAspect="1"/>
            </p:cNvPicPr>
            <p:nvPr/>
          </p:nvPicPr>
          <p:blipFill>
            <a:blip r:embed="rId46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462" y="379871"/>
              <a:ext cx="962025" cy="390525"/>
            </a:xfrm>
            <a:prstGeom prst="rect">
              <a:avLst/>
            </a:prstGeom>
          </p:spPr>
        </p:pic>
      </p:grpSp>
      <p:cxnSp>
        <p:nvCxnSpPr>
          <p:cNvPr id="254" name="직선 연결선 253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5" name="직선 연결선 2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4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410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410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410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410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410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411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1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411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411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1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411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116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117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118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119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120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121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122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123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4124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4125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4126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473" name="그룹 472"/>
          <p:cNvGrpSpPr/>
          <p:nvPr/>
        </p:nvGrpSpPr>
        <p:grpSpPr>
          <a:xfrm>
            <a:off x="145462" y="0"/>
            <a:ext cx="12013518" cy="5940889"/>
            <a:chOff x="145462" y="0"/>
            <a:chExt cx="12013518" cy="5940889"/>
          </a:xfrm>
        </p:grpSpPr>
        <p:grpSp>
          <p:nvGrpSpPr>
            <p:cNvPr id="474" name="그룹 473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476" name="그룹 475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44" name="그림 310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12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13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314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315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316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320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323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324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325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326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327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288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289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290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291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292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293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00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01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302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303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304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305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306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307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08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09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15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572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573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574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575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576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577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33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340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341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31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342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343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344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347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54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355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356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357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358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333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335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336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337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338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339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345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202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203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204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205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206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20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209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311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317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318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319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321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322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294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295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296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297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298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299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10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312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313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324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325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326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362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363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364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365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366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367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219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220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221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223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224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225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635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319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320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321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322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359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60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217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222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308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286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287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311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323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361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368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21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226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227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228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229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230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231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346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348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349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350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351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352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353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369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0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08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10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211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12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213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214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215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216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" name="그림 232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7" name="그림 233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8" name="그림 234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9" name="그림 236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0" name="그림 237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1" name="그림 316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2" name="그림 317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3" name="그림 318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4" name="그림 235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5" name="그림 238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6" name="그림 239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7" name="그림 240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8" name="그림 241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9" name="그림 242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0" name="그림 243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1" name="그림 244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2" name="그림 245" descr="1.png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3" name="그림 246" descr="1.png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4" name="그림 165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77" name="그룹 476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78" name="그림 85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86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87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88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89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90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91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92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93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94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95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96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97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98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99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100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101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102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103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104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105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106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107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108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109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110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111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112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113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114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115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116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117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118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119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120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121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122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123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519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520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521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522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523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5" name="그림 524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525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526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527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528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529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530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531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532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533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5" name="그림 534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535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536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537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538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539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540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541">
                  <a:hlinkClick r:id="rId4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542">
                  <a:hlinkClick r:id="rId4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475" name="그림 474"/>
            <p:cNvPicPr>
              <a:picLocks noChangeAspect="1"/>
            </p:cNvPicPr>
            <p:nvPr/>
          </p:nvPicPr>
          <p:blipFill>
            <a:blip r:embed="rId46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462" y="379871"/>
              <a:ext cx="962025" cy="390525"/>
            </a:xfrm>
            <a:prstGeom prst="rect">
              <a:avLst/>
            </a:prstGeom>
          </p:spPr>
        </p:pic>
      </p:grpSp>
      <p:cxnSp>
        <p:nvCxnSpPr>
          <p:cNvPr id="254" name="직선 연결선 253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5" name="직선 연결선 2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4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512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512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512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513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3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513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3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513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3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513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513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513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5140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5141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5142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5143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5144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5145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5146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5147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5148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5149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5150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473" name="그룹 472"/>
          <p:cNvGrpSpPr/>
          <p:nvPr/>
        </p:nvGrpSpPr>
        <p:grpSpPr>
          <a:xfrm>
            <a:off x="145462" y="0"/>
            <a:ext cx="12013518" cy="5940889"/>
            <a:chOff x="145462" y="0"/>
            <a:chExt cx="12013518" cy="5940889"/>
          </a:xfrm>
        </p:grpSpPr>
        <p:grpSp>
          <p:nvGrpSpPr>
            <p:cNvPr id="474" name="그룹 473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476" name="그룹 475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44" name="그림 310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12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13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314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315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316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320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323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324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325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326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327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288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289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290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291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292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293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00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01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302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303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304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305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306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307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08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09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15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572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573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574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575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576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577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33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340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341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31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342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343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344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347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54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355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356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357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358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333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335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336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337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338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339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345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202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203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204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205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206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20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209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311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317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318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319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321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322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294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295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296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297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298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299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10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312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313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324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325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326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362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363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364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365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366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367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219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220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221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223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224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225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635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319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320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321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322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359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60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217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222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308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286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287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311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323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361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368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21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226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227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228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229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230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231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346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348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349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350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351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352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353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369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0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08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10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211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12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213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214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215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216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" name="그림 232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7" name="그림 233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8" name="그림 234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9" name="그림 236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0" name="그림 237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1" name="그림 316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2" name="그림 317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3" name="그림 318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4" name="그림 235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5" name="그림 238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6" name="그림 239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7" name="그림 240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8" name="그림 241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9" name="그림 242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0" name="그림 243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1" name="그림 244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2" name="그림 245" descr="1.png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3" name="그림 246" descr="1.png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4" name="그림 165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77" name="그룹 476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78" name="그림 85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86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87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88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89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90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91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92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93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94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95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96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97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98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99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100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101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102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103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104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105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106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107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108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109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110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111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112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113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114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115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116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117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118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119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120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121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122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123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519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520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521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522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523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5" name="그림 524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525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526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527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528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529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530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531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532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533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5" name="그림 534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535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536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537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538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539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540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541">
                  <a:hlinkClick r:id="rId4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542">
                  <a:hlinkClick r:id="rId4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475" name="그림 474"/>
            <p:cNvPicPr>
              <a:picLocks noChangeAspect="1"/>
            </p:cNvPicPr>
            <p:nvPr/>
          </p:nvPicPr>
          <p:blipFill>
            <a:blip r:embed="rId46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462" y="379871"/>
              <a:ext cx="962025" cy="390525"/>
            </a:xfrm>
            <a:prstGeom prst="rect">
              <a:avLst/>
            </a:prstGeom>
          </p:spPr>
        </p:pic>
      </p:grpSp>
      <p:cxnSp>
        <p:nvCxnSpPr>
          <p:cNvPr id="254" name="직선 연결선 253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5" name="직선 연결선 2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4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614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615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5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615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615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615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615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616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616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6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616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6164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6165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6166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6167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6168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6169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6170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6171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6172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6173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6174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473" name="그룹 472"/>
          <p:cNvGrpSpPr/>
          <p:nvPr/>
        </p:nvGrpSpPr>
        <p:grpSpPr>
          <a:xfrm>
            <a:off x="145462" y="0"/>
            <a:ext cx="12013518" cy="5940889"/>
            <a:chOff x="145462" y="0"/>
            <a:chExt cx="12013518" cy="5940889"/>
          </a:xfrm>
        </p:grpSpPr>
        <p:grpSp>
          <p:nvGrpSpPr>
            <p:cNvPr id="474" name="그룹 473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476" name="그룹 475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44" name="그림 310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12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13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314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315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316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320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323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324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325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326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327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288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289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290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291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292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293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00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01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302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303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304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305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306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307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08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09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15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572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573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574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575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576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577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33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340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341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31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342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343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344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347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54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355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356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357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358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333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335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336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337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338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339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345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202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203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204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205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206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20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209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311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317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318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319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321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322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294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295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296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297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298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299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10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312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313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324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325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326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362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363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364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365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366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367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219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220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221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223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224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225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635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319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320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321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322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359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60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217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222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308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286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287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311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323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361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368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21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226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227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228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229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230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231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346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348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349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350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351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352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353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369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0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08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10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211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12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213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214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215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216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" name="그림 232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7" name="그림 233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8" name="그림 234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9" name="그림 236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0" name="그림 237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1" name="그림 316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2" name="그림 317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3" name="그림 318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4" name="그림 235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5" name="그림 238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6" name="그림 239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7" name="그림 240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8" name="그림 241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9" name="그림 242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0" name="그림 243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1" name="그림 244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2" name="그림 245" descr="1.png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3" name="그림 246" descr="1.png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4" name="그림 165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77" name="그룹 476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78" name="그림 85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86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87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88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89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90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91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92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93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94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95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96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97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98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99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100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101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102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103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104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105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106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107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108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109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110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111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112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113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114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115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116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117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118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119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120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121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122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123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519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520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521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522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523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5" name="그림 524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525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526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527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528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529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530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531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532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533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5" name="그림 534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535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536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537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538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539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540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541">
                  <a:hlinkClick r:id="rId4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542">
                  <a:hlinkClick r:id="rId4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475" name="그림 474"/>
            <p:cNvPicPr>
              <a:picLocks noChangeAspect="1"/>
            </p:cNvPicPr>
            <p:nvPr/>
          </p:nvPicPr>
          <p:blipFill>
            <a:blip r:embed="rId46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462" y="379871"/>
              <a:ext cx="962025" cy="390525"/>
            </a:xfrm>
            <a:prstGeom prst="rect">
              <a:avLst/>
            </a:prstGeom>
          </p:spPr>
        </p:pic>
      </p:grpSp>
      <p:cxnSp>
        <p:nvCxnSpPr>
          <p:cNvPr id="254" name="직선 연결선 253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5" name="직선 연결선 2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4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717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717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717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717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718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8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718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8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718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718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718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718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7188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7189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7190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7191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7192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7193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7194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7195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7196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7197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7198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473" name="그룹 472"/>
          <p:cNvGrpSpPr/>
          <p:nvPr/>
        </p:nvGrpSpPr>
        <p:grpSpPr>
          <a:xfrm>
            <a:off x="145462" y="0"/>
            <a:ext cx="12013518" cy="5940889"/>
            <a:chOff x="145462" y="0"/>
            <a:chExt cx="12013518" cy="5940889"/>
          </a:xfrm>
        </p:grpSpPr>
        <p:grpSp>
          <p:nvGrpSpPr>
            <p:cNvPr id="474" name="그룹 473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476" name="그룹 475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44" name="그림 310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12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13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314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315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316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320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323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324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325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326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327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288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289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290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291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292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293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00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01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302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303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304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305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306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307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08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09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15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572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573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574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575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576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577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33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340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341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31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342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343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344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347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54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355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356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357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358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333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335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336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337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338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339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345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202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203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204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205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206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20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209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311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317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318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319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321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322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294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295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296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297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298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299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10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312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313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324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325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326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362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363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364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365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366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367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219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220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221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223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224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225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635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319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320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321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322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359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60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217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222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308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286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287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311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323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361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368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21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226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227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228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229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230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231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346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348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349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350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351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352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353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369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0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08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10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211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12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213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214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215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216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" name="그림 232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7" name="그림 233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8" name="그림 234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9" name="그림 236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0" name="그림 237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1" name="그림 316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2" name="그림 317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3" name="그림 318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4" name="그림 235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5" name="그림 238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6" name="그림 239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7" name="그림 240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8" name="그림 241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9" name="그림 242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0" name="그림 243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1" name="그림 244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2" name="그림 245" descr="1.png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3" name="그림 246" descr="1.png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4" name="그림 165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77" name="그룹 476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78" name="그림 85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86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87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88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89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90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91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92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93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94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95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96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97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98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99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100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101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102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103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104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105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106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107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108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109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110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111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112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113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114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115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116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117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118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119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120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121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122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123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519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520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521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522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523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5" name="그림 524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525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526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527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528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529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530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531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532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533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5" name="그림 534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535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536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537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538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539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540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541">
                  <a:hlinkClick r:id="rId4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542">
                  <a:hlinkClick r:id="rId4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475" name="그림 474"/>
            <p:cNvPicPr>
              <a:picLocks noChangeAspect="1"/>
            </p:cNvPicPr>
            <p:nvPr/>
          </p:nvPicPr>
          <p:blipFill>
            <a:blip r:embed="rId46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462" y="379871"/>
              <a:ext cx="962025" cy="390525"/>
            </a:xfrm>
            <a:prstGeom prst="rect">
              <a:avLst/>
            </a:prstGeom>
          </p:spPr>
        </p:pic>
      </p:grpSp>
      <p:cxnSp>
        <p:nvCxnSpPr>
          <p:cNvPr id="254" name="직선 연결선 253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5" name="직선 연결선 2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4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819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819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820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20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820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20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820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820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820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820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1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821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8212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8213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8214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8215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8216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8217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8218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8219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8220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8221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8222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473" name="그룹 472"/>
          <p:cNvGrpSpPr/>
          <p:nvPr/>
        </p:nvGrpSpPr>
        <p:grpSpPr>
          <a:xfrm>
            <a:off x="145462" y="0"/>
            <a:ext cx="12013518" cy="5940889"/>
            <a:chOff x="145462" y="0"/>
            <a:chExt cx="12013518" cy="5940889"/>
          </a:xfrm>
        </p:grpSpPr>
        <p:grpSp>
          <p:nvGrpSpPr>
            <p:cNvPr id="474" name="그룹 473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476" name="그룹 475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44" name="그림 310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12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13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314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315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316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320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323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324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325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326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327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288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289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290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291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292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293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00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01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302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303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304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305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306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307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08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09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15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572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573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574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575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576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577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33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340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341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31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342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343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344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347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54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355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356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357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358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333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335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336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337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338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339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345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202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203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204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205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206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20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209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311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317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318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319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321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322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294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295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296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297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298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299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10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312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313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324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325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326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362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363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364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365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366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367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219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220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221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223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224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225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635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319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320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321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322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359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60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217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222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308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286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287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311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323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361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368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21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226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227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228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229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230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231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346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348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349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350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351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352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353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369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0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08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10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211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12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213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214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215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216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" name="그림 232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7" name="그림 233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8" name="그림 234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9" name="그림 236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0" name="그림 237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1" name="그림 316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2" name="그림 317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3" name="그림 318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4" name="그림 235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5" name="그림 238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6" name="그림 239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7" name="그림 240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8" name="그림 241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9" name="그림 242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0" name="그림 243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1" name="그림 244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2" name="그림 245" descr="1.png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3" name="그림 246" descr="1.png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4" name="그림 165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77" name="그룹 476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78" name="그림 85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86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87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88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89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90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91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92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93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94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95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96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97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98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99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100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101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102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103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104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105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106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107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108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109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110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111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112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113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114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115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116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117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118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119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120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121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122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123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519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520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521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522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523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5" name="그림 524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525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526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527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528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529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530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531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532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533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5" name="그림 534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535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536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537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538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539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540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541">
                  <a:hlinkClick r:id="rId4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542">
                  <a:hlinkClick r:id="rId4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475" name="그림 474"/>
            <p:cNvPicPr>
              <a:picLocks noChangeAspect="1"/>
            </p:cNvPicPr>
            <p:nvPr/>
          </p:nvPicPr>
          <p:blipFill>
            <a:blip r:embed="rId46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462" y="379871"/>
              <a:ext cx="962025" cy="390525"/>
            </a:xfrm>
            <a:prstGeom prst="rect">
              <a:avLst/>
            </a:prstGeom>
          </p:spPr>
        </p:pic>
      </p:grpSp>
      <p:cxnSp>
        <p:nvCxnSpPr>
          <p:cNvPr id="254" name="직선 연결선 253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5" name="직선 연결선 2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4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922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922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922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922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922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923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3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923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923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3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923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9236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9237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9238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9239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9240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9241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9242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9243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9244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9245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9246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grpSp>
        <p:nvGrpSpPr>
          <p:cNvPr id="473" name="그룹 472"/>
          <p:cNvGrpSpPr/>
          <p:nvPr/>
        </p:nvGrpSpPr>
        <p:grpSpPr>
          <a:xfrm>
            <a:off x="145462" y="0"/>
            <a:ext cx="12013518" cy="5940889"/>
            <a:chOff x="145462" y="0"/>
            <a:chExt cx="12013518" cy="5940889"/>
          </a:xfrm>
        </p:grpSpPr>
        <p:grpSp>
          <p:nvGrpSpPr>
            <p:cNvPr id="474" name="그룹 473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476" name="그룹 475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44" name="그림 310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12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13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314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315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316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320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323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324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325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326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327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288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289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290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291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292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293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00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01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302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303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304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305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306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307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08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09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15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572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573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574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575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576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577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33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340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341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31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342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343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344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347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54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355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356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357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358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333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335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336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337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338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339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345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202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203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204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205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206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20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209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311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317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318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319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321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322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294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295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296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297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298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299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10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312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313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324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325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326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362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363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364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365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366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367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219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220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221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223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224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225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635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319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320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321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322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359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60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217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222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308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286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287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311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323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361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368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21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226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227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228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229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230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231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346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348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349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350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351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352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353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369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0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08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10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211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12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213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214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215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216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" name="그림 232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7" name="그림 233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8" name="그림 234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9" name="그림 236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0" name="그림 237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1" name="그림 316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2" name="그림 317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3" name="그림 318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4" name="그림 235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5" name="그림 238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6" name="그림 239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7" name="그림 240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8" name="그림 241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9" name="그림 242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0" name="그림 243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1" name="그림 244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2" name="그림 245" descr="1.png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3" name="그림 246" descr="1.png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4" name="그림 165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77" name="그룹 476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78" name="그림 85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86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87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88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89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90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91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92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93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94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95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96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97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98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99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100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101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102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103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104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105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106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107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108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109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110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111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112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113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114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115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116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117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118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119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120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121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122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123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519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520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521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522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523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5" name="그림 524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525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526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527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528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529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530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531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532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533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5" name="그림 534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535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536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537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538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539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540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541">
                  <a:hlinkClick r:id="rId4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542">
                  <a:hlinkClick r:id="rId4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475" name="그림 474"/>
            <p:cNvPicPr>
              <a:picLocks noChangeAspect="1"/>
            </p:cNvPicPr>
            <p:nvPr/>
          </p:nvPicPr>
          <p:blipFill>
            <a:blip r:embed="rId46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462" y="379871"/>
              <a:ext cx="962025" cy="390525"/>
            </a:xfrm>
            <a:prstGeom prst="rect">
              <a:avLst/>
            </a:prstGeom>
          </p:spPr>
        </p:pic>
      </p:grpSp>
      <p:cxnSp>
        <p:nvCxnSpPr>
          <p:cNvPr id="254" name="직선 연결선 253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5" name="직선 연결선 2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4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024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024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024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025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5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025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5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025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5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025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025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025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025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0260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0261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0262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0263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0264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0265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0266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0267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0268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0269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0270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473" name="그룹 472"/>
          <p:cNvGrpSpPr/>
          <p:nvPr/>
        </p:nvGrpSpPr>
        <p:grpSpPr>
          <a:xfrm>
            <a:off x="145462" y="0"/>
            <a:ext cx="12013518" cy="5940889"/>
            <a:chOff x="145462" y="0"/>
            <a:chExt cx="12013518" cy="5940889"/>
          </a:xfrm>
        </p:grpSpPr>
        <p:grpSp>
          <p:nvGrpSpPr>
            <p:cNvPr id="474" name="그룹 473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476" name="그룹 475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44" name="그림 310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12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13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314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315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316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320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323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324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325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326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327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288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289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290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291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292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293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00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01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302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303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304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305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306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307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08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09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15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572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573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574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575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576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577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33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340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341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31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342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343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344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347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54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355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356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357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358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333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335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336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337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338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339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345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202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203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204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205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206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20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209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311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317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318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319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321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322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294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295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296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297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298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299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10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312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313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324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325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326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362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363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364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365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366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367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219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220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221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223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224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225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635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319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320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321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322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359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60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217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222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308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286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287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311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323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361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368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21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226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227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228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229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230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231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346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348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349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350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351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352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353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369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0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08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10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211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12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213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214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215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216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" name="그림 232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7" name="그림 233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8" name="그림 234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9" name="그림 236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0" name="그림 237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1" name="그림 316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2" name="그림 317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3" name="그림 318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4" name="그림 235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5" name="그림 238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6" name="그림 239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7" name="그림 240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8" name="그림 241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9" name="그림 242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0" name="그림 243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1" name="그림 244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2" name="그림 245" descr="1.png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3" name="그림 246" descr="1.png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4" name="그림 165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77" name="그룹 476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78" name="그림 85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86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87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88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89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90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91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92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93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94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95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96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97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98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99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100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101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102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103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104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105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106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107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108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109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110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111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112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113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114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115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116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117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118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119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120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121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122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123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519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520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521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522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523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5" name="그림 524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525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526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527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528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529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530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531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532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533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5" name="그림 534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535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536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537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538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539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540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541">
                  <a:hlinkClick r:id="rId4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542">
                  <a:hlinkClick r:id="rId4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475" name="그림 474"/>
            <p:cNvPicPr>
              <a:picLocks noChangeAspect="1"/>
            </p:cNvPicPr>
            <p:nvPr/>
          </p:nvPicPr>
          <p:blipFill>
            <a:blip r:embed="rId46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462" y="379871"/>
              <a:ext cx="962025" cy="390525"/>
            </a:xfrm>
            <a:prstGeom prst="rect">
              <a:avLst/>
            </a:prstGeom>
          </p:spPr>
        </p:pic>
      </p:grpSp>
      <p:cxnSp>
        <p:nvCxnSpPr>
          <p:cNvPr id="254" name="직선 연결선 253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5" name="직선 연결선 2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4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126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126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126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127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127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127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127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127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127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127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127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127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127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128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128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128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128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11284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1285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1286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1287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1288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1289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1290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1291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1292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1293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1294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473" name="그룹 472"/>
          <p:cNvGrpSpPr/>
          <p:nvPr/>
        </p:nvGrpSpPr>
        <p:grpSpPr>
          <a:xfrm>
            <a:off x="145462" y="0"/>
            <a:ext cx="12013518" cy="5940889"/>
            <a:chOff x="145462" y="0"/>
            <a:chExt cx="12013518" cy="5940889"/>
          </a:xfrm>
        </p:grpSpPr>
        <p:grpSp>
          <p:nvGrpSpPr>
            <p:cNvPr id="474" name="그룹 473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476" name="그룹 475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44" name="그림 310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12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13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314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315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316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320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323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324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325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326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327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288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289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290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291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292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293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00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01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302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303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304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305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306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307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08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09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15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572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573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574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575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576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577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33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340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341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31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342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343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344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347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54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355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356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357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358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333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335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336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337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338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339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345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202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203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204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205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206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20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209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311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317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318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319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321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322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294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295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296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297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298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299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10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312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313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324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325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326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362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363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364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365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366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367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219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220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221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223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224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225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635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319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320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321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322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359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60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217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222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308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286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287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311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323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361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368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21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226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227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228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229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230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231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346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348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349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350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351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352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353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369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0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08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10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211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12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213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214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215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216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" name="그림 232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7" name="그림 233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8" name="그림 234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9" name="그림 236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0" name="그림 237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1" name="그림 316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2" name="그림 317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3" name="그림 318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4" name="그림 235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5" name="그림 238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6" name="그림 239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7" name="그림 240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8" name="그림 241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9" name="그림 242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0" name="그림 243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1" name="그림 244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2" name="그림 245" descr="1.png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3" name="그림 246" descr="1.png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4" name="그림 165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77" name="그룹 476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78" name="그림 85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86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87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88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89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90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91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92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93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94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95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96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97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98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99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100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101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102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103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104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105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106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107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108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109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110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111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112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113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114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115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116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117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118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119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120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121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122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123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519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520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521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522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523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5" name="그림 524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525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526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527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528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529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530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531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532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533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5" name="그림 534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535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536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537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538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539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540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541">
                  <a:hlinkClick r:id="rId4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542">
                  <a:hlinkClick r:id="rId4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475" name="그림 474"/>
            <p:cNvPicPr>
              <a:picLocks noChangeAspect="1"/>
            </p:cNvPicPr>
            <p:nvPr/>
          </p:nvPicPr>
          <p:blipFill>
            <a:blip r:embed="rId46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462" y="379871"/>
              <a:ext cx="962025" cy="390525"/>
            </a:xfrm>
            <a:prstGeom prst="rect">
              <a:avLst/>
            </a:prstGeom>
          </p:spPr>
        </p:pic>
      </p:grpSp>
      <p:cxnSp>
        <p:nvCxnSpPr>
          <p:cNvPr id="254" name="직선 연결선 253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5" name="직선 연결선 2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4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229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229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229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229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229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229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229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229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229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230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230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230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230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230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230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230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230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2308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11</a:t>
            </a:r>
          </a:p>
        </p:txBody>
      </p:sp>
      <p:sp>
        <p:nvSpPr>
          <p:cNvPr id="12309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2310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2311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2312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2313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2314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2315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2316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2317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2318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473" name="그룹 472"/>
          <p:cNvGrpSpPr/>
          <p:nvPr/>
        </p:nvGrpSpPr>
        <p:grpSpPr>
          <a:xfrm>
            <a:off x="145462" y="0"/>
            <a:ext cx="12013518" cy="5940889"/>
            <a:chOff x="145462" y="0"/>
            <a:chExt cx="12013518" cy="5940889"/>
          </a:xfrm>
        </p:grpSpPr>
        <p:grpSp>
          <p:nvGrpSpPr>
            <p:cNvPr id="474" name="그룹 473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476" name="그룹 475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44" name="그림 310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12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13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314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315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316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320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323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324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325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326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327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288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289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290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291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292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293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00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01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302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303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304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305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306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307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08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09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15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572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573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574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575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576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577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33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340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341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31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342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343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344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347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54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355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356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357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358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333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335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336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337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338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339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345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202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203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204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205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206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20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209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311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317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318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319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321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322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294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295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296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297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298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299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10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312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313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324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325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326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362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363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364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365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366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367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219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220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221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223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224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225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635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319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320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321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322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359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60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217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222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308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286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287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311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323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361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368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21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226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227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228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229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230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231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346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348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349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350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351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352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353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369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0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08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10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211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12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213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214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215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216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" name="그림 232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7" name="그림 233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8" name="그림 234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9" name="그림 236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0" name="그림 237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1" name="그림 316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2" name="그림 317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3" name="그림 318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4" name="그림 235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5" name="그림 238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6" name="그림 239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7" name="그림 240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8" name="그림 241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9" name="그림 242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0" name="그림 243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1" name="그림 244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2" name="그림 245" descr="1.png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3" name="그림 246" descr="1.png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4" name="그림 165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77" name="그룹 476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78" name="그림 85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86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87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88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89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90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91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92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93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94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95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96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97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98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99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100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101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102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103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104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105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106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107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108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109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110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111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112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113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114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115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116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117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118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119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120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121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122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123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519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520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521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522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523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5" name="그림 524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525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526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527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528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529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530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531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532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533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5" name="그림 534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535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536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537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538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539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540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541">
                  <a:hlinkClick r:id="rId4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542">
                  <a:hlinkClick r:id="rId4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475" name="그림 474"/>
            <p:cNvPicPr>
              <a:picLocks noChangeAspect="1"/>
            </p:cNvPicPr>
            <p:nvPr/>
          </p:nvPicPr>
          <p:blipFill>
            <a:blip r:embed="rId46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462" y="379871"/>
              <a:ext cx="962025" cy="390525"/>
            </a:xfrm>
            <a:prstGeom prst="rect">
              <a:avLst/>
            </a:prstGeom>
          </p:spPr>
        </p:pic>
      </p:grpSp>
      <p:cxnSp>
        <p:nvCxnSpPr>
          <p:cNvPr id="254" name="직선 연결선 253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5" name="직선 연결선 2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4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331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331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331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331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331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332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332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332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332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332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332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332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332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332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332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333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333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3332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3333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12</a:t>
            </a:r>
          </a:p>
        </p:txBody>
      </p:sp>
      <p:sp>
        <p:nvSpPr>
          <p:cNvPr id="13334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3335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3336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3337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3338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3339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3340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3341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3342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473" name="그룹 472"/>
          <p:cNvGrpSpPr/>
          <p:nvPr/>
        </p:nvGrpSpPr>
        <p:grpSpPr>
          <a:xfrm>
            <a:off x="145462" y="0"/>
            <a:ext cx="12013518" cy="5940889"/>
            <a:chOff x="145462" y="0"/>
            <a:chExt cx="12013518" cy="5940889"/>
          </a:xfrm>
        </p:grpSpPr>
        <p:grpSp>
          <p:nvGrpSpPr>
            <p:cNvPr id="474" name="그룹 473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476" name="그룹 475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44" name="그림 310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12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13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314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315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316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320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323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324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325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326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327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288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289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290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291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292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293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00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01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302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303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304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305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306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307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08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09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15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572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573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574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575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576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577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33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340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341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31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342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343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344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347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54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355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356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357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358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333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335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336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337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338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339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345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202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203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204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205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206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20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209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311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317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318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319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321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322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294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295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296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297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298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299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10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312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313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324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325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326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362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363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364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365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366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367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219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220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221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223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224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225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635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319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320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321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322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359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60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217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222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308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286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287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311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323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361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368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21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226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227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228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229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230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231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346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348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349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350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351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352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353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369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0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08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10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211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12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213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214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215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216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" name="그림 232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7" name="그림 233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8" name="그림 234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9" name="그림 236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0" name="그림 237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1" name="그림 316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2" name="그림 317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3" name="그림 318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4" name="그림 235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5" name="그림 238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6" name="그림 239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7" name="그림 240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8" name="그림 241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9" name="그림 242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0" name="그림 243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1" name="그림 244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2" name="그림 245" descr="1.png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3" name="그림 246" descr="1.png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4" name="그림 165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77" name="그룹 476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78" name="그림 85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86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87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88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89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90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91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92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93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94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95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96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97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98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99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100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101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102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103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104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105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106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107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108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109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110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111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112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113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114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115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116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117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118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119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120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121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122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123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519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520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521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522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523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5" name="그림 524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525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526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527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528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529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530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531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532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533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5" name="그림 534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535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536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537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538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539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540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541">
                  <a:hlinkClick r:id="rId4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542">
                  <a:hlinkClick r:id="rId4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475" name="그림 474"/>
            <p:cNvPicPr>
              <a:picLocks noChangeAspect="1"/>
            </p:cNvPicPr>
            <p:nvPr/>
          </p:nvPicPr>
          <p:blipFill>
            <a:blip r:embed="rId46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462" y="379871"/>
              <a:ext cx="962025" cy="390525"/>
            </a:xfrm>
            <a:prstGeom prst="rect">
              <a:avLst/>
            </a:prstGeom>
          </p:spPr>
        </p:pic>
      </p:grpSp>
      <p:cxnSp>
        <p:nvCxnSpPr>
          <p:cNvPr id="254" name="직선 연결선 253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5" name="직선 연결선 2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4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433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434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434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434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434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434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434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434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434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434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434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435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435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435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435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435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435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4356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4357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4358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13</a:t>
            </a:r>
          </a:p>
        </p:txBody>
      </p:sp>
      <p:sp>
        <p:nvSpPr>
          <p:cNvPr id="14359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4360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4361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4362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4363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4364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4365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4366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473" name="그룹 472"/>
          <p:cNvGrpSpPr/>
          <p:nvPr/>
        </p:nvGrpSpPr>
        <p:grpSpPr>
          <a:xfrm>
            <a:off x="145462" y="0"/>
            <a:ext cx="12013518" cy="5940889"/>
            <a:chOff x="145462" y="0"/>
            <a:chExt cx="12013518" cy="5940889"/>
          </a:xfrm>
        </p:grpSpPr>
        <p:grpSp>
          <p:nvGrpSpPr>
            <p:cNvPr id="474" name="그룹 473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476" name="그룹 475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44" name="그림 310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12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13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314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315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316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320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323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324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325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326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327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288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289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290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291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292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293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00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01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302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303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304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305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306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307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08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09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15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572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573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574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575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576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577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33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340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341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31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342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343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344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347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54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355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356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357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358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333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335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336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337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338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339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345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202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203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204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205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206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20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209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311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317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318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319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321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322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294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295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296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297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298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299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10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312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313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324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325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326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362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363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364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365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366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367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219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220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221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223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224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225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635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319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320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321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322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359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60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217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222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308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286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287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311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323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361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368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21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226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227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228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229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230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231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346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348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349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350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351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352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353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369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0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08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10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211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12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213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214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215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216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" name="그림 232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7" name="그림 233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8" name="그림 234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9" name="그림 236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0" name="그림 237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1" name="그림 316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2" name="그림 317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3" name="그림 318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4" name="그림 235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5" name="그림 238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6" name="그림 239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7" name="그림 240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8" name="그림 241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9" name="그림 242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0" name="그림 243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1" name="그림 244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2" name="그림 245" descr="1.png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3" name="그림 246" descr="1.png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4" name="그림 165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77" name="그룹 476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78" name="그림 85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86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87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88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89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90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91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92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93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94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95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96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97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98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99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100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101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102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103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104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105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106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107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108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109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110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111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112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113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114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115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116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117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118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119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120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121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122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123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519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520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521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522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523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5" name="그림 524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525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526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527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528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529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530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531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532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533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5" name="그림 534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535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536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537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538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539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540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541">
                  <a:hlinkClick r:id="rId4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542">
                  <a:hlinkClick r:id="rId4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475" name="그림 474"/>
            <p:cNvPicPr>
              <a:picLocks noChangeAspect="1"/>
            </p:cNvPicPr>
            <p:nvPr/>
          </p:nvPicPr>
          <p:blipFill>
            <a:blip r:embed="rId46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462" y="379871"/>
              <a:ext cx="962025" cy="390525"/>
            </a:xfrm>
            <a:prstGeom prst="rect">
              <a:avLst/>
            </a:prstGeom>
          </p:spPr>
        </p:pic>
      </p:grpSp>
      <p:cxnSp>
        <p:nvCxnSpPr>
          <p:cNvPr id="254" name="직선 연결선 253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5" name="직선 연결선 2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4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536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536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536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536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536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536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536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537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537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537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537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537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537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537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537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537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537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5380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5381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5382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5383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14</a:t>
            </a:r>
          </a:p>
        </p:txBody>
      </p:sp>
      <p:sp>
        <p:nvSpPr>
          <p:cNvPr id="15384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5385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5386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5387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5388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5389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5390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473" name="그룹 472"/>
          <p:cNvGrpSpPr/>
          <p:nvPr/>
        </p:nvGrpSpPr>
        <p:grpSpPr>
          <a:xfrm>
            <a:off x="145462" y="0"/>
            <a:ext cx="12013518" cy="5940889"/>
            <a:chOff x="145462" y="0"/>
            <a:chExt cx="12013518" cy="5940889"/>
          </a:xfrm>
        </p:grpSpPr>
        <p:grpSp>
          <p:nvGrpSpPr>
            <p:cNvPr id="474" name="그룹 473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476" name="그룹 475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44" name="그림 310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12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13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314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315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316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320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323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324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325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326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327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288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289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290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291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292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293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00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01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302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303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304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305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306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307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08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09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15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572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573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574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575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576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577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33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340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341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31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342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343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344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347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54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355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356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357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358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333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335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336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337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338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339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345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202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203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204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205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206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20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209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311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317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318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319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321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322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294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295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296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297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298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299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10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312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313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324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325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326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362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363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364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365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366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367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219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220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221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223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224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225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635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319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320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321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322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359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60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217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222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308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286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287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311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323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361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368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21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226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227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228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229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230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231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346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348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349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350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351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352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353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369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0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08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10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211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12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213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214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215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216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" name="그림 232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7" name="그림 233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8" name="그림 234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9" name="그림 236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0" name="그림 237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1" name="그림 316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2" name="그림 317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3" name="그림 318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4" name="그림 235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5" name="그림 238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6" name="그림 239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7" name="그림 240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8" name="그림 241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9" name="그림 242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0" name="그림 243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1" name="그림 244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2" name="그림 245" descr="1.png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3" name="그림 246" descr="1.png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4" name="그림 165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77" name="그룹 476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78" name="그림 85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86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87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88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89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90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91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92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93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94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95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96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97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98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99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100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101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102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103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104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105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106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107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108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109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110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111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112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113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114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115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116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117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118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119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120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121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122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123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519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520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521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522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523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5" name="그림 524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525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526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527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528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529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530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531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532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533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5" name="그림 534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535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536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537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538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539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540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541">
                  <a:hlinkClick r:id="rId4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542">
                  <a:hlinkClick r:id="rId4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475" name="그림 474"/>
            <p:cNvPicPr>
              <a:picLocks noChangeAspect="1"/>
            </p:cNvPicPr>
            <p:nvPr/>
          </p:nvPicPr>
          <p:blipFill>
            <a:blip r:embed="rId46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462" y="379871"/>
              <a:ext cx="962025" cy="390525"/>
            </a:xfrm>
            <a:prstGeom prst="rect">
              <a:avLst/>
            </a:prstGeom>
          </p:spPr>
        </p:pic>
      </p:grpSp>
      <p:cxnSp>
        <p:nvCxnSpPr>
          <p:cNvPr id="254" name="직선 연결선 253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5" name="직선 연결선 2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4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638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638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638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639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639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639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639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639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639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639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639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639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639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640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640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640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640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6404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6405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6406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6407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6408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15</a:t>
            </a:r>
          </a:p>
        </p:txBody>
      </p:sp>
      <p:sp>
        <p:nvSpPr>
          <p:cNvPr id="16409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6410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6411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6412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6413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6414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473" name="그룹 472"/>
          <p:cNvGrpSpPr/>
          <p:nvPr/>
        </p:nvGrpSpPr>
        <p:grpSpPr>
          <a:xfrm>
            <a:off x="145462" y="0"/>
            <a:ext cx="12013518" cy="5940889"/>
            <a:chOff x="145462" y="0"/>
            <a:chExt cx="12013518" cy="5940889"/>
          </a:xfrm>
        </p:grpSpPr>
        <p:grpSp>
          <p:nvGrpSpPr>
            <p:cNvPr id="474" name="그룹 473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476" name="그룹 475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44" name="그림 310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12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13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314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315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316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320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323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324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325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326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327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288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289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290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291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292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293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00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01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302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303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304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305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306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307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08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09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15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572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573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574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575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576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577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33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340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341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31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342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343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344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347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54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355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356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357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358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333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335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336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337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338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339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345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202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203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204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205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206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20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209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311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317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318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319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321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322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294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295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296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297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298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299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10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312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313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324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325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326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362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363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364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365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366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367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219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220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221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223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224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225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635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319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320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321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322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359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60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217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222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308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286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287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311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323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361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368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21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226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227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228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229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230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231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346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348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349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350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351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352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353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369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0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08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10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211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12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213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214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215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216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" name="그림 232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7" name="그림 233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8" name="그림 234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9" name="그림 236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0" name="그림 237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1" name="그림 316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2" name="그림 317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3" name="그림 318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4" name="그림 235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5" name="그림 238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6" name="그림 239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7" name="그림 240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8" name="그림 241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9" name="그림 242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0" name="그림 243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1" name="그림 244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2" name="그림 245" descr="1.png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3" name="그림 246" descr="1.png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4" name="그림 165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77" name="그룹 476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78" name="그림 85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86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87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88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89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90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91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92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93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94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95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96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97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98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99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100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101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102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103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104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105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106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107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108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109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110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111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112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113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114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115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116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117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118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119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120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121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122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123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519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520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521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522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523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5" name="그림 524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525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526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527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528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529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530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531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532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533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5" name="그림 534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535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536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537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538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539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540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541">
                  <a:hlinkClick r:id="rId4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542">
                  <a:hlinkClick r:id="rId4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475" name="그림 474"/>
            <p:cNvPicPr>
              <a:picLocks noChangeAspect="1"/>
            </p:cNvPicPr>
            <p:nvPr/>
          </p:nvPicPr>
          <p:blipFill>
            <a:blip r:embed="rId46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462" y="379871"/>
              <a:ext cx="962025" cy="390525"/>
            </a:xfrm>
            <a:prstGeom prst="rect">
              <a:avLst/>
            </a:prstGeom>
          </p:spPr>
        </p:pic>
      </p:grpSp>
      <p:cxnSp>
        <p:nvCxnSpPr>
          <p:cNvPr id="254" name="직선 연결선 253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5" name="직선 연결선 2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4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741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741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741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741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741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741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741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741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741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742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742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742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742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742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742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742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742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7428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7429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7430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7431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7432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7433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16</a:t>
            </a:r>
          </a:p>
        </p:txBody>
      </p:sp>
      <p:sp>
        <p:nvSpPr>
          <p:cNvPr id="17434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7435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7436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7437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7438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473" name="그룹 472"/>
          <p:cNvGrpSpPr/>
          <p:nvPr/>
        </p:nvGrpSpPr>
        <p:grpSpPr>
          <a:xfrm>
            <a:off x="145462" y="0"/>
            <a:ext cx="12013518" cy="5940889"/>
            <a:chOff x="145462" y="0"/>
            <a:chExt cx="12013518" cy="5940889"/>
          </a:xfrm>
        </p:grpSpPr>
        <p:grpSp>
          <p:nvGrpSpPr>
            <p:cNvPr id="474" name="그룹 473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476" name="그룹 475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44" name="그림 310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12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13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314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315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316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320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323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324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325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326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327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288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289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290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291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292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293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00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01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302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303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304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305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306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307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08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09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15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572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573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574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575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576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577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33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340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341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31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342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343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344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347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54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355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356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357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358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333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335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336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337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338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339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345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202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203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204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205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206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20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209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311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317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318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319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321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322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294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295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296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297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298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299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10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312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313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324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325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326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362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363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364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365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366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367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219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220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221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223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224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225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635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319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320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321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322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359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60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217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222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308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286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287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311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323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361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368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21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226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227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228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229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230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231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346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348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349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350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351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352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353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369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0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08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10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211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12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213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214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215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216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" name="그림 232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7" name="그림 233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8" name="그림 234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9" name="그림 236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0" name="그림 237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1" name="그림 316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2" name="그림 317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3" name="그림 318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4" name="그림 235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5" name="그림 238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6" name="그림 239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7" name="그림 240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8" name="그림 241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9" name="그림 242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0" name="그림 243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1" name="그림 244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2" name="그림 245" descr="1.png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3" name="그림 246" descr="1.png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4" name="그림 165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77" name="그룹 476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78" name="그림 85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86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87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88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89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90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91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92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93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94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95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96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97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98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99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100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101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102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103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104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105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106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107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108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109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110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111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112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113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114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115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116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117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118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119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120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121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122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123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519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520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521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522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523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5" name="그림 524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525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526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527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528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529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530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531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532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533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5" name="그림 534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535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536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537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538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539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540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541">
                  <a:hlinkClick r:id="rId4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542">
                  <a:hlinkClick r:id="rId4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475" name="그림 474"/>
            <p:cNvPicPr>
              <a:picLocks noChangeAspect="1"/>
            </p:cNvPicPr>
            <p:nvPr/>
          </p:nvPicPr>
          <p:blipFill>
            <a:blip r:embed="rId46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462" y="379871"/>
              <a:ext cx="962025" cy="390525"/>
            </a:xfrm>
            <a:prstGeom prst="rect">
              <a:avLst/>
            </a:prstGeom>
          </p:spPr>
        </p:pic>
      </p:grpSp>
      <p:cxnSp>
        <p:nvCxnSpPr>
          <p:cNvPr id="254" name="직선 연결선 253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5" name="직선 연결선 2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4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843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843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843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843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843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844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844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844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844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844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844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844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844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844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844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845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845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8452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8453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8454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8455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8456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8457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8458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17</a:t>
            </a:r>
          </a:p>
        </p:txBody>
      </p:sp>
      <p:sp>
        <p:nvSpPr>
          <p:cNvPr id="18459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8460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8461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8462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473" name="그룹 472"/>
          <p:cNvGrpSpPr/>
          <p:nvPr/>
        </p:nvGrpSpPr>
        <p:grpSpPr>
          <a:xfrm>
            <a:off x="145462" y="0"/>
            <a:ext cx="12013518" cy="5940889"/>
            <a:chOff x="145462" y="0"/>
            <a:chExt cx="12013518" cy="5940889"/>
          </a:xfrm>
        </p:grpSpPr>
        <p:grpSp>
          <p:nvGrpSpPr>
            <p:cNvPr id="474" name="그룹 473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476" name="그룹 475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44" name="그림 310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12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13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314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315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316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320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323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324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325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326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327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288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289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290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291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292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293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00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01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302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303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304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305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306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307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08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09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15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572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573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574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575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576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577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33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340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341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31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342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343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344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347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54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355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356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357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358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333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335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336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337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338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339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345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202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203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204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205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206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20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209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311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317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318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319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321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322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294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295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296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297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298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299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10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312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313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324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325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326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362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363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364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365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366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367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219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220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221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223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224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225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635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319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320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321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322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359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60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217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222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308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286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287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311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323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361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368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21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226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227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228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229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230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231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346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348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349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350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351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352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353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369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0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08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10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211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12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213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214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215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216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" name="그림 232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7" name="그림 233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8" name="그림 234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9" name="그림 236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0" name="그림 237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1" name="그림 316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2" name="그림 317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3" name="그림 318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4" name="그림 235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5" name="그림 238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6" name="그림 239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7" name="그림 240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8" name="그림 241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9" name="그림 242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0" name="그림 243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1" name="그림 244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2" name="그림 245" descr="1.png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3" name="그림 246" descr="1.png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4" name="그림 165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77" name="그룹 476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78" name="그림 85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86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87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88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89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90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91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92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93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94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95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96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97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98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99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100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101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102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103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104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105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106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107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108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109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110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111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112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113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114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115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116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117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118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119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120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121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122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123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519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520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521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522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523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5" name="그림 524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525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526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527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528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529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530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531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532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533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5" name="그림 534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535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536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537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538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539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540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541">
                  <a:hlinkClick r:id="rId4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542">
                  <a:hlinkClick r:id="rId4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475" name="그림 474"/>
            <p:cNvPicPr>
              <a:picLocks noChangeAspect="1"/>
            </p:cNvPicPr>
            <p:nvPr/>
          </p:nvPicPr>
          <p:blipFill>
            <a:blip r:embed="rId46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462" y="379871"/>
              <a:ext cx="962025" cy="390525"/>
            </a:xfrm>
            <a:prstGeom prst="rect">
              <a:avLst/>
            </a:prstGeom>
          </p:spPr>
        </p:pic>
      </p:grpSp>
      <p:cxnSp>
        <p:nvCxnSpPr>
          <p:cNvPr id="254" name="직선 연결선 253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5" name="직선 연결선 2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4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945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946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946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946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946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946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946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946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946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946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946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947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947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947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947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947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1947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9476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9477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9478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9479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9480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9481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9482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9483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18</a:t>
            </a:r>
          </a:p>
        </p:txBody>
      </p:sp>
      <p:sp>
        <p:nvSpPr>
          <p:cNvPr id="19484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9485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9486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473" name="그룹 472"/>
          <p:cNvGrpSpPr/>
          <p:nvPr/>
        </p:nvGrpSpPr>
        <p:grpSpPr>
          <a:xfrm>
            <a:off x="145462" y="0"/>
            <a:ext cx="12013518" cy="5940889"/>
            <a:chOff x="145462" y="0"/>
            <a:chExt cx="12013518" cy="5940889"/>
          </a:xfrm>
        </p:grpSpPr>
        <p:grpSp>
          <p:nvGrpSpPr>
            <p:cNvPr id="474" name="그룹 473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476" name="그룹 475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44" name="그림 310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12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13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314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315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316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320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323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324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325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326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327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288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289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290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291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292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293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00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01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302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303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304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305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306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307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08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09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15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572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573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574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575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576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577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33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340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341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31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342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343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344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347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54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355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356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357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358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333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335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336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337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338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339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345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202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203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204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205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206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20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209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311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317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318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319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321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322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294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295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296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297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298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299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10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312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313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324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325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326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362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363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364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365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366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367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219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220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221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223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224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225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635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319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320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321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322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359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60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217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222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308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286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287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311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323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361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368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21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226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227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228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229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230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231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346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348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349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350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351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352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353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369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0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08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10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211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12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213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214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215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216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" name="그림 232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7" name="그림 233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8" name="그림 234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9" name="그림 236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0" name="그림 237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1" name="그림 316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2" name="그림 317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3" name="그림 318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4" name="그림 235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5" name="그림 238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6" name="그림 239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7" name="그림 240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8" name="그림 241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9" name="그림 242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0" name="그림 243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1" name="그림 244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2" name="그림 245" descr="1.png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3" name="그림 246" descr="1.png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4" name="그림 165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77" name="그룹 476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78" name="그림 85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86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87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88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89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90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91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92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93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94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95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96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97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98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99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100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101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102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103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104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105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106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107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108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109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110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111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112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113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114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115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116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117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118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119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120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121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122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123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519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520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521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522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523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5" name="그림 524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525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526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527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528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529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530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531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532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533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5" name="그림 534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535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536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537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538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539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540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541">
                  <a:hlinkClick r:id="rId4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542">
                  <a:hlinkClick r:id="rId4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475" name="그림 474"/>
            <p:cNvPicPr>
              <a:picLocks noChangeAspect="1"/>
            </p:cNvPicPr>
            <p:nvPr/>
          </p:nvPicPr>
          <p:blipFill>
            <a:blip r:embed="rId46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462" y="379871"/>
              <a:ext cx="962025" cy="390525"/>
            </a:xfrm>
            <a:prstGeom prst="rect">
              <a:avLst/>
            </a:prstGeom>
          </p:spPr>
        </p:pic>
      </p:grpSp>
      <p:cxnSp>
        <p:nvCxnSpPr>
          <p:cNvPr id="254" name="직선 연결선 253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5" name="직선 연결선 2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4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048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48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48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48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48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48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48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049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49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049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49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049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49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049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049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49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049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500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501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502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503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504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505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506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507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508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19</a:t>
            </a:r>
          </a:p>
        </p:txBody>
      </p:sp>
      <p:sp>
        <p:nvSpPr>
          <p:cNvPr id="20509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0510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473" name="그룹 472"/>
          <p:cNvGrpSpPr/>
          <p:nvPr/>
        </p:nvGrpSpPr>
        <p:grpSpPr>
          <a:xfrm>
            <a:off x="145462" y="0"/>
            <a:ext cx="12013518" cy="5940889"/>
            <a:chOff x="145462" y="0"/>
            <a:chExt cx="12013518" cy="5940889"/>
          </a:xfrm>
        </p:grpSpPr>
        <p:grpSp>
          <p:nvGrpSpPr>
            <p:cNvPr id="474" name="그룹 473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476" name="그룹 475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44" name="그림 310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12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13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314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315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316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320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323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324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325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326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327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288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289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290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291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292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293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00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01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302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303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304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305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306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307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08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09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15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572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573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574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575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576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577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33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340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341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31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342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343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344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347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54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355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356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357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358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333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335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336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337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338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339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345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202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203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204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205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206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20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209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311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317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318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319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321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322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294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295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296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297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298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299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10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312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313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324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325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326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362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363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364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365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366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367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219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220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221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223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224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225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635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319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320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321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322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359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60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217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222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308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286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287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311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323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361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368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21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226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227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228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229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230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231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346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348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349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350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351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352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353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369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0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08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10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211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12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213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214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215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216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" name="그림 232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7" name="그림 233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8" name="그림 234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9" name="그림 236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0" name="그림 237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1" name="그림 316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2" name="그림 317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3" name="그림 318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4" name="그림 235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5" name="그림 238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6" name="그림 239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7" name="그림 240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8" name="그림 241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9" name="그림 242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0" name="그림 243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1" name="그림 244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2" name="그림 245" descr="1.png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3" name="그림 246" descr="1.png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4" name="그림 165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77" name="그룹 476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78" name="그림 85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86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87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88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89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90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91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92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93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94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95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96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97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98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99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100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101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102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103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104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105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106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107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108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109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110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111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112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113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114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115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116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117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118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119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120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121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122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123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519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520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521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522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523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5" name="그림 524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525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526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527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528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529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530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531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532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533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5" name="그림 534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535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536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537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538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539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540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541">
                  <a:hlinkClick r:id="rId4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542">
                  <a:hlinkClick r:id="rId4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475" name="그림 474"/>
            <p:cNvPicPr>
              <a:picLocks noChangeAspect="1"/>
            </p:cNvPicPr>
            <p:nvPr/>
          </p:nvPicPr>
          <p:blipFill>
            <a:blip r:embed="rId46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462" y="379871"/>
              <a:ext cx="962025" cy="390525"/>
            </a:xfrm>
            <a:prstGeom prst="rect">
              <a:avLst/>
            </a:prstGeom>
          </p:spPr>
        </p:pic>
      </p:grpSp>
      <p:cxnSp>
        <p:nvCxnSpPr>
          <p:cNvPr id="254" name="직선 연결선 253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5" name="직선 연결선 2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4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150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150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150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151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151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151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151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151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151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151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151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151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151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152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152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152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152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1524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1525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1526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1527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1528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1529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1530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1531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1532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1533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20</a:t>
            </a:r>
          </a:p>
        </p:txBody>
      </p:sp>
      <p:sp>
        <p:nvSpPr>
          <p:cNvPr id="21534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473" name="그룹 472"/>
          <p:cNvGrpSpPr/>
          <p:nvPr/>
        </p:nvGrpSpPr>
        <p:grpSpPr>
          <a:xfrm>
            <a:off x="145462" y="0"/>
            <a:ext cx="12013518" cy="5940889"/>
            <a:chOff x="145462" y="0"/>
            <a:chExt cx="12013518" cy="5940889"/>
          </a:xfrm>
        </p:grpSpPr>
        <p:grpSp>
          <p:nvGrpSpPr>
            <p:cNvPr id="474" name="그룹 473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476" name="그룹 475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44" name="그림 310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12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13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314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315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316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320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323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324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325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326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327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288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289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290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291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292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293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00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01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302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303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304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305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306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307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08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09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15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572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573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574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575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576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577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33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340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341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31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342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343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344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347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54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355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356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357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358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333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335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336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337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338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339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345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202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203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204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205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206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20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209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311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317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318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319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321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322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294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295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296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297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298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299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10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312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313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324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325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326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362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363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364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365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366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367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219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220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221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223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224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225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635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319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320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321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322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359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60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217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222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308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286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287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311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323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361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368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21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226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227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228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229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230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231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346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348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349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350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351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352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353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369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0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08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10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211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12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213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214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215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216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" name="그림 232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7" name="그림 233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8" name="그림 234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9" name="그림 236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0" name="그림 237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1" name="그림 316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2" name="그림 317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3" name="그림 318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4" name="그림 235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5" name="그림 238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6" name="그림 239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7" name="그림 240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8" name="그림 241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9" name="그림 242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0" name="그림 243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1" name="그림 244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2" name="그림 245" descr="1.png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3" name="그림 246" descr="1.png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4" name="그림 165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77" name="그룹 476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78" name="그림 85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86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87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88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89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90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91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92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93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94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95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96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97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98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99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100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101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102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103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104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105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106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107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108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109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110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111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112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113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114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115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116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117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118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119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120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121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122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123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519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520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521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522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523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5" name="그림 524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525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526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527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528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529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530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531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532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533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5" name="그림 534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535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536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537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538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539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540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541">
                  <a:hlinkClick r:id="rId4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542">
                  <a:hlinkClick r:id="rId4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475" name="그림 474"/>
            <p:cNvPicPr>
              <a:picLocks noChangeAspect="1"/>
            </p:cNvPicPr>
            <p:nvPr/>
          </p:nvPicPr>
          <p:blipFill>
            <a:blip r:embed="rId46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462" y="379871"/>
              <a:ext cx="962025" cy="390525"/>
            </a:xfrm>
            <a:prstGeom prst="rect">
              <a:avLst/>
            </a:prstGeom>
          </p:spPr>
        </p:pic>
      </p:grpSp>
      <p:cxnSp>
        <p:nvCxnSpPr>
          <p:cNvPr id="254" name="직선 연결선 253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5" name="직선 연결선 2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4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253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21</a:t>
            </a:r>
          </a:p>
        </p:txBody>
      </p:sp>
      <p:sp>
        <p:nvSpPr>
          <p:cNvPr id="2253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253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253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253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253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253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253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253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254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254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254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254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254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254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254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254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2548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2549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2550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2551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2552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2553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2554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2555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2556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2557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2558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473" name="그룹 472"/>
          <p:cNvGrpSpPr/>
          <p:nvPr/>
        </p:nvGrpSpPr>
        <p:grpSpPr>
          <a:xfrm>
            <a:off x="145462" y="0"/>
            <a:ext cx="12013518" cy="5940889"/>
            <a:chOff x="145462" y="0"/>
            <a:chExt cx="12013518" cy="5940889"/>
          </a:xfrm>
        </p:grpSpPr>
        <p:grpSp>
          <p:nvGrpSpPr>
            <p:cNvPr id="474" name="그룹 473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476" name="그룹 475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44" name="그림 310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12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13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314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315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316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320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323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324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325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326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327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288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289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290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291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292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293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00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01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302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303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304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305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306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307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08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09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15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572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573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574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575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576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577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33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340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341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31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342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343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344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347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54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355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356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357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358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333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335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336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337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338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339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345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202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203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204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205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206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20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209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311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317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318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319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321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322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294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295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296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297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298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299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10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312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313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324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325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326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362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363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364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365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366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367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219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220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221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223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224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225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635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319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320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321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322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359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60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217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222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308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286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287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311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323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361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368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21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226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227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228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229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230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231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346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348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349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350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351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352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353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369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0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08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10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211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12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213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214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215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216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" name="그림 232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7" name="그림 233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8" name="그림 234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9" name="그림 236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0" name="그림 237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1" name="그림 316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2" name="그림 317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3" name="그림 318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4" name="그림 235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5" name="그림 238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6" name="그림 239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7" name="그림 240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8" name="그림 241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9" name="그림 242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0" name="그림 243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1" name="그림 244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2" name="그림 245" descr="1.png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3" name="그림 246" descr="1.png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4" name="그림 165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77" name="그룹 476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78" name="그림 85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86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87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88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89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90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91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92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93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94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95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96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97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98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99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100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101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102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103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104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105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106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107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108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109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110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111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112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113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114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115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116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117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118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119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120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121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122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123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519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520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521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522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523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5" name="그림 524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525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526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527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528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529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530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531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532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533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5" name="그림 534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535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536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537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538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539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540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541">
                  <a:hlinkClick r:id="rId4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542">
                  <a:hlinkClick r:id="rId4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475" name="그림 474"/>
            <p:cNvPicPr>
              <a:picLocks noChangeAspect="1"/>
            </p:cNvPicPr>
            <p:nvPr/>
          </p:nvPicPr>
          <p:blipFill>
            <a:blip r:embed="rId46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462" y="379871"/>
              <a:ext cx="962025" cy="390525"/>
            </a:xfrm>
            <a:prstGeom prst="rect">
              <a:avLst/>
            </a:prstGeom>
          </p:spPr>
        </p:pic>
      </p:grpSp>
      <p:cxnSp>
        <p:nvCxnSpPr>
          <p:cNvPr id="254" name="직선 연결선 253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5" name="직선 연결선 2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4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355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355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355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22</a:t>
            </a:r>
          </a:p>
        </p:txBody>
      </p:sp>
      <p:sp>
        <p:nvSpPr>
          <p:cNvPr id="2355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355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356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356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356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356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356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356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356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356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356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356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357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357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3572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3573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3574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3575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3576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3577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3578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3579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3580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3581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3582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473" name="그룹 472"/>
          <p:cNvGrpSpPr/>
          <p:nvPr/>
        </p:nvGrpSpPr>
        <p:grpSpPr>
          <a:xfrm>
            <a:off x="145462" y="0"/>
            <a:ext cx="12013518" cy="5940889"/>
            <a:chOff x="145462" y="0"/>
            <a:chExt cx="12013518" cy="5940889"/>
          </a:xfrm>
        </p:grpSpPr>
        <p:grpSp>
          <p:nvGrpSpPr>
            <p:cNvPr id="474" name="그룹 473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476" name="그룹 475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44" name="그림 310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12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13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314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315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316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320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323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324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325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326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327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288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289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290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291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292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293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00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01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302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303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304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305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306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307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08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09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15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572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573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574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575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576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577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33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340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341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31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342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343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344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347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54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355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356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357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358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333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335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336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337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338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339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345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202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203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204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205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206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20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209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311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317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318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319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321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322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294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295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296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297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298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299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10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312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313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324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325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326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362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363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364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365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366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367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219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220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221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223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224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225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635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319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320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321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322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359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60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217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222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308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286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287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311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323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361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368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21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226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227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228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229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230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231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346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348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349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350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351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352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353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369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0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08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10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211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12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213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214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215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216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" name="그림 232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7" name="그림 233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8" name="그림 234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9" name="그림 236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0" name="그림 237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1" name="그림 316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2" name="그림 317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3" name="그림 318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4" name="그림 235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5" name="그림 238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6" name="그림 239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7" name="그림 240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8" name="그림 241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9" name="그림 242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0" name="그림 243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1" name="그림 244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2" name="그림 245" descr="1.png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3" name="그림 246" descr="1.png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4" name="그림 165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77" name="그룹 476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78" name="그림 85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86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87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88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89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90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91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92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93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94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95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96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97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98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99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100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101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102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103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104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105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106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107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108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109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110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111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112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113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114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115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116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117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118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119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120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121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122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123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519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520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521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522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523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5" name="그림 524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525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526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527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528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529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530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531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532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533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5" name="그림 534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535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536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537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538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539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540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541">
                  <a:hlinkClick r:id="rId4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542">
                  <a:hlinkClick r:id="rId4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475" name="그림 474"/>
            <p:cNvPicPr>
              <a:picLocks noChangeAspect="1"/>
            </p:cNvPicPr>
            <p:nvPr/>
          </p:nvPicPr>
          <p:blipFill>
            <a:blip r:embed="rId46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462" y="379871"/>
              <a:ext cx="962025" cy="390525"/>
            </a:xfrm>
            <a:prstGeom prst="rect">
              <a:avLst/>
            </a:prstGeom>
          </p:spPr>
        </p:pic>
      </p:grpSp>
      <p:cxnSp>
        <p:nvCxnSpPr>
          <p:cNvPr id="254" name="직선 연결선 253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5" name="직선 연결선 2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4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457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458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458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458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458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23</a:t>
            </a:r>
          </a:p>
        </p:txBody>
      </p:sp>
      <p:sp>
        <p:nvSpPr>
          <p:cNvPr id="2458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458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458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458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458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458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459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459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459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459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459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459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4596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4597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4598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4599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4600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4601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4602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4603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4604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4605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4606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473" name="그룹 472"/>
          <p:cNvGrpSpPr/>
          <p:nvPr/>
        </p:nvGrpSpPr>
        <p:grpSpPr>
          <a:xfrm>
            <a:off x="145462" y="0"/>
            <a:ext cx="12013518" cy="5940889"/>
            <a:chOff x="145462" y="0"/>
            <a:chExt cx="12013518" cy="5940889"/>
          </a:xfrm>
        </p:grpSpPr>
        <p:grpSp>
          <p:nvGrpSpPr>
            <p:cNvPr id="474" name="그룹 473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476" name="그룹 475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44" name="그림 310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12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13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314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315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316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320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323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324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325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326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327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288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289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290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291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292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293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00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01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302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303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304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305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306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307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08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09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15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572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573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574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575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576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577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33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340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341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31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342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343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344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347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54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355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356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357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358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333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335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336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337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338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339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345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202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203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204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205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206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20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209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311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317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318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319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321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322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294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295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296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297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298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299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10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312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313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324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325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326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362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363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364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365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366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367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219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220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221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223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224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225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635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319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320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321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322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359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60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217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222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308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286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287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311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323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361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368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21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226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227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228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229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230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231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346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348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349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350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351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352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353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369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0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08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10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211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12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213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214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215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216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" name="그림 232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7" name="그림 233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8" name="그림 234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9" name="그림 236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0" name="그림 237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1" name="그림 316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2" name="그림 317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3" name="그림 318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4" name="그림 235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5" name="그림 238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6" name="그림 239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7" name="그림 240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8" name="그림 241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9" name="그림 242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0" name="그림 243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1" name="그림 244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2" name="그림 245" descr="1.png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3" name="그림 246" descr="1.png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4" name="그림 165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77" name="그룹 476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78" name="그림 85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86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87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88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89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90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91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92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93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94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95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96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97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98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99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100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101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102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103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104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105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106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107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108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109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110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111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112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113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114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115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116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117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118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119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120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121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122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123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519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520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521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522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523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5" name="그림 524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525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526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527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528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529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530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531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532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533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5" name="그림 534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535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536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537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538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539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540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541">
                  <a:hlinkClick r:id="rId4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542">
                  <a:hlinkClick r:id="rId4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475" name="그림 474"/>
            <p:cNvPicPr>
              <a:picLocks noChangeAspect="1"/>
            </p:cNvPicPr>
            <p:nvPr/>
          </p:nvPicPr>
          <p:blipFill>
            <a:blip r:embed="rId46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462" y="379871"/>
              <a:ext cx="962025" cy="390525"/>
            </a:xfrm>
            <a:prstGeom prst="rect">
              <a:avLst/>
            </a:prstGeom>
          </p:spPr>
        </p:pic>
      </p:grpSp>
      <p:cxnSp>
        <p:nvCxnSpPr>
          <p:cNvPr id="254" name="직선 연결선 253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5" name="직선 연결선 2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4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560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560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560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560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560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560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560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24</a:t>
            </a:r>
          </a:p>
        </p:txBody>
      </p:sp>
      <p:sp>
        <p:nvSpPr>
          <p:cNvPr id="2561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561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561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561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561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561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561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561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561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561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5620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5621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5622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5623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5624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5625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5626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5627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5628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5629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5630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473" name="그룹 472"/>
          <p:cNvGrpSpPr/>
          <p:nvPr/>
        </p:nvGrpSpPr>
        <p:grpSpPr>
          <a:xfrm>
            <a:off x="145462" y="0"/>
            <a:ext cx="12013518" cy="5940889"/>
            <a:chOff x="145462" y="0"/>
            <a:chExt cx="12013518" cy="5940889"/>
          </a:xfrm>
        </p:grpSpPr>
        <p:grpSp>
          <p:nvGrpSpPr>
            <p:cNvPr id="474" name="그룹 473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476" name="그룹 475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44" name="그림 310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12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13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314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315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316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320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323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324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325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326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327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288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289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290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291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292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293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00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01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302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303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304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305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306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307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08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09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15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572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573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574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575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576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577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33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340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341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31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342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343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344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347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54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355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356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357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358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333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335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336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337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338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339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345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202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203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204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205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206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20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209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311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317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318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319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321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322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294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295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296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297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298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299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10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312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313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324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325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326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362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363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364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365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366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367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219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220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221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223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224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225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635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319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320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321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322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359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60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217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222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308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286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287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311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323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361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368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21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226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227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228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229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230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231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346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348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349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350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351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352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353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369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0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08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10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211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12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213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214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215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216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" name="그림 232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7" name="그림 233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8" name="그림 234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9" name="그림 236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0" name="그림 237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1" name="그림 316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2" name="그림 317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3" name="그림 318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4" name="그림 235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5" name="그림 238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6" name="그림 239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7" name="그림 240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8" name="그림 241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9" name="그림 242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0" name="그림 243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1" name="그림 244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2" name="그림 245" descr="1.png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3" name="그림 246" descr="1.png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4" name="그림 165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77" name="그룹 476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78" name="그림 85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86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87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88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89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90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91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92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93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94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95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96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97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98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99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100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101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102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103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104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105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106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107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108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109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110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111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112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113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114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115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116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117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118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119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120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121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122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123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519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520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521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522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523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5" name="그림 524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525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526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527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528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529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530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531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532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533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5" name="그림 534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535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536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537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538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539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540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541">
                  <a:hlinkClick r:id="rId4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542">
                  <a:hlinkClick r:id="rId4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475" name="그림 474"/>
            <p:cNvPicPr>
              <a:picLocks noChangeAspect="1"/>
            </p:cNvPicPr>
            <p:nvPr/>
          </p:nvPicPr>
          <p:blipFill>
            <a:blip r:embed="rId46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462" y="379871"/>
              <a:ext cx="962025" cy="390525"/>
            </a:xfrm>
            <a:prstGeom prst="rect">
              <a:avLst/>
            </a:prstGeom>
          </p:spPr>
        </p:pic>
      </p:grpSp>
      <p:cxnSp>
        <p:nvCxnSpPr>
          <p:cNvPr id="254" name="직선 연결선 253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5" name="직선 연결선 2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4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662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662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662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663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663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663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663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663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663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25</a:t>
            </a:r>
          </a:p>
        </p:txBody>
      </p:sp>
      <p:sp>
        <p:nvSpPr>
          <p:cNvPr id="2663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663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663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663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664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664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6642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6643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6644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6645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6646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6647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6648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6649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6650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6651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6652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6653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6654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473" name="그룹 472"/>
          <p:cNvGrpSpPr/>
          <p:nvPr/>
        </p:nvGrpSpPr>
        <p:grpSpPr>
          <a:xfrm>
            <a:off x="145462" y="0"/>
            <a:ext cx="12013518" cy="5940889"/>
            <a:chOff x="145462" y="0"/>
            <a:chExt cx="12013518" cy="5940889"/>
          </a:xfrm>
        </p:grpSpPr>
        <p:grpSp>
          <p:nvGrpSpPr>
            <p:cNvPr id="474" name="그룹 473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476" name="그룹 475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44" name="그림 310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12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13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314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315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316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320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323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324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325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326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327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288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289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290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291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292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293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00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01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302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303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304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305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306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307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08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09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15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572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573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574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575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576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577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33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340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341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31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342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343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344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347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54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355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356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357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358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333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335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336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337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338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339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345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202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203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204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205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206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20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209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311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317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318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319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321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322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294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295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296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297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298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299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10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312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313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324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325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326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362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363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364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365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366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367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219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220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221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223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224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225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635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319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320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321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322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359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60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217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222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308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286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287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311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323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361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368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21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226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227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228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229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230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231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346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348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349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350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351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352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353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369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0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08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10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211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12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213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214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215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216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" name="그림 232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7" name="그림 233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8" name="그림 234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9" name="그림 236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0" name="그림 237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1" name="그림 316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2" name="그림 317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3" name="그림 318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4" name="그림 235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5" name="그림 238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6" name="그림 239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7" name="그림 240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8" name="그림 241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9" name="그림 242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0" name="그림 243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1" name="그림 244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2" name="그림 245" descr="1.png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3" name="그림 246" descr="1.png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4" name="그림 165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77" name="그룹 476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78" name="그림 85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86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87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88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89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90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91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92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93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94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95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96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97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98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99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100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101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102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103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104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105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106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107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108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109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110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111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112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113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114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115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116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117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118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119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120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121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122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123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519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520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521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522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523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5" name="그림 524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525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526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527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528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529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530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531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532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533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5" name="그림 534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535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536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537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538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539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540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541">
                  <a:hlinkClick r:id="rId4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542">
                  <a:hlinkClick r:id="rId4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475" name="그림 474"/>
            <p:cNvPicPr>
              <a:picLocks noChangeAspect="1"/>
            </p:cNvPicPr>
            <p:nvPr/>
          </p:nvPicPr>
          <p:blipFill>
            <a:blip r:embed="rId46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462" y="379871"/>
              <a:ext cx="962025" cy="390525"/>
            </a:xfrm>
            <a:prstGeom prst="rect">
              <a:avLst/>
            </a:prstGeom>
          </p:spPr>
        </p:pic>
      </p:grpSp>
      <p:cxnSp>
        <p:nvCxnSpPr>
          <p:cNvPr id="254" name="직선 연결선 253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5" name="직선 연결선 2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4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765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765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765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765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765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765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765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765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765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766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766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26</a:t>
            </a:r>
          </a:p>
        </p:txBody>
      </p:sp>
      <p:sp>
        <p:nvSpPr>
          <p:cNvPr id="2766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766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766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766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7666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7667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7668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7669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7670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7671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7672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7673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7674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7675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7676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7677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7678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473" name="그룹 472"/>
          <p:cNvGrpSpPr/>
          <p:nvPr/>
        </p:nvGrpSpPr>
        <p:grpSpPr>
          <a:xfrm>
            <a:off x="145462" y="0"/>
            <a:ext cx="12013518" cy="5940889"/>
            <a:chOff x="145462" y="0"/>
            <a:chExt cx="12013518" cy="5940889"/>
          </a:xfrm>
        </p:grpSpPr>
        <p:grpSp>
          <p:nvGrpSpPr>
            <p:cNvPr id="474" name="그룹 473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476" name="그룹 475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44" name="그림 310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12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13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314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315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316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320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323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324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325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326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327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288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289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290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291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292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293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00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01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302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303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304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305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306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307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08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09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15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572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573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574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575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576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577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33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340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341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31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342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343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344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347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54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355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356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357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358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333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335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336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337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338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339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345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202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203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204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205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206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20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209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311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317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318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319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321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322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294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295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296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297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298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299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10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312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313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324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325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326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362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363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364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365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366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367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219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220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221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223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224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225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635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319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320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321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322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359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60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217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222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308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286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287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311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323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361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368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21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226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227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228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229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230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231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346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348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349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350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351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352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353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369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0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08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10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211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12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213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214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215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216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" name="그림 232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7" name="그림 233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8" name="그림 234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9" name="그림 236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0" name="그림 237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1" name="그림 316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2" name="그림 317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3" name="그림 318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4" name="그림 235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5" name="그림 238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6" name="그림 239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7" name="그림 240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8" name="그림 241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9" name="그림 242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0" name="그림 243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1" name="그림 244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2" name="그림 245" descr="1.png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3" name="그림 246" descr="1.png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4" name="그림 165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77" name="그룹 476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78" name="그림 85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86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87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88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89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90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91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92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93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94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95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96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97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98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99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100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101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102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103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104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105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106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107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108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109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110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111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112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113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114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115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116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117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118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119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120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121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122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123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519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520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521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522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523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5" name="그림 524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525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526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527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528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529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530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531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532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533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5" name="그림 534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535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536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537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538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539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540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541">
                  <a:hlinkClick r:id="rId4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542">
                  <a:hlinkClick r:id="rId4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475" name="그림 474"/>
            <p:cNvPicPr>
              <a:picLocks noChangeAspect="1"/>
            </p:cNvPicPr>
            <p:nvPr/>
          </p:nvPicPr>
          <p:blipFill>
            <a:blip r:embed="rId46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462" y="379871"/>
              <a:ext cx="962025" cy="390525"/>
            </a:xfrm>
            <a:prstGeom prst="rect">
              <a:avLst/>
            </a:prstGeom>
          </p:spPr>
        </p:pic>
      </p:grpSp>
      <p:cxnSp>
        <p:nvCxnSpPr>
          <p:cNvPr id="254" name="직선 연결선 253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5" name="직선 연결선 2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4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867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867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867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867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867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868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868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868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868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868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868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868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868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27</a:t>
            </a:r>
          </a:p>
        </p:txBody>
      </p:sp>
      <p:sp>
        <p:nvSpPr>
          <p:cNvPr id="2868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868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8690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8691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8692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8693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8694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8695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8696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8697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8698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8699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8700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8701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8702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473" name="그룹 472"/>
          <p:cNvGrpSpPr/>
          <p:nvPr/>
        </p:nvGrpSpPr>
        <p:grpSpPr>
          <a:xfrm>
            <a:off x="145462" y="0"/>
            <a:ext cx="12013518" cy="5940889"/>
            <a:chOff x="145462" y="0"/>
            <a:chExt cx="12013518" cy="5940889"/>
          </a:xfrm>
        </p:grpSpPr>
        <p:grpSp>
          <p:nvGrpSpPr>
            <p:cNvPr id="474" name="그룹 473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476" name="그룹 475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44" name="그림 310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12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13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314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315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316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320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323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324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325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326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327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288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289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290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291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292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293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00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01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302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303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304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305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306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307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08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09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15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572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573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574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575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576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577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33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340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341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31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342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343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344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347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54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355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356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357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358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333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335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336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337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338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339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345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202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203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204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205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206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20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209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311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317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318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319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321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322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294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295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296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297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298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299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10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312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313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324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325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326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362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363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364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365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366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367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219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220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221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223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224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225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635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319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320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321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322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359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60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217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222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308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286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287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311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323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361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368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21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226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227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228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229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230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231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346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348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349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350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351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352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353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369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0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08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10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211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12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213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214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215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216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" name="그림 232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7" name="그림 233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8" name="그림 234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9" name="그림 236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0" name="그림 237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1" name="그림 316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2" name="그림 317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3" name="그림 318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4" name="그림 235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5" name="그림 238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6" name="그림 239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7" name="그림 240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8" name="그림 241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9" name="그림 242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0" name="그림 243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1" name="그림 244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2" name="그림 245" descr="1.png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3" name="그림 246" descr="1.png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4" name="그림 165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77" name="그룹 476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78" name="그림 85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86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87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88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89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90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91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92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93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94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95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96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97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98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99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100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101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102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103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104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105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106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107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108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109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110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111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112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113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114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115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116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117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118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119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120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121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122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123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519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520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521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522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523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5" name="그림 524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525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526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527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528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529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530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531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532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533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5" name="그림 534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535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536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537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538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539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540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541">
                  <a:hlinkClick r:id="rId4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542">
                  <a:hlinkClick r:id="rId4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475" name="그림 474"/>
            <p:cNvPicPr>
              <a:picLocks noChangeAspect="1"/>
            </p:cNvPicPr>
            <p:nvPr/>
          </p:nvPicPr>
          <p:blipFill>
            <a:blip r:embed="rId46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462" y="379871"/>
              <a:ext cx="962025" cy="390525"/>
            </a:xfrm>
            <a:prstGeom prst="rect">
              <a:avLst/>
            </a:prstGeom>
          </p:spPr>
        </p:pic>
      </p:grpSp>
      <p:cxnSp>
        <p:nvCxnSpPr>
          <p:cNvPr id="254" name="직선 연결선 253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5" name="직선 연결선 2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4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969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970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970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970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970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970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970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970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970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970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970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971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971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971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28</a:t>
            </a:r>
          </a:p>
        </p:txBody>
      </p:sp>
      <p:sp>
        <p:nvSpPr>
          <p:cNvPr id="2971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9714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29</a:t>
            </a:r>
          </a:p>
        </p:txBody>
      </p:sp>
      <p:sp>
        <p:nvSpPr>
          <p:cNvPr id="29715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9716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9717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9718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9719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9720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9721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9722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9723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9724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9725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9726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473" name="그룹 472"/>
          <p:cNvGrpSpPr/>
          <p:nvPr/>
        </p:nvGrpSpPr>
        <p:grpSpPr>
          <a:xfrm>
            <a:off x="145462" y="0"/>
            <a:ext cx="12013518" cy="5940889"/>
            <a:chOff x="145462" y="0"/>
            <a:chExt cx="12013518" cy="5940889"/>
          </a:xfrm>
        </p:grpSpPr>
        <p:grpSp>
          <p:nvGrpSpPr>
            <p:cNvPr id="474" name="그룹 473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476" name="그룹 475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44" name="그림 310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12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13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314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315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316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320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323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324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325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326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327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288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289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290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291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292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293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00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01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302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303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304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305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306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307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08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09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15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572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573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574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575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576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577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33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340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341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31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342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343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344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347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54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355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356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357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358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333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335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336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337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338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339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345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202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203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204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205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206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20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209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311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317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318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319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321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322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294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295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296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297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298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299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10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312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313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324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325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326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362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363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364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365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366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367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219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220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221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223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224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225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635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319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320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321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322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359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60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217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222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308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286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287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311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323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361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368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21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226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227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228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229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230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231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346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348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349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350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351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352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353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369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0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08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10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211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12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213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214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215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216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" name="그림 232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7" name="그림 233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8" name="그림 234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9" name="그림 236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0" name="그림 237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1" name="그림 316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2" name="그림 317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3" name="그림 318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4" name="그림 235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5" name="그림 238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6" name="그림 239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7" name="그림 240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8" name="그림 241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9" name="그림 242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0" name="그림 243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1" name="그림 244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2" name="그림 245" descr="1.png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3" name="그림 246" descr="1.png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4" name="그림 165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77" name="그룹 476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78" name="그림 85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86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87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88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89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90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91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92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93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94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95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96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97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98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99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100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101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102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103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104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105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106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107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108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109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110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111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112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113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114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115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116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117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118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119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120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121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122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123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519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520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521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522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523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5" name="그림 524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525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526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527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528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529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530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531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532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533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5" name="그림 534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535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536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537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538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539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540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541">
                  <a:hlinkClick r:id="rId4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542">
                  <a:hlinkClick r:id="rId4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475" name="그림 474"/>
            <p:cNvPicPr>
              <a:picLocks noChangeAspect="1"/>
            </p:cNvPicPr>
            <p:nvPr/>
          </p:nvPicPr>
          <p:blipFill>
            <a:blip r:embed="rId46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462" y="379871"/>
              <a:ext cx="962025" cy="390525"/>
            </a:xfrm>
            <a:prstGeom prst="rect">
              <a:avLst/>
            </a:prstGeom>
          </p:spPr>
        </p:pic>
      </p:grpSp>
      <p:cxnSp>
        <p:nvCxnSpPr>
          <p:cNvPr id="254" name="직선 연결선 253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5" name="직선 연결선 2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4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2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072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3072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072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2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072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72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073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73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073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73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073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73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073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073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738" name="AutoShape 1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29</a:t>
            </a:r>
          </a:p>
        </p:txBody>
      </p:sp>
      <p:sp>
        <p:nvSpPr>
          <p:cNvPr id="30739" name="AutoShape 1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740" name="AutoShape 125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741" name="AutoShape 127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742" name="AutoShape 129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743" name="AutoShape 1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0744" name="AutoShape 1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0745" name="AutoShape 13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0746" name="AutoShape 137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0747" name="AutoShape 139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0748" name="AutoShape 14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0749" name="AutoShape 14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0750" name="AutoShape 194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grpSp>
        <p:nvGrpSpPr>
          <p:cNvPr id="473" name="그룹 472"/>
          <p:cNvGrpSpPr/>
          <p:nvPr/>
        </p:nvGrpSpPr>
        <p:grpSpPr>
          <a:xfrm>
            <a:off x="145462" y="0"/>
            <a:ext cx="12013518" cy="5940889"/>
            <a:chOff x="145462" y="0"/>
            <a:chExt cx="12013518" cy="5940889"/>
          </a:xfrm>
        </p:grpSpPr>
        <p:grpSp>
          <p:nvGrpSpPr>
            <p:cNvPr id="474" name="그룹 473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476" name="그룹 475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44" name="그림 310" descr="1.png">
                  <a:hlinkClick r:id="rId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12" descr="1.png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13" descr="1.png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314" descr="1.png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315" descr="1.png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316" descr="1.png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320" descr="1.png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323" descr="1.png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324" descr="1.png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325" descr="1.png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326" descr="1.png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327" descr="1.png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288" descr="1.png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289" descr="1.png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290" descr="1.png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291" descr="1.png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292" descr="1.png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293" descr="1.png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00" descr="1.png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01" descr="1.png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302" descr="1.png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303" descr="1.png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304" descr="1.png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305" descr="1.png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306" descr="1.png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307" descr="1.png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08" descr="1.png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09" descr="1.png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15" descr="1.png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572" descr="1.png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573" descr="1.png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574" descr="1.png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575" descr="1.png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576" descr="1.png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577" descr="1.png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334" descr="1.png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340" descr="1.png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341" descr="1.png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314" descr="1.png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342" descr="1.png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343" descr="1.png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344" descr="1.png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347" descr="1.png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54" descr="1.png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355" descr="1.png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356" descr="1.png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357" descr="1.png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358" descr="1.png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333" descr="1.png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335" descr="1.png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336" descr="1.png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337" descr="1.png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338" descr="1.png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339" descr="1.png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345" descr="1.png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202" descr="1.png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203" descr="1.png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204" descr="1.png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205" descr="1.png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206" descr="1.png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207" descr="1.png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209" descr="1.png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311" descr="1.png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317" descr="1.png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318" descr="1.png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319" descr="1.png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321" descr="1.png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322" descr="1.png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294" descr="1.png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295" descr="1.png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296" descr="1.png">
                  <a:hlinkClick r:id="rId1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297" descr="1.png">
                  <a:hlinkClick r:id="rId1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298" descr="1.png">
                  <a:hlinkClick r:id="rId1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299" descr="1.png">
                  <a:hlinkClick r:id="rId1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10" descr="1.png">
                  <a:hlinkClick r:id="rId1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312" descr="1.png">
                  <a:hlinkClick r:id="rId1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313" descr="1.png">
                  <a:hlinkClick r:id="rId1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324" descr="1.png">
                  <a:hlinkClick r:id="rId1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325" descr="1.png">
                  <a:hlinkClick r:id="rId1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326" descr="1.png">
                  <a:hlinkClick r:id="rId1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362" descr="1.png">
                  <a:hlinkClick r:id="rId1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363" descr="1.png">
                  <a:hlinkClick r:id="rId1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364" descr="1.png">
                  <a:hlinkClick r:id="rId1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365" descr="1.png">
                  <a:hlinkClick r:id="rId1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366" descr="1.png">
                  <a:hlinkClick r:id="rId1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367" descr="1.png">
                  <a:hlinkClick r:id="rId2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219" descr="1.png">
                  <a:hlinkClick r:id="rId2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220" descr="1.png">
                  <a:hlinkClick r:id="rId2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221" descr="1.png">
                  <a:hlinkClick r:id="rId2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223" descr="1.png">
                  <a:hlinkClick r:id="rId2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224" descr="1.png">
                  <a:hlinkClick r:id="rId2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225" descr="1.png">
                  <a:hlinkClick r:id="rId2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635" descr="1.png">
                  <a:hlinkClick r:id="rId2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319" descr="1.png">
                  <a:hlinkClick r:id="rId2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320" descr="1.png">
                  <a:hlinkClick r:id="rId2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321" descr="1.png">
                  <a:hlinkClick r:id="rId2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322" descr="1.png">
                  <a:hlinkClick r:id="rId2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359" descr="1.png">
                  <a:hlinkClick r:id="rId2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60" descr="1.png">
                  <a:hlinkClick r:id="rId2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217" descr="1.png">
                  <a:hlinkClick r:id="rId2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222" descr="1.png">
                  <a:hlinkClick r:id="rId2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308" descr="1.png">
                  <a:hlinkClick r:id="rId2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286" descr="1.png">
                  <a:hlinkClick r:id="rId2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287" descr="1.png">
                  <a:hlinkClick r:id="rId2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311" descr="1.png">
                  <a:hlinkClick r:id="rId2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323" descr="1.png">
                  <a:hlinkClick r:id="rId2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361" descr="1.png">
                  <a:hlinkClick r:id="rId2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368" descr="1.png">
                  <a:hlinkClick r:id="rId2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218" descr="1.png">
                  <a:hlinkClick r:id="rId2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226" descr="1.png">
                  <a:hlinkClick r:id="rId2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227" descr="1.png">
                  <a:hlinkClick r:id="rId2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228" descr="1.png">
                  <a:hlinkClick r:id="rId2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229" descr="1.png">
                  <a:hlinkClick r:id="rId2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230" descr="1.png">
                  <a:hlinkClick r:id="rId2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231" descr="1.png">
                  <a:hlinkClick r:id="rId2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346" descr="1.png">
                  <a:hlinkClick r:id="rId2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348" descr="1.png">
                  <a:hlinkClick r:id="rId2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349" descr="1.png">
                  <a:hlinkClick r:id="rId2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350" descr="1.png">
                  <a:hlinkClick r:id="rId2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351" descr="1.png">
                  <a:hlinkClick r:id="rId2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352" descr="1.png">
                  <a:hlinkClick r:id="rId2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353" descr="1.png">
                  <a:hlinkClick r:id="rId2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369" descr="1.png">
                  <a:hlinkClick r:id="rId2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01" descr="1.png">
                  <a:hlinkClick r:id="rId2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08" descr="1.png">
                  <a:hlinkClick r:id="rId2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10" descr="1.png">
                  <a:hlinkClick r:id="rId2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211" descr="1.png">
                  <a:hlinkClick r:id="rId2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12" descr="1.png">
                  <a:hlinkClick r:id="rId2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213" descr="1.png">
                  <a:hlinkClick r:id="rId2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214" descr="1.png">
                  <a:hlinkClick r:id="rId2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215" descr="1.png">
                  <a:hlinkClick r:id="rId2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216" descr="1.png">
                  <a:hlinkClick r:id="rId2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" name="그림 232" descr="1.png">
                  <a:hlinkClick r:id="rId2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7" name="그림 233" descr="1.png">
                  <a:hlinkClick r:id="rId2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8" name="그림 234" descr="1.png">
                  <a:hlinkClick r:id="rId2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9" name="그림 236" descr="1.png">
                  <a:hlinkClick r:id="rId3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0" name="그림 237" descr="1.png">
                  <a:hlinkClick r:id="rId3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1" name="그림 316" descr="1.png">
                  <a:hlinkClick r:id="rId3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2" name="그림 317" descr="1.png">
                  <a:hlinkClick r:id="rId3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3" name="그림 318" descr="1.png">
                  <a:hlinkClick r:id="rId3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4" name="그림 235" descr="1.png">
                  <a:hlinkClick r:id="rId3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5" name="그림 238" descr="1.png">
                  <a:hlinkClick r:id="rId3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6" name="그림 239" descr="1.png">
                  <a:hlinkClick r:id="rId3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7" name="그림 240" descr="1.png">
                  <a:hlinkClick r:id="rId3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8" name="그림 241" descr="1.png">
                  <a:hlinkClick r:id="rId3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9" name="그림 242" descr="1.png">
                  <a:hlinkClick r:id="rId3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0" name="그림 243" descr="1.png">
                  <a:hlinkClick r:id="rId3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1" name="그림 244" descr="1.png">
                  <a:hlinkClick r:id="rId3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2" name="그림 245" descr="1.png">
                  <a:hlinkClick r:id="rId3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3" name="그림 246" descr="1.png">
                  <a:hlinkClick r:id="rId3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4" name="그림 165">
                  <a:hlinkClick r:id="rId3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77" name="그룹 476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78" name="그림 85">
                  <a:hlinkClick r:id="rId3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86">
                  <a:hlinkClick r:id="rId3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87">
                  <a:hlinkClick r:id="rId3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88">
                  <a:hlinkClick r:id="rId3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89">
                  <a:hlinkClick r:id="rId3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90">
                  <a:hlinkClick r:id="rId3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91">
                  <a:hlinkClick r:id="rId3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92">
                  <a:hlinkClick r:id="rId3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93">
                  <a:hlinkClick r:id="rId3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94">
                  <a:hlinkClick r:id="rId3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95">
                  <a:hlinkClick r:id="rId3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96">
                  <a:hlinkClick r:id="rId3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97">
                  <a:hlinkClick r:id="rId3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98">
                  <a:hlinkClick r:id="rId3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99">
                  <a:hlinkClick r:id="rId3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100">
                  <a:hlinkClick r:id="rId3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101">
                  <a:hlinkClick r:id="rId3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102">
                  <a:hlinkClick r:id="rId3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103">
                  <a:hlinkClick r:id="rId3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104">
                  <a:hlinkClick r:id="rId3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105">
                  <a:hlinkClick r:id="rId3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106">
                  <a:hlinkClick r:id="rId3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107">
                  <a:hlinkClick r:id="rId3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108">
                  <a:hlinkClick r:id="rId3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109">
                  <a:hlinkClick r:id="rId3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110">
                  <a:hlinkClick r:id="rId3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111">
                  <a:hlinkClick r:id="rId3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112">
                  <a:hlinkClick r:id="rId3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113">
                  <a:hlinkClick r:id="rId3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114">
                  <a:hlinkClick r:id="rId3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115">
                  <a:hlinkClick r:id="rId3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116">
                  <a:hlinkClick r:id="rId3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117">
                  <a:hlinkClick r:id="rId3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118">
                  <a:hlinkClick r:id="rId3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119">
                  <a:hlinkClick r:id="rId4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120">
                  <a:hlinkClick r:id="rId4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121">
                  <a:hlinkClick r:id="rId4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122">
                  <a:hlinkClick r:id="rId4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123">
                  <a:hlinkClick r:id="rId4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0" name="그림 519">
                  <a:hlinkClick r:id="rId4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520">
                  <a:hlinkClick r:id="rId4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521">
                  <a:hlinkClick r:id="rId4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522">
                  <a:hlinkClick r:id="rId4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523">
                  <a:hlinkClick r:id="rId4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5" name="그림 524">
                  <a:hlinkClick r:id="rId4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525">
                  <a:hlinkClick r:id="rId4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526">
                  <a:hlinkClick r:id="rId4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527">
                  <a:hlinkClick r:id="rId4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528">
                  <a:hlinkClick r:id="rId4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529">
                  <a:hlinkClick r:id="rId4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530">
                  <a:hlinkClick r:id="rId4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531">
                  <a:hlinkClick r:id="rId4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532">
                  <a:hlinkClick r:id="rId4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533">
                  <a:hlinkClick r:id="rId4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5" name="그림 534">
                  <a:hlinkClick r:id="rId4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535">
                  <a:hlinkClick r:id="rId4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536">
                  <a:hlinkClick r:id="rId4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537">
                  <a:hlinkClick r:id="rId4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538">
                  <a:hlinkClick r:id="rId4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539">
                  <a:hlinkClick r:id="rId4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540">
                  <a:hlinkClick r:id="rId4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541">
                  <a:hlinkClick r:id="rId4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542">
                  <a:hlinkClick r:id="rId4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475" name="그림 474"/>
            <p:cNvPicPr>
              <a:picLocks noChangeAspect="1"/>
            </p:cNvPicPr>
            <p:nvPr/>
          </p:nvPicPr>
          <p:blipFill>
            <a:blip r:embed="rId46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462" y="379871"/>
              <a:ext cx="962025" cy="390525"/>
            </a:xfrm>
            <a:prstGeom prst="rect">
              <a:avLst/>
            </a:prstGeom>
          </p:spPr>
        </p:pic>
      </p:grpSp>
      <p:cxnSp>
        <p:nvCxnSpPr>
          <p:cNvPr id="254" name="직선 연결선 253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5" name="직선 연결선 254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4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</TotalTime>
  <Words>841</Words>
  <Application>Microsoft Office PowerPoint</Application>
  <PresentationFormat>와이드스크린</PresentationFormat>
  <Paragraphs>841</Paragraphs>
  <Slides>29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29</vt:i4>
      </vt:variant>
    </vt:vector>
  </HeadingPairs>
  <TitlesOfParts>
    <vt:vector size="35" baseType="lpstr">
      <vt:lpstr>굴림</vt:lpstr>
      <vt:lpstr>맑은 고딕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8</cp:revision>
  <dcterms:modified xsi:type="dcterms:W3CDTF">2019-08-04T00:54:39Z</dcterms:modified>
</cp:coreProperties>
</file>