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7" autoAdjust="0"/>
    <p:restoredTop sz="94251" autoAdjust="0"/>
  </p:normalViewPr>
  <p:slideViewPr>
    <p:cSldViewPr>
      <p:cViewPr varScale="1">
        <p:scale>
          <a:sx n="41" d="100"/>
          <a:sy n="41" d="100"/>
        </p:scale>
        <p:origin x="72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7E0E3-D06B-4AEB-A53E-139B12DE115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520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67D41-4C9A-42D3-BA43-DF746AEEAF6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7761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C5E02-E14C-4EDD-8438-9280339DC4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505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9BD2B6-B861-4375-B586-F657CDF7C3C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5108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B7D970-522F-45C1-A36D-87BB6A6DA0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350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67FBC-6A05-41BC-B33C-3F59B0F8FE6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820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26534-5626-4F21-8AF3-CCE3F8C1F0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290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BDFBF5-2282-44BB-BA73-D3DAE012C4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8648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901205-3E0B-4411-831C-9A0222BA2E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333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071EC3-32F6-4CF0-B29F-261468F6AC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0230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4BE7B-38AB-427F-86F9-65378D8566F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552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A7C57D-0D36-45EA-95B7-7AF2BF0F5F1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202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99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5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7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8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0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2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3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4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5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6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7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09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0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2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3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4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5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6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7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19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0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1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2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3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4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5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6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7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69;&#45824;&#49345;03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&#50669;&#45824;&#49345;24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226" Type="http://schemas.openxmlformats.org/officeDocument/2006/relationships/image" Target="../media/image129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69;&#45824;&#49345;19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6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69;&#45824;&#49345;14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69;&#45824;&#49345;09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69;&#45824;&#49345;04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&#50669;&#45824;&#49345;25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69;&#45824;&#49345;20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7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69;&#45824;&#49345;15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1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3.png"/><Relationship Id="rId56" Type="http://schemas.openxmlformats.org/officeDocument/2006/relationships/hyperlink" Target="&#50669;&#45824;&#49345;10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5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4.xml"/><Relationship Id="rId46" Type="http://schemas.openxmlformats.org/officeDocument/2006/relationships/hyperlink" Target="&#50669;&#45824;&#49345;05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69;&#45824;&#49345;13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&#50669;&#45824;&#49345;26&#51109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&#50669;&#45824;&#49345;27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69;&#45824;&#49345;08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69;&#45824;&#49345;21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3.png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69;&#45824;&#49345;16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6.png"/><Relationship Id="rId37" Type="http://schemas.openxmlformats.org/officeDocument/2006/relationships/image" Target="../media/image4.png"/><Relationship Id="rId58" Type="http://schemas.openxmlformats.org/officeDocument/2006/relationships/hyperlink" Target="&#50669;&#45824;&#49345;11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0669;&#45824;&#49345;28&#51109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69;&#45824;&#49345;06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0669;&#45824;&#49345;22&#51109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49345;01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0669;&#45824;&#49345;17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0669;&#45824;&#49345;12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7.png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69;&#45824;&#49345;07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&#50669;&#45824;&#49345;29&#51109;.pptx" TargetMode="External"/><Relationship Id="rId213" Type="http://schemas.openxmlformats.org/officeDocument/2006/relationships/image" Target="../media/image92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69;&#45824;&#49345;02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6.png"/><Relationship Id="rId82" Type="http://schemas.openxmlformats.org/officeDocument/2006/relationships/hyperlink" Target="&#50669;&#45824;&#49345;23&#51109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slide" Target="slide19.xml"/><Relationship Id="rId105" Type="http://schemas.openxmlformats.org/officeDocument/2006/relationships/image" Target="../media/image38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1.png"/><Relationship Id="rId72" Type="http://schemas.openxmlformats.org/officeDocument/2006/relationships/hyperlink" Target="&#50669;&#45824;&#49345;18&#51109;.pptx" TargetMode="External"/><Relationship Id="rId93" Type="http://schemas.openxmlformats.org/officeDocument/2006/relationships/image" Target="../media/image32.png"/><Relationship Id="rId18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9" name="AutoShape 14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0" name="AutoShape 14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2" name="직선 연결선 23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7" name="AutoShape 3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8" name="AutoShape 33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9" name="AutoShape 338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0" name="AutoShape 340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1" name="AutoShape 34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2" name="AutoShape 34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3" name="AutoShape 34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4" name="AutoShape 39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6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7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79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79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79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4" name="그룹 133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30163"/>
              <a:ext cx="1181100" cy="390525"/>
            </a:xfrm>
            <a:prstGeom prst="rect">
              <a:avLst/>
            </a:prstGeom>
          </p:spPr>
        </p:pic>
        <p:grpSp>
          <p:nvGrpSpPr>
            <p:cNvPr id="136" name="그룹 135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04" name="Picture 185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86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7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8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9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0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11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12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13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7" name="그룹 136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8" name="그림 8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8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7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8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9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0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1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2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2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961</Words>
  <Application>Microsoft Office PowerPoint</Application>
  <PresentationFormat>와이드스크린</PresentationFormat>
  <Paragraphs>961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2019-07-16T02:05:33Z</dcterms:modified>
</cp:coreProperties>
</file>