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5" autoAdjust="0"/>
    <p:restoredTop sz="94251" autoAdjust="0"/>
  </p:normalViewPr>
  <p:slideViewPr>
    <p:cSldViewPr>
      <p:cViewPr varScale="1">
        <p:scale>
          <a:sx n="41" d="100"/>
          <a:sy n="41" d="100"/>
        </p:scale>
        <p:origin x="48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B3FD-AC17-4BC3-A950-7FB7335CDF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95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5263A-0B6E-4987-82B1-B208A6389A6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093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A93F-F0BB-4996-A7AF-D761CCAAEA4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145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3504B8-E8D5-4DD5-84DF-E2FA36EAE2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241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5B0BB-666A-44E6-8BE5-42323B1005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6111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81ED7D-646A-41BE-9339-4B15DF4D1E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652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617301-CE8B-42CF-A0CD-BE7C65DBFA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13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6CE2A-1CA4-488C-BD24-801CD88D59B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409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BA38E9-3662-4D9A-B4FB-25CE93396BD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7359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0E16D-47DB-4D15-B881-C3F1C4D9B66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6463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6C8FB-8FE0-47FC-BBBC-4662FB78C9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886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3DE83F-59E8-4DAF-BF7C-CC6881FC40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136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30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1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1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1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32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38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33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1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3.png"/><Relationship Id="rId30" Type="http://schemas.openxmlformats.org/officeDocument/2006/relationships/slide" Target="slide1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99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0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1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2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3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4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5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6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7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8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09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0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1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2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3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4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5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36" Type="http://schemas.openxmlformats.org/officeDocument/2006/relationships/image" Target="../media/image117.png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6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8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19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0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1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2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3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4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5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6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7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8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29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0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1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2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3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4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5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6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7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8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hyperlink" Target="../08&#47355;&#44592;/&#47355;&#44592;.pptx" TargetMode="External"/><Relationship Id="rId21" Type="http://schemas.openxmlformats.org/officeDocument/2006/relationships/slide" Target="slide11.xml"/><Relationship Id="rId42" Type="http://schemas.openxmlformats.org/officeDocument/2006/relationships/hyperlink" Target="../../&#44396;-&#49888;&#50557;%20&#49457;&#44221;&#47785;&#47197;.pptx" TargetMode="External"/><Relationship Id="rId63" Type="http://schemas.openxmlformats.org/officeDocument/2006/relationships/hyperlink" Target="&#50669;&#45824;&#49345;09&#51109;.pptx" TargetMode="External"/><Relationship Id="rId84" Type="http://schemas.openxmlformats.org/officeDocument/2006/relationships/image" Target="../media/image23.png"/><Relationship Id="rId138" Type="http://schemas.openxmlformats.org/officeDocument/2006/relationships/image" Target="../media/image50.png"/><Relationship Id="rId159" Type="http://schemas.openxmlformats.org/officeDocument/2006/relationships/hyperlink" Target="../29&#50836;&#50648;/&#50836;&#50648;.pptx" TargetMode="External"/><Relationship Id="rId170" Type="http://schemas.openxmlformats.org/officeDocument/2006/relationships/image" Target="../media/image66.png"/><Relationship Id="rId191" Type="http://schemas.openxmlformats.org/officeDocument/2006/relationships/hyperlink" Target="../../&#49888;&#50557;PPT/45%20&#47196;&#47560;&#49436;/&#47196;&#47560;&#49436;.pptx" TargetMode="External"/><Relationship Id="rId20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6" Type="http://schemas.openxmlformats.org/officeDocument/2006/relationships/image" Target="../media/image94.png"/><Relationship Id="rId107" Type="http://schemas.openxmlformats.org/officeDocument/2006/relationships/hyperlink" Target="../03&#47112;&#50948;&#44592;/&#47112;&#5094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hyperlink" Target="&#50669;&#45824;&#49345;04&#51109;.pptx" TargetMode="External"/><Relationship Id="rId74" Type="http://schemas.openxmlformats.org/officeDocument/2006/relationships/image" Target="../media/image18.png"/><Relationship Id="rId128" Type="http://schemas.openxmlformats.org/officeDocument/2006/relationships/image" Target="../media/image45.png"/><Relationship Id="rId149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95" Type="http://schemas.openxmlformats.org/officeDocument/2006/relationships/hyperlink" Target="&#50669;&#45824;&#49345;25&#51109;.pptx" TargetMode="External"/><Relationship Id="rId160" Type="http://schemas.openxmlformats.org/officeDocument/2006/relationships/image" Target="../media/image61.png"/><Relationship Id="rId181" Type="http://schemas.openxmlformats.org/officeDocument/2006/relationships/hyperlink" Target="../../&#49888;&#50557;PPT/40%20&#47560;&#53468;&#48373;&#51020;/&#47560;&#53468;&#48373;&#51020;.pptx" TargetMode="External"/><Relationship Id="rId216" Type="http://schemas.openxmlformats.org/officeDocument/2006/relationships/image" Target="../media/image89.png"/><Relationship Id="rId22" Type="http://schemas.openxmlformats.org/officeDocument/2006/relationships/slide" Target="slide31.xml"/><Relationship Id="rId43" Type="http://schemas.openxmlformats.org/officeDocument/2006/relationships/image" Target="../media/image2.png"/><Relationship Id="rId64" Type="http://schemas.openxmlformats.org/officeDocument/2006/relationships/image" Target="../media/image13.png"/><Relationship Id="rId118" Type="http://schemas.openxmlformats.org/officeDocument/2006/relationships/image" Target="../media/image40.png"/><Relationship Id="rId139" Type="http://schemas.openxmlformats.org/officeDocument/2006/relationships/hyperlink" Target="../19&#49884;&#54200;/&#49884;&#54200;.pptx" TargetMode="External"/><Relationship Id="rId85" Type="http://schemas.openxmlformats.org/officeDocument/2006/relationships/hyperlink" Target="&#50669;&#45824;&#49345;20&#51109;.pptx" TargetMode="External"/><Relationship Id="rId150" Type="http://schemas.openxmlformats.org/officeDocument/2006/relationships/image" Target="../media/image56.png"/><Relationship Id="rId171" Type="http://schemas.openxmlformats.org/officeDocument/2006/relationships/hyperlink" Target="../35&#54616;&#48149;&#44397;/&#54616;&#48149;&#44397;.pptx" TargetMode="External"/><Relationship Id="rId192" Type="http://schemas.openxmlformats.org/officeDocument/2006/relationships/image" Target="../media/image77.png"/><Relationship Id="rId206" Type="http://schemas.openxmlformats.org/officeDocument/2006/relationships/image" Target="../media/image84.png"/><Relationship Id="rId227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5.png"/><Relationship Id="rId129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8.png"/><Relationship Id="rId75" Type="http://schemas.openxmlformats.org/officeDocument/2006/relationships/hyperlink" Target="&#50669;&#45824;&#49345;15&#51109;.pptx" TargetMode="External"/><Relationship Id="rId96" Type="http://schemas.openxmlformats.org/officeDocument/2006/relationships/image" Target="../media/image29.png"/><Relationship Id="rId140" Type="http://schemas.openxmlformats.org/officeDocument/2006/relationships/image" Target="../media/image51.png"/><Relationship Id="rId161" Type="http://schemas.openxmlformats.org/officeDocument/2006/relationships/hyperlink" Target="../30&#50500;&#47784;&#49828;/&#50500;&#47784;&#49828;.pptx" TargetMode="External"/><Relationship Id="rId182" Type="http://schemas.openxmlformats.org/officeDocument/2006/relationships/image" Target="../media/image72.png"/><Relationship Id="rId217" Type="http://schemas.openxmlformats.org/officeDocument/2006/relationships/hyperlink" Target="../../&#49888;&#50557;PPT/58%20&#55176;&#48652;&#47532;&#49436;/&#55176;&#48652;&#4753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3.png"/><Relationship Id="rId65" Type="http://schemas.openxmlformats.org/officeDocument/2006/relationships/hyperlink" Target="&#50669;&#45824;&#49345;10&#51109;.pptx" TargetMode="External"/><Relationship Id="rId86" Type="http://schemas.openxmlformats.org/officeDocument/2006/relationships/image" Target="../media/image24.png"/><Relationship Id="rId130" Type="http://schemas.openxmlformats.org/officeDocument/2006/relationships/image" Target="../media/image46.png"/><Relationship Id="rId151" Type="http://schemas.openxmlformats.org/officeDocument/2006/relationships/hyperlink" Target="../25&#50696;&#47112;&#48120;&#50556;&#50528;&#44032;/&#50696;&#47112;&#48120;&#50556;&#50528;&#44032;.pptx" TargetMode="External"/><Relationship Id="rId172" Type="http://schemas.openxmlformats.org/officeDocument/2006/relationships/image" Target="../media/image67.png"/><Relationship Id="rId193" Type="http://schemas.openxmlformats.org/officeDocument/2006/relationships/hyperlink" Target="../../&#49888;&#50557;PPT/46%20&#44256;&#47536;&#46020;&#51204;&#49436;/&#44256;&#47536;&#46020;&#51204;&#49436;.pptx" TargetMode="External"/><Relationship Id="rId20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8" Type="http://schemas.openxmlformats.org/officeDocument/2006/relationships/image" Target="../media/image95.png"/><Relationship Id="rId13" Type="http://schemas.openxmlformats.org/officeDocument/2006/relationships/slide" Target="slide26.xml"/><Relationship Id="rId109" Type="http://schemas.openxmlformats.org/officeDocument/2006/relationships/hyperlink" Target="../04&#48124;&#49688;&#44592;/&#48124;&#49688;&#44592;.pptx" TargetMode="External"/><Relationship Id="rId34" Type="http://schemas.openxmlformats.org/officeDocument/2006/relationships/slide" Target="slide37.xml"/><Relationship Id="rId55" Type="http://schemas.openxmlformats.org/officeDocument/2006/relationships/hyperlink" Target="&#50669;&#45824;&#49345;05&#51109;.pptx" TargetMode="External"/><Relationship Id="rId76" Type="http://schemas.openxmlformats.org/officeDocument/2006/relationships/image" Target="../media/image19.png"/><Relationship Id="rId97" Type="http://schemas.openxmlformats.org/officeDocument/2006/relationships/hyperlink" Target="&#50669;&#45824;&#49345;26&#51109;.pptx" TargetMode="External"/><Relationship Id="rId120" Type="http://schemas.openxmlformats.org/officeDocument/2006/relationships/image" Target="../media/image41.png"/><Relationship Id="rId141" Type="http://schemas.openxmlformats.org/officeDocument/2006/relationships/hyperlink" Target="../20&#51104;&#50616;/&#51104;&#5061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2.png"/><Relationship Id="rId183" Type="http://schemas.openxmlformats.org/officeDocument/2006/relationships/hyperlink" Target="../../&#49888;&#50557;PPT/41%20&#47560;&#44032;&#48373;&#51020;/&#47560;&#44032;&#48373;&#51020;.pptx" TargetMode="External"/><Relationship Id="rId218" Type="http://schemas.openxmlformats.org/officeDocument/2006/relationships/image" Target="../media/image90.png"/><Relationship Id="rId24" Type="http://schemas.openxmlformats.org/officeDocument/2006/relationships/slide" Target="slide32.xml"/><Relationship Id="rId45" Type="http://schemas.openxmlformats.org/officeDocument/2006/relationships/hyperlink" Target="&#50669;&#45824;&#49345;27&#51109;.pptx" TargetMode="External"/><Relationship Id="rId66" Type="http://schemas.openxmlformats.org/officeDocument/2006/relationships/image" Target="../media/image14.png"/><Relationship Id="rId87" Type="http://schemas.openxmlformats.org/officeDocument/2006/relationships/hyperlink" Target="&#50669;&#45824;&#49345;21&#51109;.pptx" TargetMode="External"/><Relationship Id="rId110" Type="http://schemas.openxmlformats.org/officeDocument/2006/relationships/image" Target="../media/image36.png"/><Relationship Id="rId131" Type="http://schemas.openxmlformats.org/officeDocument/2006/relationships/hyperlink" Target="../15&#50640;&#49828;&#46972;/&#50640;&#49828;&#46972;.pptx" TargetMode="External"/><Relationship Id="rId152" Type="http://schemas.openxmlformats.org/officeDocument/2006/relationships/image" Target="../media/image57.png"/><Relationship Id="rId173" Type="http://schemas.openxmlformats.org/officeDocument/2006/relationships/hyperlink" Target="../36&#49828;&#48148;&#45264;/&#49828;&#48148;&#45264;.pptx" TargetMode="External"/><Relationship Id="rId194" Type="http://schemas.openxmlformats.org/officeDocument/2006/relationships/image" Target="../media/image78.png"/><Relationship Id="rId208" Type="http://schemas.openxmlformats.org/officeDocument/2006/relationships/image" Target="../media/image85.png"/><Relationship Id="rId229" Type="http://schemas.openxmlformats.org/officeDocument/2006/relationships/hyperlink" Target="../../&#49888;&#50557;PPT/64%20&#50836;&#54620;&#49340;&#49436;/&#50836;&#54620;&#49340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image" Target="../media/image9.png"/><Relationship Id="rId77" Type="http://schemas.openxmlformats.org/officeDocument/2006/relationships/hyperlink" Target="&#50669;&#45824;&#49345;16&#51109;.pptx" TargetMode="External"/><Relationship Id="rId100" Type="http://schemas.openxmlformats.org/officeDocument/2006/relationships/image" Target="../media/image31.png"/><Relationship Id="rId8" Type="http://schemas.openxmlformats.org/officeDocument/2006/relationships/slide" Target="slide4.xml"/><Relationship Id="rId98" Type="http://schemas.openxmlformats.org/officeDocument/2006/relationships/image" Target="../media/image30.png"/><Relationship Id="rId121" Type="http://schemas.openxmlformats.org/officeDocument/2006/relationships/hyperlink" Target="../10&#49324;&#47924;&#50648;&#54616;/&#49324;&#47924;&#50648;&#54616;.pptx" TargetMode="External"/><Relationship Id="rId142" Type="http://schemas.openxmlformats.org/officeDocument/2006/relationships/image" Target="../media/image52.png"/><Relationship Id="rId163" Type="http://schemas.openxmlformats.org/officeDocument/2006/relationships/hyperlink" Target="../31&#50724;&#48148;&#45852;/&#50724;&#48148;&#45852;1&#51109;.pptx" TargetMode="External"/><Relationship Id="rId184" Type="http://schemas.openxmlformats.org/officeDocument/2006/relationships/image" Target="../media/image73.png"/><Relationship Id="rId219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image" Target="../media/image96.png"/><Relationship Id="rId25" Type="http://schemas.openxmlformats.org/officeDocument/2006/relationships/slide" Target="slide13.xml"/><Relationship Id="rId46" Type="http://schemas.openxmlformats.org/officeDocument/2006/relationships/image" Target="../media/image4.png"/><Relationship Id="rId67" Type="http://schemas.openxmlformats.org/officeDocument/2006/relationships/hyperlink" Target="&#50669;&#45824;&#49345;11&#51109;.pptx" TargetMode="External"/><Relationship Id="rId20" Type="http://schemas.openxmlformats.org/officeDocument/2006/relationships/slide" Target="slide30.xml"/><Relationship Id="rId41" Type="http://schemas.openxmlformats.org/officeDocument/2006/relationships/slide" Target="slide8.xml"/><Relationship Id="rId62" Type="http://schemas.openxmlformats.org/officeDocument/2006/relationships/image" Target="../media/image12.png"/><Relationship Id="rId83" Type="http://schemas.openxmlformats.org/officeDocument/2006/relationships/hyperlink" Target="&#50669;&#45824;&#49345;19&#51109;.pptx" TargetMode="External"/><Relationship Id="rId88" Type="http://schemas.openxmlformats.org/officeDocument/2006/relationships/image" Target="../media/image25.png"/><Relationship Id="rId111" Type="http://schemas.openxmlformats.org/officeDocument/2006/relationships/hyperlink" Target="../05&#49888;&#47749;&#44592;/&#49888;&#47749;&#44592;.pptx" TargetMode="External"/><Relationship Id="rId132" Type="http://schemas.openxmlformats.org/officeDocument/2006/relationships/image" Target="../media/image47.png"/><Relationship Id="rId153" Type="http://schemas.openxmlformats.org/officeDocument/2006/relationships/hyperlink" Target="../26&#50640;&#49828;&#44180;/&#50640;&#49828;&#44180;.pptx" TargetMode="External"/><Relationship Id="rId174" Type="http://schemas.openxmlformats.org/officeDocument/2006/relationships/image" Target="../media/image68.png"/><Relationship Id="rId179" Type="http://schemas.openxmlformats.org/officeDocument/2006/relationships/hyperlink" Target="../39&#47568;&#46972;&#44592;/&#47568;&#46972;&#44592;.pptx" TargetMode="External"/><Relationship Id="rId195" Type="http://schemas.openxmlformats.org/officeDocument/2006/relationships/hyperlink" Target="../../&#49888;&#50557;PPT/47%20&#44256;&#47536;&#46020;&#54980;&#49436;/&#44256;&#47536;&#46020;&#54980;&#49436;.pptx" TargetMode="External"/><Relationship Id="rId209" Type="http://schemas.openxmlformats.org/officeDocument/2006/relationships/hyperlink" Target="../../&#49888;&#50557;PPT/54%20&#46356;&#47784;&#45936;&#51204;&#49436;/&#46356;&#47784;&#45936;&#51204;&#49436;.pptx" TargetMode="External"/><Relationship Id="rId190" Type="http://schemas.openxmlformats.org/officeDocument/2006/relationships/image" Target="../media/image76.png"/><Relationship Id="rId204" Type="http://schemas.openxmlformats.org/officeDocument/2006/relationships/image" Target="../media/image83.png"/><Relationship Id="rId220" Type="http://schemas.openxmlformats.org/officeDocument/2006/relationships/image" Target="../media/image91.png"/><Relationship Id="rId225" Type="http://schemas.openxmlformats.org/officeDocument/2006/relationships/hyperlink" Target="../../&#49888;&#50557;PPT/62%20&#50836;&#54620;&#51068;&#49436;/&#50836;&#54620;&#51068;&#49436;.pptx" TargetMode="External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hyperlink" Target="&#50669;&#45824;&#49345;06&#51109;.pptx" TargetMode="External"/><Relationship Id="rId106" Type="http://schemas.openxmlformats.org/officeDocument/2006/relationships/image" Target="../media/image34.png"/><Relationship Id="rId127" Type="http://schemas.openxmlformats.org/officeDocument/2006/relationships/hyperlink" Target="../13&#50669;&#45824;&#49345;/&#50669;&#45824;&#49345;.pptx" TargetMode="External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image" Target="../media/image7.png"/><Relationship Id="rId73" Type="http://schemas.openxmlformats.org/officeDocument/2006/relationships/hyperlink" Target="&#50669;&#45824;&#49345;14&#51109;.pptx" TargetMode="External"/><Relationship Id="rId78" Type="http://schemas.openxmlformats.org/officeDocument/2006/relationships/image" Target="../media/image20.png"/><Relationship Id="rId94" Type="http://schemas.openxmlformats.org/officeDocument/2006/relationships/image" Target="../media/image28.png"/><Relationship Id="rId99" Type="http://schemas.openxmlformats.org/officeDocument/2006/relationships/hyperlink" Target="&#50669;&#45824;&#49345;28&#51109;.pptx" TargetMode="External"/><Relationship Id="rId101" Type="http://schemas.openxmlformats.org/officeDocument/2006/relationships/hyperlink" Target="&#50669;&#45824;&#49345;29&#51109;.pptx" TargetMode="External"/><Relationship Id="rId122" Type="http://schemas.openxmlformats.org/officeDocument/2006/relationships/image" Target="../media/image42.png"/><Relationship Id="rId143" Type="http://schemas.openxmlformats.org/officeDocument/2006/relationships/hyperlink" Target="../21&#51204;&#46020;&#49436;/&#51204;&#46020;&#49436;.pptx" TargetMode="External"/><Relationship Id="rId148" Type="http://schemas.openxmlformats.org/officeDocument/2006/relationships/image" Target="../media/image55.png"/><Relationship Id="rId164" Type="http://schemas.openxmlformats.org/officeDocument/2006/relationships/image" Target="../media/image63.png"/><Relationship Id="rId169" Type="http://schemas.openxmlformats.org/officeDocument/2006/relationships/hyperlink" Target="../34&#45208;&#54996;/&#45208;&#54996;.pptx" TargetMode="External"/><Relationship Id="rId185" Type="http://schemas.openxmlformats.org/officeDocument/2006/relationships/hyperlink" Target="../../&#49888;&#50557;PPT/42%20&#45572;&#44032;&#48373;&#51020;/&#45572;&#44032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1.png"/><Relationship Id="rId210" Type="http://schemas.openxmlformats.org/officeDocument/2006/relationships/image" Target="../media/image86.png"/><Relationship Id="rId215" Type="http://schemas.openxmlformats.org/officeDocument/2006/relationships/hyperlink" Target="../../&#49888;&#50557;PPT/57%20&#48716;&#47112;&#47788;&#49436;/&#48716;&#47112;&#47788;&#49436;1&#51109;.pptx" TargetMode="External"/><Relationship Id="rId26" Type="http://schemas.openxmlformats.org/officeDocument/2006/relationships/slide" Target="slide33.xml"/><Relationship Id="rId231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hyperlink" Target="&#50669;&#45824;&#49345;01&#51109;.pptx" TargetMode="External"/><Relationship Id="rId68" Type="http://schemas.openxmlformats.org/officeDocument/2006/relationships/image" Target="../media/image15.png"/><Relationship Id="rId89" Type="http://schemas.openxmlformats.org/officeDocument/2006/relationships/hyperlink" Target="&#50669;&#45824;&#49345;22&#51109;.pptx" TargetMode="External"/><Relationship Id="rId112" Type="http://schemas.openxmlformats.org/officeDocument/2006/relationships/image" Target="../media/image37.png"/><Relationship Id="rId133" Type="http://schemas.openxmlformats.org/officeDocument/2006/relationships/hyperlink" Target="../16&#45712;&#54756;&#48120;&#50556;/&#45712;&#54756;&#48120;&#50556;.pptx" TargetMode="External"/><Relationship Id="rId154" Type="http://schemas.openxmlformats.org/officeDocument/2006/relationships/image" Target="../media/image58.png"/><Relationship Id="rId175" Type="http://schemas.openxmlformats.org/officeDocument/2006/relationships/hyperlink" Target="../37&#54617;&#44060;/&#54617;&#44060;.pptx" TargetMode="External"/><Relationship Id="rId196" Type="http://schemas.openxmlformats.org/officeDocument/2006/relationships/image" Target="../media/image79.png"/><Relationship Id="rId200" Type="http://schemas.openxmlformats.org/officeDocument/2006/relationships/image" Target="../media/image81.png"/><Relationship Id="rId16" Type="http://schemas.openxmlformats.org/officeDocument/2006/relationships/slide" Target="slide28.xml"/><Relationship Id="rId221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slide" Target="slide19.xml"/><Relationship Id="rId58" Type="http://schemas.openxmlformats.org/officeDocument/2006/relationships/image" Target="../media/image10.png"/><Relationship Id="rId79" Type="http://schemas.openxmlformats.org/officeDocument/2006/relationships/hyperlink" Target="&#50669;&#45824;&#49345;17&#51109;.pptx" TargetMode="External"/><Relationship Id="rId102" Type="http://schemas.openxmlformats.org/officeDocument/2006/relationships/image" Target="../media/image32.png"/><Relationship Id="rId123" Type="http://schemas.openxmlformats.org/officeDocument/2006/relationships/hyperlink" Target="../12&#50676;&#50773;&#44592;&#54616;/&#50676;&#50773;&#44592;&#54616;.pptx" TargetMode="External"/><Relationship Id="rId144" Type="http://schemas.openxmlformats.org/officeDocument/2006/relationships/image" Target="../media/image53.png"/><Relationship Id="rId90" Type="http://schemas.openxmlformats.org/officeDocument/2006/relationships/image" Target="../media/image26.png"/><Relationship Id="rId165" Type="http://schemas.openxmlformats.org/officeDocument/2006/relationships/hyperlink" Target="../32&#50836;&#45208;/&#50836;&#45208;.pptx" TargetMode="External"/><Relationship Id="rId186" Type="http://schemas.openxmlformats.org/officeDocument/2006/relationships/image" Target="../media/image74.png"/><Relationship Id="rId211" Type="http://schemas.openxmlformats.org/officeDocument/2006/relationships/hyperlink" Target="../../&#49888;&#50557;PPT/55%20&#46356;&#47784;&#45936;&#54980;&#49436;/&#46356;&#47784;&#45936;&#54980;&#49436;.pptx" TargetMode="External"/><Relationship Id="rId232" Type="http://schemas.openxmlformats.org/officeDocument/2006/relationships/image" Target="../media/image97.png"/><Relationship Id="rId27" Type="http://schemas.openxmlformats.org/officeDocument/2006/relationships/slide" Target="slide14.xml"/><Relationship Id="rId48" Type="http://schemas.openxmlformats.org/officeDocument/2006/relationships/image" Target="../media/image5.png"/><Relationship Id="rId69" Type="http://schemas.openxmlformats.org/officeDocument/2006/relationships/hyperlink" Target="&#50669;&#45824;&#49345;12&#51109;.pptx" TargetMode="External"/><Relationship Id="rId113" Type="http://schemas.openxmlformats.org/officeDocument/2006/relationships/hyperlink" Target="../06&#50668;&#54840;&#49688;&#50500;/&#50668;&#54840;&#49688;&#50500;.pptx" TargetMode="External"/><Relationship Id="rId134" Type="http://schemas.openxmlformats.org/officeDocument/2006/relationships/image" Target="../media/image48.png"/><Relationship Id="rId80" Type="http://schemas.openxmlformats.org/officeDocument/2006/relationships/image" Target="../media/image21.png"/><Relationship Id="rId155" Type="http://schemas.openxmlformats.org/officeDocument/2006/relationships/hyperlink" Target="../27&#45796;&#45768;&#50648;/&#45796;&#45768;&#50648;.pptx" TargetMode="External"/><Relationship Id="rId176" Type="http://schemas.openxmlformats.org/officeDocument/2006/relationships/image" Target="../media/image69.png"/><Relationship Id="rId197" Type="http://schemas.openxmlformats.org/officeDocument/2006/relationships/hyperlink" Target="../../&#49888;&#50557;PPT/48%20&#44040;&#46972;&#46356;&#50500;&#49436;/&#44040;&#46972;&#46356;&#50500;&#49436;.pptx" TargetMode="External"/><Relationship Id="rId201" Type="http://schemas.openxmlformats.org/officeDocument/2006/relationships/hyperlink" Target="../../&#49888;&#50557;PPT/50%20&#48716;&#47549;&#48372;&#49436;/&#48716;&#47549;&#48372;&#49436;.pptx" TargetMode="External"/><Relationship Id="rId222" Type="http://schemas.openxmlformats.org/officeDocument/2006/relationships/image" Target="../media/image92.png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hyperlink" Target="&#50669;&#45824;&#49345;07&#51109;.pptx" TargetMode="External"/><Relationship Id="rId103" Type="http://schemas.openxmlformats.org/officeDocument/2006/relationships/hyperlink" Target="../02&#52636;&#50528;&#44413;&#44592;/&#52636;&#50528;&#44413;&#44592;.pptx" TargetMode="External"/><Relationship Id="rId124" Type="http://schemas.openxmlformats.org/officeDocument/2006/relationships/image" Target="../media/image43.png"/><Relationship Id="rId70" Type="http://schemas.openxmlformats.org/officeDocument/2006/relationships/image" Target="../media/image16.png"/><Relationship Id="rId91" Type="http://schemas.openxmlformats.org/officeDocument/2006/relationships/hyperlink" Target="&#50669;&#45824;&#49345;23&#51109;.pptx" TargetMode="External"/><Relationship Id="rId145" Type="http://schemas.openxmlformats.org/officeDocument/2006/relationships/hyperlink" Target="../22&#50500;&#44032;/&#50500;&#44032;.pptx" TargetMode="External"/><Relationship Id="rId166" Type="http://schemas.openxmlformats.org/officeDocument/2006/relationships/image" Target="../media/image64.png"/><Relationship Id="rId187" Type="http://schemas.openxmlformats.org/officeDocument/2006/relationships/hyperlink" Target="../../&#49888;&#50557;PPT/43%20&#50836;&#54620;&#48373;&#51020;/&#50836;&#54620;&#48373;&#51020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87.png"/><Relationship Id="rId233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slide" Target="slide34.xml"/><Relationship Id="rId49" Type="http://schemas.openxmlformats.org/officeDocument/2006/relationships/hyperlink" Target="&#50669;&#45824;&#49345;02&#51109;.pptx" TargetMode="External"/><Relationship Id="rId114" Type="http://schemas.openxmlformats.org/officeDocument/2006/relationships/image" Target="../media/image38.png"/><Relationship Id="rId60" Type="http://schemas.openxmlformats.org/officeDocument/2006/relationships/image" Target="../media/image11.png"/><Relationship Id="rId81" Type="http://schemas.openxmlformats.org/officeDocument/2006/relationships/hyperlink" Target="&#50669;&#45824;&#49345;18&#51109;.pptx" TargetMode="External"/><Relationship Id="rId135" Type="http://schemas.openxmlformats.org/officeDocument/2006/relationships/hyperlink" Target="../17&#50640;&#49828;&#45908;/&#50640;&#49828;&#45908;.pptx" TargetMode="External"/><Relationship Id="rId156" Type="http://schemas.openxmlformats.org/officeDocument/2006/relationships/image" Target="../media/image59.png"/><Relationship Id="rId177" Type="http://schemas.openxmlformats.org/officeDocument/2006/relationships/hyperlink" Target="../38&#49828;&#44032;&#47028;/&#49828;&#44032;&#47028;.pptx" TargetMode="External"/><Relationship Id="rId198" Type="http://schemas.openxmlformats.org/officeDocument/2006/relationships/image" Target="../media/image80.png"/><Relationship Id="rId202" Type="http://schemas.openxmlformats.org/officeDocument/2006/relationships/image" Target="../media/image82.png"/><Relationship Id="rId223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image" Target="../media/image6.png"/><Relationship Id="rId104" Type="http://schemas.openxmlformats.org/officeDocument/2006/relationships/image" Target="../media/image33.png"/><Relationship Id="rId125" Type="http://schemas.openxmlformats.org/officeDocument/2006/relationships/hyperlink" Target="../11&#50676;&#50773;&#44592;&#49345;/&#50676;&#50773;&#44592;&#49345;.pptx" TargetMode="External"/><Relationship Id="rId146" Type="http://schemas.openxmlformats.org/officeDocument/2006/relationships/image" Target="../media/image54.png"/><Relationship Id="rId167" Type="http://schemas.openxmlformats.org/officeDocument/2006/relationships/hyperlink" Target="../33&#48120;&#44032;/&#48120;&#44032;.pptx" TargetMode="External"/><Relationship Id="rId188" Type="http://schemas.openxmlformats.org/officeDocument/2006/relationships/image" Target="../media/image75.png"/><Relationship Id="rId71" Type="http://schemas.openxmlformats.org/officeDocument/2006/relationships/hyperlink" Target="&#50669;&#45824;&#49345;13&#51109;.pptx" TargetMode="External"/><Relationship Id="rId92" Type="http://schemas.openxmlformats.org/officeDocument/2006/relationships/image" Target="../media/image27.png"/><Relationship Id="rId213" Type="http://schemas.openxmlformats.org/officeDocument/2006/relationships/hyperlink" Target="../../&#49888;&#50557;PPT/56%20&#46356;&#46020;&#49436;/&#46356;&#46020;&#49436;.pptx" TargetMode="External"/><Relationship Id="rId234" Type="http://schemas.openxmlformats.org/officeDocument/2006/relationships/image" Target="../media/image98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hyperlink" Target="../07&#49324;&#49324;&#44592;/&#49324;&#49324;&#44592;.pptx" TargetMode="External"/><Relationship Id="rId136" Type="http://schemas.openxmlformats.org/officeDocument/2006/relationships/image" Target="../media/image49.png"/><Relationship Id="rId157" Type="http://schemas.openxmlformats.org/officeDocument/2006/relationships/hyperlink" Target="../28&#54840;&#49464;&#50500;/&#54840;&#49464;&#50500;.pptx" TargetMode="External"/><Relationship Id="rId178" Type="http://schemas.openxmlformats.org/officeDocument/2006/relationships/image" Target="../media/image70.png"/><Relationship Id="rId61" Type="http://schemas.openxmlformats.org/officeDocument/2006/relationships/hyperlink" Target="&#50669;&#45824;&#49345;08&#51109;.pptx" TargetMode="External"/><Relationship Id="rId82" Type="http://schemas.openxmlformats.org/officeDocument/2006/relationships/image" Target="../media/image22.png"/><Relationship Id="rId199" Type="http://schemas.openxmlformats.org/officeDocument/2006/relationships/hyperlink" Target="../../&#49888;&#50557;PPT/49%20&#50640;&#48288;&#49548;&#49436;/&#50640;&#48288;&#49548;&#49436;.pptx" TargetMode="External"/><Relationship Id="rId203" Type="http://schemas.openxmlformats.org/officeDocument/2006/relationships/hyperlink" Target="../../&#49888;&#50557;PPT/51%20&#44264;&#47196;&#49352;&#49436;/&#44264;&#47196;&#49352;&#49436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3.png"/><Relationship Id="rId30" Type="http://schemas.openxmlformats.org/officeDocument/2006/relationships/slide" Target="slide35.xml"/><Relationship Id="rId105" Type="http://schemas.openxmlformats.org/officeDocument/2006/relationships/hyperlink" Target="&#52285;&#49464;&#44592;.pptx" TargetMode="External"/><Relationship Id="rId126" Type="http://schemas.openxmlformats.org/officeDocument/2006/relationships/image" Target="../media/image44.png"/><Relationship Id="rId147" Type="http://schemas.openxmlformats.org/officeDocument/2006/relationships/hyperlink" Target="../23&#51060;&#49324;&#50556;/&#51060;&#49324;&#50556;.pptx" TargetMode="External"/><Relationship Id="rId168" Type="http://schemas.openxmlformats.org/officeDocument/2006/relationships/image" Target="../media/image65.png"/><Relationship Id="rId51" Type="http://schemas.openxmlformats.org/officeDocument/2006/relationships/hyperlink" Target="&#50669;&#45824;&#49345;03&#51109;.pptx" TargetMode="External"/><Relationship Id="rId72" Type="http://schemas.openxmlformats.org/officeDocument/2006/relationships/image" Target="../media/image17.png"/><Relationship Id="rId93" Type="http://schemas.openxmlformats.org/officeDocument/2006/relationships/hyperlink" Target="&#50669;&#45824;&#49345;24&#51109;.pptx" TargetMode="External"/><Relationship Id="rId189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8.png"/><Relationship Id="rId235" Type="http://schemas.openxmlformats.org/officeDocument/2006/relationships/image" Target="../media/image139.png"/><Relationship Id="rId116" Type="http://schemas.openxmlformats.org/officeDocument/2006/relationships/image" Target="../media/image39.png"/><Relationship Id="rId137" Type="http://schemas.openxmlformats.org/officeDocument/2006/relationships/hyperlink" Target="../18&#50853;&#44592;/&#50853;&#44592;.pptx" TargetMode="External"/><Relationship Id="rId158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86" name="AutoShape 1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7" name="AutoShape 1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88" name="AutoShape 1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89" name="AutoShape 1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pic>
        <p:nvPicPr>
          <p:cNvPr id="209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41" name="직선 연결선 2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직선 연결선 2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09" name="AutoShape 3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10" name="AutoShape 3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11" name="AutoShape 3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2" name="AutoShape 3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13" name="AutoShape 397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1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1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1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3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4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51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51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516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61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61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618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72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72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720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1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82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82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823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3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92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92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925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6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02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02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028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13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13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130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23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23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232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3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33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33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335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5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43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43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437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8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53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53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4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540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64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64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642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74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74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744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5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84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84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847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7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94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94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949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50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836712"/>
            <a:ext cx="11906250" cy="3686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4581128"/>
            <a:ext cx="11906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5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51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2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52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154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154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154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256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256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256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7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358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9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359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359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9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461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461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461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2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563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563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4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564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666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666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666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768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768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768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9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870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1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871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871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1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97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97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973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4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07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07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076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7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7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78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28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28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280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1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38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38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383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3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48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48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485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6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58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58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588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69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69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690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0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79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79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7929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32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89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89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8953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56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99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99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99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99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99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99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99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99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99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99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99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99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99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99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99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99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99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99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99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99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99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99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99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99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99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99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99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99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99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99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99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99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99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99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38</a:t>
            </a:r>
          </a:p>
        </p:txBody>
      </p:sp>
      <p:sp>
        <p:nvSpPr>
          <p:cNvPr id="399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99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99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99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9977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9980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09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09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09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09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09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09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09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09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09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09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09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09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09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09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09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09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09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09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09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09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09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09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09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09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09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09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09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09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09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09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09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09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09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09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09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39</a:t>
            </a:r>
          </a:p>
        </p:txBody>
      </p:sp>
      <p:sp>
        <p:nvSpPr>
          <p:cNvPr id="409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0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001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004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19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9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9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9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19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9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9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9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9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9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9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9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9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20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20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20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20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20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20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20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20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20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20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20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20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20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20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20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20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20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20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20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20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20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20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20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20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20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40</a:t>
            </a:r>
          </a:p>
        </p:txBody>
      </p:sp>
      <p:sp>
        <p:nvSpPr>
          <p:cNvPr id="42025" name="AutoShape 19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2028" name="그림 1">
            <a:hlinkClick r:id="rId42" action="ppaction://hlinkpres?slideindex=1&amp;slidetitle="/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46063" y="71438"/>
            <a:ext cx="11322545" cy="5878585"/>
            <a:chOff x="246063" y="71438"/>
            <a:chExt cx="11322545" cy="5878585"/>
          </a:xfrm>
        </p:grpSpPr>
        <p:pic>
          <p:nvPicPr>
            <p:cNvPr id="144" name="그림 143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63" y="260350"/>
              <a:ext cx="1181100" cy="390525"/>
            </a:xfrm>
            <a:prstGeom prst="rect">
              <a:avLst/>
            </a:prstGeom>
          </p:spPr>
        </p:pic>
        <p:grpSp>
          <p:nvGrpSpPr>
            <p:cNvPr id="145" name="그룹 144"/>
            <p:cNvGrpSpPr/>
            <p:nvPr/>
          </p:nvGrpSpPr>
          <p:grpSpPr>
            <a:xfrm>
              <a:off x="6218700" y="71438"/>
              <a:ext cx="5349908" cy="444500"/>
              <a:chOff x="3470564" y="71438"/>
              <a:chExt cx="5349908" cy="444500"/>
            </a:xfrm>
          </p:grpSpPr>
          <p:pic>
            <p:nvPicPr>
              <p:cNvPr id="213" name="Picture 185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077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186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564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87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929" y="71438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188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70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189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0071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90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436" y="71438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91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0800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92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57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93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94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94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307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95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672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96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1036" y="71438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97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981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98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0179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99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0543" y="71438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00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0908" y="71438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01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1249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02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613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03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1978" y="323915"/>
                <a:ext cx="311152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04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2342" y="323915"/>
                <a:ext cx="309565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05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2708" y="323915"/>
                <a:ext cx="309564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06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1757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07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122" y="323915"/>
                <a:ext cx="309564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08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089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09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1264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10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629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Picture 211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993" y="323915"/>
                <a:ext cx="309565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Picture 212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1135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Picture 213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1500" y="323915"/>
                <a:ext cx="311152" cy="190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839416" y="5517232"/>
              <a:ext cx="10523983" cy="432791"/>
              <a:chOff x="1332657" y="115889"/>
              <a:chExt cx="10523983" cy="432791"/>
            </a:xfrm>
          </p:grpSpPr>
          <p:pic>
            <p:nvPicPr>
              <p:cNvPr id="147" name="그림 85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8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8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8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8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9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9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9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9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9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9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9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9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9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9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0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0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0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0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0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0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0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0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0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0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1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1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1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13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14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15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16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17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18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19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20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21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22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23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그림 18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그림 18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그림 19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그림 19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그림 19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그림 19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그림 19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그림 19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그림 19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그림 198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그림 199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그림 200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그림 201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그림 202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그림 203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그림 204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그림 205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그림 206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그림 207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그림 208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그림 209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그림 210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그림 211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9" name="직선 연결선 2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직선 연결선 2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1600</Words>
  <Application>Microsoft Office PowerPoint</Application>
  <PresentationFormat>와이드스크린</PresentationFormat>
  <Paragraphs>1600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2019-07-15T00:58:29Z</dcterms:modified>
</cp:coreProperties>
</file>