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82" autoAdjust="0"/>
    <p:restoredTop sz="94251" autoAdjust="0"/>
  </p:normalViewPr>
  <p:slideViewPr>
    <p:cSldViewPr>
      <p:cViewPr varScale="1">
        <p:scale>
          <a:sx n="41" d="100"/>
          <a:sy n="41" d="100"/>
        </p:scale>
        <p:origin x="78" y="77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0D7F8F-52FE-4508-B9A3-51CDDB21307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48889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0E45C6-6EC3-43C8-9954-CD8839635E0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11911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0F7E87-0162-4C30-8A79-F14EE293591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1346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01F0E6-7285-4444-B9AA-1E11EE5710E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31035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9FEFFD-5956-4B16-BFF5-B832B65960AB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68962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07F10D-004D-40A0-AB96-F630B7DDB83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0416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319D4D-915D-45CF-83B2-5DDBFBE9E91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27148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C5DF94-8128-4A48-8087-6776D0EADC5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62251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103DFE-0936-452A-B617-7EEDA490ED8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81887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48EFC1-BF73-4144-9313-00DA938F5FF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70163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A4D52B-D003-4B3D-AE74-4B8A789C535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14969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EB52C0B-8DCE-4F1A-971C-981832FD71A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80539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30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1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32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1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3.png"/><Relationship Id="rId37" Type="http://schemas.openxmlformats.org/officeDocument/2006/relationships/slide" Target="slide19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33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slide" Target="slide20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96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97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99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00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01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02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03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04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05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06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07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08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09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10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11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12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13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14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15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16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17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18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19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20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21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22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2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23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3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24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3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25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3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26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3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27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3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28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3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29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3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30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3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31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52" name="AutoShape 1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3" name="AutoShape 1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5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5" name="AutoShape 1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56" name="AutoShape 1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7" name="AutoShape 1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58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9" name="AutoShape 1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60" name="AutoShape 1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61" name="AutoShape 1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062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63" name="AutoShape 12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064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65" name="AutoShape 1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066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67" name="AutoShape 1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068" name="AutoShape 1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9" name="AutoShape 1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070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71" name="AutoShape 1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072" name="AutoShape 1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73" name="AutoShape 1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074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75" name="AutoShape 1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076" name="AutoShape 1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77" name="AutoShape 1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078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79" name="AutoShape 138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080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81" name="AutoShape 140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082" name="AutoShape 1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83" name="AutoShape 142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084" name="AutoShape 143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85" name="AutoShape 145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086" name="AutoShape 147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pic>
        <p:nvPicPr>
          <p:cNvPr id="2089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7027" y="71439"/>
            <a:ext cx="11271581" cy="5878584"/>
            <a:chOff x="297027" y="71439"/>
            <a:chExt cx="11271581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027" y="234005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0" name="직선 연결선 22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직선 연결선 2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0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6" name="AutoShape 3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7" name="AutoShape 3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8" name="AutoShape 3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9" name="AutoShape 3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80" name="AutoShape 3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81" name="AutoShape 3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082" name="AutoShape 3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83" name="AutoShape 3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084" name="AutoShape 3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5" name="AutoShape 3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086" name="AutoShape 3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7" name="AutoShape 3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088" name="AutoShape 3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089" name="AutoShape 3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90" name="AutoShape 3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091" name="AutoShape 3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92" name="AutoShape 3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093" name="AutoShape 3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94" name="AutoShape 3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095" name="AutoShape 3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96" name="AutoShape 3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097" name="AutoShape 3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98" name="AutoShape 3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099" name="AutoShape 3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100" name="AutoShape 3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101" name="AutoShape 3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102" name="AutoShape 3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103" name="AutoShape 338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104" name="AutoShape 3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105" name="AutoShape 340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106" name="AutoShape 3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107" name="AutoShape 342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108" name="AutoShape 3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109" name="AutoShape 346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110" name="AutoShape 397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113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7027" y="71439"/>
            <a:ext cx="11271581" cy="5878584"/>
            <a:chOff x="297027" y="71439"/>
            <a:chExt cx="11271581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027" y="234005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1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1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41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410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410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411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1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411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411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1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411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1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411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1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411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2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412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2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412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2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412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2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412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12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412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13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413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132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133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134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137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7027" y="71439"/>
            <a:ext cx="11271581" cy="5878584"/>
            <a:chOff x="297027" y="71439"/>
            <a:chExt cx="11271581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027" y="234005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51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51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51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513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3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513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3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513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3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513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513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513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4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514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4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514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4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514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4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514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4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514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5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515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5152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5153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5154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5155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5156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5157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5158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5161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7027" y="71439"/>
            <a:ext cx="11271581" cy="5878584"/>
            <a:chOff x="297027" y="71439"/>
            <a:chExt cx="11271581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027" y="234005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61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61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5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615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615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615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615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616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616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6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616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6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616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6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616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6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616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7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617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7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617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7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617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6176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6177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6178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6179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6180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6181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6182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6185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7027" y="71439"/>
            <a:ext cx="11271581" cy="5878584"/>
            <a:chOff x="297027" y="71439"/>
            <a:chExt cx="11271581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027" y="234005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71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71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717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717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718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8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718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8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718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718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8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718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8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718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9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719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9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719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9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719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9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719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9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719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7200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7201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7202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7203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7204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7205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7206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7209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7027" y="71439"/>
            <a:ext cx="11271581" cy="5878584"/>
            <a:chOff x="297027" y="71439"/>
            <a:chExt cx="11271581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027" y="234005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81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81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820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20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820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20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820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820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820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820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1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821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1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821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1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821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1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821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1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821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2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822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2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822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8224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8225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8226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8227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8228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8229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8230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8233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7027" y="71439"/>
            <a:ext cx="11271581" cy="5878584"/>
            <a:chOff x="297027" y="71439"/>
            <a:chExt cx="11271581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027" y="234005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92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92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922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922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922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923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3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923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923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3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923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3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923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3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923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4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924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4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924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4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924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4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924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924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924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925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925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9252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9253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9254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pic>
        <p:nvPicPr>
          <p:cNvPr id="9257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7027" y="71439"/>
            <a:ext cx="11271581" cy="5878584"/>
            <a:chOff x="297027" y="71439"/>
            <a:chExt cx="11271581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027" y="234005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024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024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024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025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5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025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5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025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5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025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025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025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6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026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6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026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6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026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6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026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6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026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7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027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0272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0273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0274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0275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0276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0277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0278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0281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7027" y="71439"/>
            <a:ext cx="11271581" cy="5878584"/>
            <a:chOff x="297027" y="71439"/>
            <a:chExt cx="11271581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027" y="234005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126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127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7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127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127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127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127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128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128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8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128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8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128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8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128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8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128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9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129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9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129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9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129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1296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1297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1298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1299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1300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1301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1302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1305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7027" y="71439"/>
            <a:ext cx="11271581" cy="5878584"/>
            <a:chOff x="297027" y="71439"/>
            <a:chExt cx="11271581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027" y="234005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229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229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229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229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230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30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230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30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230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230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30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230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30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230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1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231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1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231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1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231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1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231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1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231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2320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2321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2322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2323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2324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2325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2326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2329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7027" y="71439"/>
            <a:ext cx="11271581" cy="5878584"/>
            <a:chOff x="297027" y="71439"/>
            <a:chExt cx="11271581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027" y="234005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331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331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332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2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332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2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332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332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332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332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3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333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3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333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3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333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3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333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3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333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4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334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4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334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3344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3345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3346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3347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3348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3349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3350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3353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7027" y="71439"/>
            <a:ext cx="11271581" cy="5878584"/>
            <a:chOff x="297027" y="71439"/>
            <a:chExt cx="11271581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027" y="234005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434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434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434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434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434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435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5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435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435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5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435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5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435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5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435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6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436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6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436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6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436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6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436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436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436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437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437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4372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4373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4374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4377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7027" y="71439"/>
            <a:ext cx="11271581" cy="5878584"/>
            <a:chOff x="297027" y="71439"/>
            <a:chExt cx="11271581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027" y="234005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536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536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536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537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7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537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7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537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7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537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537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537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8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538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8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538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8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538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8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538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8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538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9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539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5392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5393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5394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5395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5396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5397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5398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5401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7027" y="71439"/>
            <a:ext cx="11271581" cy="5878584"/>
            <a:chOff x="297027" y="71439"/>
            <a:chExt cx="11271581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027" y="234005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638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639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9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639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639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639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639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640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640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40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640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40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640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40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640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40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640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41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641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41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641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1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641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6416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6417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6418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6419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6420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6421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6422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6425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7027" y="71439"/>
            <a:ext cx="11271581" cy="5878584"/>
            <a:chOff x="297027" y="71439"/>
            <a:chExt cx="11271581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027" y="234005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741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741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741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741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741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741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741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741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741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742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742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742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742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742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742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742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742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742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742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743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743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743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743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743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743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743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743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743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743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17440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7441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7442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7443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7444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7445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7446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7449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7027" y="71439"/>
            <a:ext cx="11271581" cy="5878584"/>
            <a:chOff x="297027" y="71439"/>
            <a:chExt cx="11271581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027" y="234005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843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843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843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843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843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844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844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844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844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844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844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844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844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844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844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845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845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845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845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845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845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845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845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845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845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846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846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846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846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8464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8465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18466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8467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8468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8469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8470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8473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7027" y="71439"/>
            <a:ext cx="11271581" cy="5878584"/>
            <a:chOff x="297027" y="71439"/>
            <a:chExt cx="11271581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027" y="234005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945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946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946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946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946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946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946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946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946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946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946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947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947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947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947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947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947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947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947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947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947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948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948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948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948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948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948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948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948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948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948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949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949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18</a:t>
            </a:r>
          </a:p>
        </p:txBody>
      </p:sp>
      <p:sp>
        <p:nvSpPr>
          <p:cNvPr id="19492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9493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9494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9497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7027" y="71439"/>
            <a:ext cx="11271581" cy="5878584"/>
            <a:chOff x="297027" y="71439"/>
            <a:chExt cx="11271581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027" y="234005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048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48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48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48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48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48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48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49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49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49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49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049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49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049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049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49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049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50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050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50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050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50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050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50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050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50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050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51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051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512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0513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514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0515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516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19</a:t>
            </a:r>
          </a:p>
        </p:txBody>
      </p:sp>
      <p:sp>
        <p:nvSpPr>
          <p:cNvPr id="20517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0518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0521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7027" y="71439"/>
            <a:ext cx="11271581" cy="5878584"/>
            <a:chOff x="297027" y="71439"/>
            <a:chExt cx="11271581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027" y="234005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150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150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150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151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151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151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151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151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151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151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151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151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151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152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152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152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152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152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152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152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152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152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152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153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153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153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153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153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153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1536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1537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1538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1539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1540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1541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20</a:t>
            </a:r>
          </a:p>
        </p:txBody>
      </p:sp>
      <p:sp>
        <p:nvSpPr>
          <p:cNvPr id="21542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1545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7027" y="71439"/>
            <a:ext cx="11271581" cy="5878584"/>
            <a:chOff x="297027" y="71439"/>
            <a:chExt cx="11271581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027" y="234005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253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21</a:t>
            </a:r>
          </a:p>
        </p:txBody>
      </p:sp>
      <p:sp>
        <p:nvSpPr>
          <p:cNvPr id="2253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253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253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253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253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253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253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253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254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254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254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254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254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254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254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254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254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254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255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255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255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255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255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255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255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255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255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255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2560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2561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2562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2563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2564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2565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2566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2569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7027" y="71439"/>
            <a:ext cx="11271581" cy="5878584"/>
            <a:chOff x="297027" y="71439"/>
            <a:chExt cx="11271581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027" y="234005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355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355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355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22</a:t>
            </a:r>
          </a:p>
        </p:txBody>
      </p:sp>
      <p:sp>
        <p:nvSpPr>
          <p:cNvPr id="2355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355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356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356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356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356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356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356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356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356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356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356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357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357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357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357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357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357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357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357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357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357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358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358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358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358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3584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3585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3586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3587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3588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3589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3590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3593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7027" y="71439"/>
            <a:ext cx="11271581" cy="5878584"/>
            <a:chOff x="297027" y="71439"/>
            <a:chExt cx="11271581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027" y="234005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457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458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458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458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458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23</a:t>
            </a:r>
          </a:p>
        </p:txBody>
      </p:sp>
      <p:sp>
        <p:nvSpPr>
          <p:cNvPr id="2458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458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458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458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458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458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459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459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459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459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459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459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459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459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459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459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460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460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460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460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460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460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460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460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460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460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461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461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4612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4613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4614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4617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7027" y="71439"/>
            <a:ext cx="11271581" cy="5878584"/>
            <a:chOff x="297027" y="71439"/>
            <a:chExt cx="11271581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027" y="234005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560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560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560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560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560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560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560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24</a:t>
            </a:r>
          </a:p>
        </p:txBody>
      </p:sp>
      <p:sp>
        <p:nvSpPr>
          <p:cNvPr id="2561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561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561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561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561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561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561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561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561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561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562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562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562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562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562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562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562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562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562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562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563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563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5632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5633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5634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5635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5636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5637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5638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5641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7027" y="71439"/>
            <a:ext cx="11271581" cy="5878584"/>
            <a:chOff x="297027" y="71439"/>
            <a:chExt cx="11271581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027" y="234005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662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662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662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663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663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663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663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663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663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25</a:t>
            </a:r>
          </a:p>
        </p:txBody>
      </p:sp>
      <p:sp>
        <p:nvSpPr>
          <p:cNvPr id="2663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663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663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663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664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664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664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664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664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664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664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664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664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664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665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665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665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665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665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665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6656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6657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6658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6659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6660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6661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6662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6665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7027" y="71439"/>
            <a:ext cx="11271581" cy="5878584"/>
            <a:chOff x="297027" y="71439"/>
            <a:chExt cx="11271581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027" y="234005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765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765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765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765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765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765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765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765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765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766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766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26</a:t>
            </a:r>
          </a:p>
        </p:txBody>
      </p:sp>
      <p:sp>
        <p:nvSpPr>
          <p:cNvPr id="2766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766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766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766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766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766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766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766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767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767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767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767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767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767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767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767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767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767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7680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7681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7682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7683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7684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7685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7686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7689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7027" y="71439"/>
            <a:ext cx="11271581" cy="5878584"/>
            <a:chOff x="297027" y="71439"/>
            <a:chExt cx="11271581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027" y="234005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867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867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867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867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867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868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868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868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868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868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868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868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868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27</a:t>
            </a:r>
          </a:p>
        </p:txBody>
      </p:sp>
      <p:sp>
        <p:nvSpPr>
          <p:cNvPr id="2868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868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869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869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869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869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869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869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869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869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869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869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870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870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870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870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8704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8705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8706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8707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8708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8709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8710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8713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7027" y="71439"/>
            <a:ext cx="11271581" cy="5878584"/>
            <a:chOff x="297027" y="71439"/>
            <a:chExt cx="11271581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027" y="234005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96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97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97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97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97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97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970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970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970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970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970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971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971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971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28</a:t>
            </a:r>
          </a:p>
        </p:txBody>
      </p:sp>
      <p:sp>
        <p:nvSpPr>
          <p:cNvPr id="2971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971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971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971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971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971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971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972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972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972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972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972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972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972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972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972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972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973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973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9732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9733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9734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9737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7027" y="71439"/>
            <a:ext cx="11271581" cy="5878584"/>
            <a:chOff x="297027" y="71439"/>
            <a:chExt cx="11271581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027" y="234005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07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7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2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073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73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073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73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073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73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073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073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73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29</a:t>
            </a:r>
          </a:p>
        </p:txBody>
      </p:sp>
      <p:sp>
        <p:nvSpPr>
          <p:cNvPr id="3073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74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074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74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074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74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074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74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074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74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074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75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075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752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0753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754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0755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0756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0757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0758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0761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7027" y="71439"/>
            <a:ext cx="11271581" cy="5878584"/>
            <a:chOff x="297027" y="71439"/>
            <a:chExt cx="11271581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027" y="234005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17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17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17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17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175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175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175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175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175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175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175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175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175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176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176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176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176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176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30</a:t>
            </a:r>
          </a:p>
        </p:txBody>
      </p:sp>
      <p:sp>
        <p:nvSpPr>
          <p:cNvPr id="3176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176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176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176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176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177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177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177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177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177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177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1776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1777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1778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1779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1780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1781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1782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1785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7027" y="71439"/>
            <a:ext cx="11271581" cy="5878584"/>
            <a:chOff x="297027" y="71439"/>
            <a:chExt cx="11271581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027" y="234005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27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27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27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27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277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277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277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277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277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278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278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278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278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278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278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278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278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278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278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279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31</a:t>
            </a:r>
          </a:p>
        </p:txBody>
      </p:sp>
      <p:sp>
        <p:nvSpPr>
          <p:cNvPr id="3279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279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279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279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279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279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279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279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279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2800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2801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2802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2803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2804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2805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2806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2809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7027" y="71439"/>
            <a:ext cx="11271581" cy="5878584"/>
            <a:chOff x="297027" y="71439"/>
            <a:chExt cx="11271581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027" y="234005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37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37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37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37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379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380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380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380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380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380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380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380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380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380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380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381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381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381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381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381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381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381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32</a:t>
            </a:r>
          </a:p>
        </p:txBody>
      </p:sp>
      <p:sp>
        <p:nvSpPr>
          <p:cNvPr id="3381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381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381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382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382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382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382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3824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3825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3826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3827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3828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3829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3830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3833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7027" y="71439"/>
            <a:ext cx="11271581" cy="5878584"/>
            <a:chOff x="297027" y="71439"/>
            <a:chExt cx="11271581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027" y="234005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48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48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48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48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482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482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482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482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482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482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482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483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483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483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483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483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483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483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483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483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483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484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484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484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33</a:t>
            </a:r>
          </a:p>
        </p:txBody>
      </p:sp>
      <p:sp>
        <p:nvSpPr>
          <p:cNvPr id="3484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484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484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484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484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484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484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485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485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4852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4853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4854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4857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7027" y="71439"/>
            <a:ext cx="11271581" cy="5878584"/>
            <a:chOff x="297027" y="71439"/>
            <a:chExt cx="11271581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027" y="234005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584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584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584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584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584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584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584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585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585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585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585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585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585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585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585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585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585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586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586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586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586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586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586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586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586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586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34</a:t>
            </a:r>
          </a:p>
        </p:txBody>
      </p:sp>
      <p:sp>
        <p:nvSpPr>
          <p:cNvPr id="3586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587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587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5872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5873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5874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5875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5876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5877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5878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5881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7027" y="71439"/>
            <a:ext cx="11271581" cy="5878584"/>
            <a:chOff x="297027" y="71439"/>
            <a:chExt cx="11271581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027" y="234005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686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686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686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687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687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687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687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687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687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687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687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687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687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688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688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688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688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688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688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688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688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688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688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689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689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689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689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689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35</a:t>
            </a:r>
          </a:p>
        </p:txBody>
      </p:sp>
      <p:sp>
        <p:nvSpPr>
          <p:cNvPr id="3689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6896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6897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6898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6899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6900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6901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6902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6905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7027" y="71439"/>
            <a:ext cx="11271581" cy="5878584"/>
            <a:chOff x="297027" y="71439"/>
            <a:chExt cx="11271581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027" y="234005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789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789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789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789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789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789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789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789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789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790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790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790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790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790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790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790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790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790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790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791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791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791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791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791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791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791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791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791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791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7920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36</a:t>
            </a:r>
          </a:p>
        </p:txBody>
      </p:sp>
      <p:sp>
        <p:nvSpPr>
          <p:cNvPr id="37921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7922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7923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7924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7925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7926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7929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7027" y="71439"/>
            <a:ext cx="11271581" cy="5878584"/>
            <a:chOff x="297027" y="71439"/>
            <a:chExt cx="11271581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027" y="234005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891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891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891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891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891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892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892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892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892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892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892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892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892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892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892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893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893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893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893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893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893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893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893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893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893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894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894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894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894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8944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8945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8946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37</a:t>
            </a:r>
          </a:p>
        </p:txBody>
      </p:sp>
      <p:sp>
        <p:nvSpPr>
          <p:cNvPr id="38947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8948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8949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8950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8953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7027" y="71439"/>
            <a:ext cx="11271581" cy="5878584"/>
            <a:chOff x="297027" y="71439"/>
            <a:chExt cx="11271581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027" y="234005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</TotalTime>
  <Words>1369</Words>
  <Application>Microsoft Office PowerPoint</Application>
  <PresentationFormat>와이드스크린</PresentationFormat>
  <Paragraphs>1369</Paragraphs>
  <Slides>37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37</vt:i4>
      </vt:variant>
    </vt:vector>
  </HeadingPairs>
  <TitlesOfParts>
    <vt:vector size="43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12</cp:revision>
  <dcterms:modified xsi:type="dcterms:W3CDTF">2019-07-12T00:00:44Z</dcterms:modified>
</cp:coreProperties>
</file>