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5"/>
  </p:notesMasterIdLst>
  <p:sldIdLst>
    <p:sldId id="258" r:id="rId2"/>
    <p:sldId id="321" r:id="rId3"/>
    <p:sldId id="260" r:id="rId4"/>
    <p:sldId id="262" r:id="rId5"/>
    <p:sldId id="264" r:id="rId6"/>
    <p:sldId id="266" r:id="rId7"/>
    <p:sldId id="268" r:id="rId8"/>
    <p:sldId id="270" r:id="rId9"/>
    <p:sldId id="272" r:id="rId10"/>
    <p:sldId id="274" r:id="rId11"/>
    <p:sldId id="276" r:id="rId12"/>
    <p:sldId id="278" r:id="rId13"/>
    <p:sldId id="280" r:id="rId14"/>
    <p:sldId id="282" r:id="rId15"/>
    <p:sldId id="284" r:id="rId16"/>
    <p:sldId id="286" r:id="rId17"/>
    <p:sldId id="288" r:id="rId18"/>
    <p:sldId id="290" r:id="rId19"/>
    <p:sldId id="292" r:id="rId20"/>
    <p:sldId id="294" r:id="rId21"/>
    <p:sldId id="296" r:id="rId22"/>
    <p:sldId id="298" r:id="rId23"/>
    <p:sldId id="300" r:id="rId24"/>
    <p:sldId id="302" r:id="rId25"/>
    <p:sldId id="304" r:id="rId26"/>
    <p:sldId id="306" r:id="rId27"/>
    <p:sldId id="308" r:id="rId28"/>
    <p:sldId id="310" r:id="rId29"/>
    <p:sldId id="312" r:id="rId30"/>
    <p:sldId id="314" r:id="rId31"/>
    <p:sldId id="316" r:id="rId32"/>
    <p:sldId id="318" r:id="rId33"/>
    <p:sldId id="320" r:id="rId34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65" autoAdjust="0"/>
    <p:restoredTop sz="94660"/>
  </p:normalViewPr>
  <p:slideViewPr>
    <p:cSldViewPr>
      <p:cViewPr varScale="1">
        <p:scale>
          <a:sx n="55" d="100"/>
          <a:sy n="55" d="100"/>
        </p:scale>
        <p:origin x="108" y="1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EEE3FBE0-FB4B-4AD8-A4EF-CF7BFEB6C4A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1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4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EE584598-1943-4046-8E4E-865190139666}" type="slidenum">
              <a:rPr lang="en-US" altLang="ko-KR" smtClean="0"/>
              <a:pPr>
                <a:spcBef>
                  <a:spcPct val="0"/>
                </a:spcBef>
              </a:pPr>
              <a:t>2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8915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8916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79C335F1-913F-4EBD-9A44-E7B2BADC9CDE}" type="slidenum">
              <a:rPr lang="en-US" altLang="ko-KR" smtClean="0"/>
              <a:pPr>
                <a:spcBef>
                  <a:spcPct val="0"/>
                </a:spcBef>
              </a:pPr>
              <a:t>33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9장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48920-C844-4CAF-AE83-C52C9E8174D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25090873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로마서 9장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FFC24-C735-41AB-AC6F-D93F11845CB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9794283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9장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1590C5-620D-4BDA-9531-DF5E5A90F92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7078510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9장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F02FB2-D385-4A41-9498-1784DA8AAF3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0468117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9장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47C89B-518C-4C8A-B374-73C0C233ECA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6045724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9장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40C09A-4694-452A-BD11-9458E3F5D8B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9385038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9장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6E1A0F-2E64-4C89-BBEE-7294C63E1DE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5886047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9장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F2B3F-9AD8-460F-9712-E9F5486B981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3988445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9장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D4F901-4B37-40D6-B602-5A6A01B6AD6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0069069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9장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87027A-ECE1-4B91-A9BE-B5B744C2F05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4312429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9장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8E3EA7-B219-4387-842E-42B80B9C01C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3505828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로마서 9장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914FB57D-D92E-4B2B-91AF-83F9FA67158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9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86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4&#50696;&#47112;&#48120;&#50556;/&#50696;&#47112;&#48120;&#50556;.pptx" TargetMode="External"/><Relationship Id="rId21" Type="http://schemas.openxmlformats.org/officeDocument/2006/relationships/slide" Target="slide10.xml"/><Relationship Id="rId42" Type="http://schemas.openxmlformats.org/officeDocument/2006/relationships/image" Target="../media/image5.png"/><Relationship Id="rId63" Type="http://schemas.openxmlformats.org/officeDocument/2006/relationships/hyperlink" Target="&#47196;&#47560;&#49436;14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45%20&#47196;&#47560;&#49436;/&#47196;&#47560;&#49436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61%20&#48288;&#46300;&#47196;&#54980;&#49436;/&#48288;&#46300;&#47196;&#54980;&#49436;.pptx" TargetMode="External"/><Relationship Id="rId107" Type="http://schemas.openxmlformats.org/officeDocument/2006/relationships/hyperlink" Target="../../&#44396;&#50557;PPT/19&#49884;&#54200;/&#49884;&#54200;.pptx" TargetMode="External"/><Relationship Id="rId11" Type="http://schemas.openxmlformats.org/officeDocument/2006/relationships/slide" Target="slide5.xml"/><Relationship Id="rId32" Type="http://schemas.openxmlformats.org/officeDocument/2006/relationships/slide" Target="slide17.xml"/><Relationship Id="rId53" Type="http://schemas.openxmlformats.org/officeDocument/2006/relationships/hyperlink" Target="&#47196;&#47560;&#49436;09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&#47560;&#53468;&#48373;&#51020;.pptx" TargetMode="External"/><Relationship Id="rId5" Type="http://schemas.openxmlformats.org/officeDocument/2006/relationships/slide" Target="slide2.xml"/><Relationship Id="rId95" Type="http://schemas.openxmlformats.org/officeDocument/2006/relationships/hyperlink" Target="../../&#44396;&#50557;PPT/13&#50669;&#45824;&#49345;/&#50669;&#45824;&#49345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56%20&#46356;&#46020;&#49436;/&#46356;&#46020;&#49436;.pptx" TargetMode="External"/><Relationship Id="rId22" Type="http://schemas.openxmlformats.org/officeDocument/2006/relationships/slide" Target="slide30.xml"/><Relationship Id="rId43" Type="http://schemas.openxmlformats.org/officeDocument/2006/relationships/hyperlink" Target="&#47196;&#47560;&#49436;04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../&#44396;&#50557;PPT/35&#54616;&#48149;&#44397;/&#54616;&#48149;&#44397;.pptx" TargetMode="External"/><Relationship Id="rId85" Type="http://schemas.openxmlformats.org/officeDocument/2006/relationships/hyperlink" Target="../../&#44396;&#50557;PPT/08&#47355;&#44592;/&#47355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51%20&#44264;&#47196;&#49352;&#49436;/&#44264;&#47196;&#49352;&#49436;.pptx" TargetMode="External"/><Relationship Id="rId192" Type="http://schemas.openxmlformats.org/officeDocument/2006/relationships/image" Target="../media/image80.png"/><Relationship Id="rId12" Type="http://schemas.openxmlformats.org/officeDocument/2006/relationships/slide" Target="slide25.xml"/><Relationship Id="rId33" Type="http://schemas.openxmlformats.org/officeDocument/2006/relationships/slide" Target="slide18.xml"/><Relationship Id="rId108" Type="http://schemas.openxmlformats.org/officeDocument/2006/relationships/image" Target="../media/image38.png"/><Relationship Id="rId129" Type="http://schemas.openxmlformats.org/officeDocument/2006/relationships/hyperlink" Target="../../&#44396;&#50557;PPT/30&#50500;&#47784;&#49828;/&#50500;&#47784;&#49828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../../&#44396;&#50557;PPT/03&#47112;&#50948;&#44592;/&#47112;&#50948;&#44592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46%20&#44256;&#47536;&#46020;&#51204;&#49436;/&#44256;&#47536;&#46020;&#51204;&#49436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22.xml"/><Relationship Id="rId23" Type="http://schemas.openxmlformats.org/officeDocument/2006/relationships/slide" Target="slide11.xml"/><Relationship Id="rId119" Type="http://schemas.openxmlformats.org/officeDocument/2006/relationships/hyperlink" Target="../../&#44396;&#50557;PPT/25&#50696;&#47112;&#48120;&#50556;&#50528;&#44032;/&#50696;&#47112;&#48120;&#50556;&#50528;&#44032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47196;&#47560;&#49436;15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41%20&#47560;&#44032;&#48373;&#51020;/&#47560;&#44032;&#48373;&#51020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62%20&#50836;&#54620;&#51068;&#49436;/&#50836;&#54620;&#51068;&#49436;.pptx" TargetMode="External"/><Relationship Id="rId13" Type="http://schemas.openxmlformats.org/officeDocument/2006/relationships/slide" Target="slide6.xml"/><Relationship Id="rId109" Type="http://schemas.openxmlformats.org/officeDocument/2006/relationships/hyperlink" Target="../../&#44396;&#50557;PPT/20&#51104;&#50616;/&#51104;&#50616;.pptx" TargetMode="External"/><Relationship Id="rId34" Type="http://schemas.openxmlformats.org/officeDocument/2006/relationships/slide" Target="slide19.xml"/><Relationship Id="rId55" Type="http://schemas.openxmlformats.org/officeDocument/2006/relationships/hyperlink" Target="&#47196;&#47560;&#49436;10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../&#44396;&#50557;PPT/14&#50669;&#45824;&#54616;/&#50669;&#45824;&#54616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../&#44396;&#50557;PPT/36&#49828;&#48148;&#45264;/&#49828;&#48148;&#45264;.pptx" TargetMode="External"/><Relationship Id="rId7" Type="http://schemas.openxmlformats.org/officeDocument/2006/relationships/slide" Target="slide3.xml"/><Relationship Id="rId162" Type="http://schemas.openxmlformats.org/officeDocument/2006/relationships/image" Target="../media/image65.png"/><Relationship Id="rId183" Type="http://schemas.openxmlformats.org/officeDocument/2006/relationships/hyperlink" Target="../57%20&#48716;&#47112;&#47788;&#49436;/&#48716;&#47112;&#47788;&#49436;1&#51109;.pptx" TargetMode="External"/><Relationship Id="rId2" Type="http://schemas.openxmlformats.org/officeDocument/2006/relationships/notesSlide" Target="../notesSlides/notesSlide1.xml"/><Relationship Id="rId29" Type="http://schemas.openxmlformats.org/officeDocument/2006/relationships/slide" Target="slide14.xml"/><Relationship Id="rId24" Type="http://schemas.openxmlformats.org/officeDocument/2006/relationships/slide" Target="slide31.xml"/><Relationship Id="rId40" Type="http://schemas.openxmlformats.org/officeDocument/2006/relationships/image" Target="../media/image4.png"/><Relationship Id="rId45" Type="http://schemas.openxmlformats.org/officeDocument/2006/relationships/hyperlink" Target="&#47196;&#47560;&#49436;05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../&#44396;&#50557;PPT/09&#49324;&#47924;&#50648;&#49345;/&#49324;&#47924;&#50648;&#49345;.pptx" TargetMode="External"/><Relationship Id="rId110" Type="http://schemas.openxmlformats.org/officeDocument/2006/relationships/image" Target="../media/image39.png"/><Relationship Id="rId115" Type="http://schemas.openxmlformats.org/officeDocument/2006/relationships/hyperlink" Target="../../&#44396;&#50557;PPT/23&#51060;&#49324;&#50556;/&#51060;&#49324;&#50556;.pptx" TargetMode="External"/><Relationship Id="rId131" Type="http://schemas.openxmlformats.org/officeDocument/2006/relationships/hyperlink" Target="../../&#44396;&#50557;PPT/31&#50724;&#48148;&#45852;/&#50724;&#48148;&#45852;1&#51109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44%20&#49324;&#46020;&#54665;&#51204;/&#49324;&#46020;&#54665;&#51204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47196;&#47560;&#49436;13&#51109;.pptx" TargetMode="External"/><Relationship Id="rId82" Type="http://schemas.openxmlformats.org/officeDocument/2006/relationships/image" Target="../media/image25.png"/><Relationship Id="rId152" Type="http://schemas.openxmlformats.org/officeDocument/2006/relationships/image" Target="../media/image60.png"/><Relationship Id="rId173" Type="http://schemas.openxmlformats.org/officeDocument/2006/relationships/hyperlink" Target="../52%20&#45936;&#49332;&#47196;&#45768;&#44032;&#51204;&#49436;/&#45936;&#49332;&#47196;&#45768;&#44032;&#51204;&#49436;.pptx" TargetMode="External"/><Relationship Id="rId194" Type="http://schemas.openxmlformats.org/officeDocument/2006/relationships/image" Target="../media/image81.png"/><Relationship Id="rId199" Type="http://schemas.openxmlformats.org/officeDocument/2006/relationships/hyperlink" Target="../65%20&#50976;&#45796;&#49436;/&#50976;&#45796;&#49436;1&#51109;.pptx" TargetMode="External"/><Relationship Id="rId203" Type="http://schemas.openxmlformats.org/officeDocument/2006/relationships/image" Target="../media/image86.png"/><Relationship Id="rId19" Type="http://schemas.openxmlformats.org/officeDocument/2006/relationships/slide" Target="slide9.xml"/><Relationship Id="rId14" Type="http://schemas.openxmlformats.org/officeDocument/2006/relationships/slide" Target="slide26.xml"/><Relationship Id="rId30" Type="http://schemas.openxmlformats.org/officeDocument/2006/relationships/slide" Target="slide15.xml"/><Relationship Id="rId35" Type="http://schemas.openxmlformats.org/officeDocument/2006/relationships/slide" Target="slide20.xml"/><Relationship Id="rId56" Type="http://schemas.openxmlformats.org/officeDocument/2006/relationships/image" Target="../media/image12.png"/><Relationship Id="rId77" Type="http://schemas.openxmlformats.org/officeDocument/2006/relationships/hyperlink" Target="../../&#44396;&#50557;PPT/04&#48124;&#49688;&#44592;/&#48124;&#49688;&#44592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../&#44396;&#50557;PPT/18&#50853;&#44592;/&#50853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../&#44396;&#50557;PPT/39&#47568;&#46972;&#44592;/&#47568;&#46972;&#4459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23.xml"/><Relationship Id="rId51" Type="http://schemas.openxmlformats.org/officeDocument/2006/relationships/hyperlink" Target="&#47196;&#47560;&#49436;08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../&#44396;&#50557;PPT/11&#50676;&#50773;&#44592;&#49345;/&#50676;&#50773;&#44592;&#49345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../&#44396;&#50557;PPT/26&#50640;&#49828;&#44180;/&#50640;&#49828;&#44180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47%20&#44256;&#47536;&#46020;&#54980;&#49436;/&#44256;&#47536;&#46020;&#54980;&#49436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60%20&#48288;&#46300;&#47196;&#51204;&#49436;/&#48288;&#46300;&#47196;&#51204;&#49436;.pptx" TargetMode="External"/><Relationship Id="rId3" Type="http://schemas.openxmlformats.org/officeDocument/2006/relationships/slide" Target="slide1.xml"/><Relationship Id="rId25" Type="http://schemas.openxmlformats.org/officeDocument/2006/relationships/slide" Target="slide12.xml"/><Relationship Id="rId46" Type="http://schemas.openxmlformats.org/officeDocument/2006/relationships/image" Target="../media/image7.png"/><Relationship Id="rId67" Type="http://schemas.openxmlformats.org/officeDocument/2006/relationships/hyperlink" Target="&#47196;&#47560;&#49436;16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../&#44396;&#50557;PPT/34&#45208;&#54996;/&#45208;&#5499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29.xml"/><Relationship Id="rId41" Type="http://schemas.openxmlformats.org/officeDocument/2006/relationships/hyperlink" Target="&#47196;&#47560;&#49436;03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../&#44396;&#50557;PPT/07&#49324;&#49324;&#44592;/&#49324;&#49324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../&#44396;&#50557;PPT/21&#51204;&#46020;&#49436;/&#51204;&#46020;&#49436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42%20&#45572;&#44032;&#48373;&#51020;/&#45572;&#44032;&#48373;&#5102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55%20&#46356;&#47784;&#45936;&#54980;&#49436;/&#46356;&#47784;&#45936;&#54980;&#49436;.pptx" TargetMode="External"/><Relationship Id="rId195" Type="http://schemas.openxmlformats.org/officeDocument/2006/relationships/hyperlink" Target="../63%20&#50836;&#54620;&#51060;&#49436;/&#50836;&#54620;&#51060;&#49436;1&#51109;.pptx" TargetMode="External"/><Relationship Id="rId190" Type="http://schemas.openxmlformats.org/officeDocument/2006/relationships/image" Target="../media/image79.png"/><Relationship Id="rId15" Type="http://schemas.openxmlformats.org/officeDocument/2006/relationships/slide" Target="slide7.xml"/><Relationship Id="rId36" Type="http://schemas.openxmlformats.org/officeDocument/2006/relationships/image" Target="../media/image2.png"/><Relationship Id="rId57" Type="http://schemas.openxmlformats.org/officeDocument/2006/relationships/hyperlink" Target="&#47196;&#47560;&#49436;11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../&#44396;&#50557;PPT/29&#50836;&#50648;/&#50836;&#50648;.pptx" TargetMode="External"/><Relationship Id="rId10" Type="http://schemas.openxmlformats.org/officeDocument/2006/relationships/slide" Target="slide24.xml"/><Relationship Id="rId31" Type="http://schemas.openxmlformats.org/officeDocument/2006/relationships/slide" Target="slide16.xml"/><Relationship Id="rId52" Type="http://schemas.openxmlformats.org/officeDocument/2006/relationships/image" Target="../media/image10.png"/><Relationship Id="rId73" Type="http://schemas.openxmlformats.org/officeDocument/2006/relationships/hyperlink" Target="../../&#44396;&#50557;PPT/01&#52285;&#49464;&#44592;/&#52285;&#49464;&#44592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../&#44396;&#50557;PPT/15&#50640;&#49828;&#46972;/&#50640;&#49828;&#46972;.pptx" TargetMode="External"/><Relationship Id="rId101" Type="http://schemas.openxmlformats.org/officeDocument/2006/relationships/hyperlink" Target="../../&#44396;&#50557;PPT/16&#45712;&#54756;&#48120;&#50556;/&#45712;&#54756;&#48120;&#5055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../&#44396;&#50557;PPT/37&#54617;&#44060;/&#54617;&#44060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50%20&#48716;&#47549;&#48372;&#49436;/&#48716;&#47549;&#48372;&#49436;.pptx" TargetMode="External"/><Relationship Id="rId185" Type="http://schemas.openxmlformats.org/officeDocument/2006/relationships/hyperlink" Target="../58%20&#55176;&#48652;&#47532;&#49436;/&#55176;&#48652;&#47532;&#49436;.pptx" TargetMode="External"/><Relationship Id="rId4" Type="http://schemas.openxmlformats.org/officeDocument/2006/relationships/slide" Target="slide21.xml"/><Relationship Id="rId9" Type="http://schemas.openxmlformats.org/officeDocument/2006/relationships/slide" Target="slide4.xml"/><Relationship Id="rId180" Type="http://schemas.openxmlformats.org/officeDocument/2006/relationships/image" Target="../media/image74.png"/><Relationship Id="rId26" Type="http://schemas.openxmlformats.org/officeDocument/2006/relationships/slide" Target="slide32.xml"/><Relationship Id="rId47" Type="http://schemas.openxmlformats.org/officeDocument/2006/relationships/hyperlink" Target="&#47196;&#47560;&#49436;06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../&#44396;&#50557;PPT/10&#49324;&#47924;&#50648;&#54616;/&#49324;&#47924;&#50648;&#54616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../&#44396;&#50557;PPT/32&#50836;&#45208;/&#50836;&#45208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53%20&#45936;&#49332;&#47196;&#45768;&#44032;&#54980;&#49436;/&#45936;&#49332;&#47196;&#45768;&#44032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7.xml"/><Relationship Id="rId37" Type="http://schemas.openxmlformats.org/officeDocument/2006/relationships/hyperlink" Target="&#47196;&#47560;&#49436;01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../../&#44396;&#50557;PPT/05&#49888;&#47749;&#44592;/&#49888;&#47749;&#44592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../&#44396;&#50557;PPT/27&#45796;&#45768;&#50648;/&#45796;&#45768;&#50648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48%20&#44040;&#46972;&#46356;&#50500;&#49436;/&#44040;&#46972;&#46356;&#50500;&#49436;.pptx" TargetMode="External"/><Relationship Id="rId186" Type="http://schemas.openxmlformats.org/officeDocument/2006/relationships/image" Target="../media/image77.png"/><Relationship Id="rId27" Type="http://schemas.openxmlformats.org/officeDocument/2006/relationships/slide" Target="slide13.xml"/><Relationship Id="rId48" Type="http://schemas.openxmlformats.org/officeDocument/2006/relationships/image" Target="../media/image8.png"/><Relationship Id="rId69" Type="http://schemas.openxmlformats.org/officeDocument/2006/relationships/hyperlink" Target="../../&#44396;-&#49888;&#50557;%20&#49457;&#44221;&#47785;&#47197;.pptx" TargetMode="External"/><Relationship Id="rId113" Type="http://schemas.openxmlformats.org/officeDocument/2006/relationships/hyperlink" Target="../../&#44396;&#50557;PPT/22&#50500;&#44032;/&#50500;&#4403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43%20&#50836;&#54620;&#48373;&#51020;/&#50836;&#54620;&#48373;&#5102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64%20&#50836;&#54620;&#49340;&#49436;/&#50836;&#54620;&#49340;&#49436;1&#51109;.pptx" TargetMode="External"/><Relationship Id="rId201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8.xml"/><Relationship Id="rId38" Type="http://schemas.openxmlformats.org/officeDocument/2006/relationships/image" Target="../media/image3.png"/><Relationship Id="rId59" Type="http://schemas.openxmlformats.org/officeDocument/2006/relationships/hyperlink" Target="&#47196;&#47560;&#49436;12&#51109;.pptx" TargetMode="External"/><Relationship Id="rId103" Type="http://schemas.openxmlformats.org/officeDocument/2006/relationships/hyperlink" Target="../../&#44396;&#50557;PPT/17&#50640;&#49828;&#45908;/&#50640;&#49828;&#45908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../&#44396;&#50557;PPT/12&#50676;&#50773;&#44592;&#54616;/&#50676;&#50773;&#44592;&#54616;.pptx" TargetMode="External"/><Relationship Id="rId145" Type="http://schemas.openxmlformats.org/officeDocument/2006/relationships/hyperlink" Target="../../&#44396;&#50557;PPT/38&#49828;&#44032;&#47028;/&#49828;&#44032;&#4702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33.xml"/><Relationship Id="rId49" Type="http://schemas.openxmlformats.org/officeDocument/2006/relationships/hyperlink" Target="&#47196;&#47560;&#49436;07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../../&#44396;&#50557;PPT/06&#50668;&#54840;&#49688;&#50500;/&#50668;&#54840;&#49688;&#50500;.pptx" TargetMode="External"/><Relationship Id="rId135" Type="http://schemas.openxmlformats.org/officeDocument/2006/relationships/hyperlink" Target="../../&#44396;&#50557;PPT/33&#48120;&#44032;/&#48120;&#44032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54%20&#46356;&#47784;&#45936;&#51204;&#49436;/&#46356;&#47784;&#45936;&#51204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8.xml"/><Relationship Id="rId39" Type="http://schemas.openxmlformats.org/officeDocument/2006/relationships/hyperlink" Target="&#47196;&#47560;&#49436;02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../&#44396;&#50557;PPT/28&#54840;&#49464;&#50500;/&#54840;&#49464;&#50500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49%20&#50640;&#48288;&#49548;&#49436;/&#50640;&#48288;&#49548;&#49436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../../&#44396;&#50557;PPT/02&#52636;&#50528;&#44413;&#44592;/&#52636;&#50528;&#44413;&#44592;.pptx" TargetMode="External"/><Relationship Id="rId92" Type="http://schemas.openxmlformats.org/officeDocument/2006/relationships/image" Target="../media/image30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87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88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89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90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91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92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93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94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95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96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97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98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99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100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101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102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103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105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106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107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108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109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110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111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112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113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114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115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116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4396;&#50557;PPT/24&#50696;&#47112;&#48120;&#50556;/&#50696;&#47112;&#48120;&#50556;.pptx" TargetMode="External"/><Relationship Id="rId21" Type="http://schemas.openxmlformats.org/officeDocument/2006/relationships/slide" Target="slide10.xml"/><Relationship Id="rId42" Type="http://schemas.openxmlformats.org/officeDocument/2006/relationships/image" Target="../media/image5.png"/><Relationship Id="rId63" Type="http://schemas.openxmlformats.org/officeDocument/2006/relationships/hyperlink" Target="&#47196;&#47560;&#49436;14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45%20&#47196;&#47560;&#49436;/&#47196;&#47560;&#49436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61%20&#48288;&#46300;&#47196;&#54980;&#49436;/&#48288;&#46300;&#47196;&#54980;&#49436;.pptx" TargetMode="External"/><Relationship Id="rId107" Type="http://schemas.openxmlformats.org/officeDocument/2006/relationships/hyperlink" Target="../../&#44396;&#50557;PPT/19&#49884;&#54200;/&#49884;&#54200;.pptx" TargetMode="External"/><Relationship Id="rId11" Type="http://schemas.openxmlformats.org/officeDocument/2006/relationships/slide" Target="slide5.xml"/><Relationship Id="rId32" Type="http://schemas.openxmlformats.org/officeDocument/2006/relationships/slide" Target="slide17.xml"/><Relationship Id="rId53" Type="http://schemas.openxmlformats.org/officeDocument/2006/relationships/hyperlink" Target="&#47196;&#47560;&#49436;09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&#47560;&#53468;&#48373;&#51020;.pptx" TargetMode="External"/><Relationship Id="rId5" Type="http://schemas.openxmlformats.org/officeDocument/2006/relationships/slide" Target="slide2.xml"/><Relationship Id="rId95" Type="http://schemas.openxmlformats.org/officeDocument/2006/relationships/hyperlink" Target="../../&#44396;&#50557;PPT/13&#50669;&#45824;&#49345;/&#50669;&#45824;&#49345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56%20&#46356;&#46020;&#49436;/&#46356;&#46020;&#49436;.pptx" TargetMode="External"/><Relationship Id="rId22" Type="http://schemas.openxmlformats.org/officeDocument/2006/relationships/slide" Target="slide30.xml"/><Relationship Id="rId43" Type="http://schemas.openxmlformats.org/officeDocument/2006/relationships/hyperlink" Target="&#47196;&#47560;&#49436;04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../&#44396;&#50557;PPT/35&#54616;&#48149;&#44397;/&#54616;&#48149;&#44397;.pptx" TargetMode="External"/><Relationship Id="rId85" Type="http://schemas.openxmlformats.org/officeDocument/2006/relationships/hyperlink" Target="../../&#44396;&#50557;PPT/08&#47355;&#44592;/&#47355;&#44592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51%20&#44264;&#47196;&#49352;&#49436;/&#44264;&#47196;&#49352;&#49436;.pptx" TargetMode="External"/><Relationship Id="rId192" Type="http://schemas.openxmlformats.org/officeDocument/2006/relationships/image" Target="../media/image80.png"/><Relationship Id="rId12" Type="http://schemas.openxmlformats.org/officeDocument/2006/relationships/slide" Target="slide25.xml"/><Relationship Id="rId33" Type="http://schemas.openxmlformats.org/officeDocument/2006/relationships/slide" Target="slide18.xml"/><Relationship Id="rId108" Type="http://schemas.openxmlformats.org/officeDocument/2006/relationships/image" Target="../media/image38.png"/><Relationship Id="rId129" Type="http://schemas.openxmlformats.org/officeDocument/2006/relationships/hyperlink" Target="../../&#44396;&#50557;PPT/30&#50500;&#47784;&#49828;/&#50500;&#47784;&#49828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../../&#44396;&#50557;PPT/03&#47112;&#50948;&#44592;/&#47112;&#50948;&#44592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46%20&#44256;&#47536;&#46020;&#51204;&#49436;/&#44256;&#47536;&#46020;&#51204;&#49436;.pptx" TargetMode="External"/><Relationship Id="rId182" Type="http://schemas.openxmlformats.org/officeDocument/2006/relationships/image" Target="../media/image75.png"/><Relationship Id="rId6" Type="http://schemas.openxmlformats.org/officeDocument/2006/relationships/slide" Target="slide22.xml"/><Relationship Id="rId23" Type="http://schemas.openxmlformats.org/officeDocument/2006/relationships/slide" Target="slide11.xml"/><Relationship Id="rId119" Type="http://schemas.openxmlformats.org/officeDocument/2006/relationships/hyperlink" Target="../../&#44396;&#50557;PPT/25&#50696;&#47112;&#48120;&#50556;&#50528;&#44032;/&#50696;&#47112;&#48120;&#50556;&#50528;&#44032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47196;&#47560;&#49436;15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41%20&#47560;&#44032;&#48373;&#51020;/&#47560;&#44032;&#48373;&#51020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62%20&#50836;&#54620;&#51068;&#49436;/&#50836;&#54620;&#51068;&#49436;.pptx" TargetMode="External"/><Relationship Id="rId13" Type="http://schemas.openxmlformats.org/officeDocument/2006/relationships/slide" Target="slide6.xml"/><Relationship Id="rId109" Type="http://schemas.openxmlformats.org/officeDocument/2006/relationships/hyperlink" Target="../../&#44396;&#50557;PPT/20&#51104;&#50616;/&#51104;&#50616;.pptx" TargetMode="External"/><Relationship Id="rId34" Type="http://schemas.openxmlformats.org/officeDocument/2006/relationships/slide" Target="slide19.xml"/><Relationship Id="rId55" Type="http://schemas.openxmlformats.org/officeDocument/2006/relationships/hyperlink" Target="&#47196;&#47560;&#49436;10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../../&#44396;&#50557;PPT/14&#50669;&#45824;&#54616;/&#50669;&#45824;&#54616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../&#44396;&#50557;PPT/36&#49828;&#48148;&#45264;/&#49828;&#48148;&#45264;.pptx" TargetMode="External"/><Relationship Id="rId7" Type="http://schemas.openxmlformats.org/officeDocument/2006/relationships/slide" Target="slide3.xml"/><Relationship Id="rId162" Type="http://schemas.openxmlformats.org/officeDocument/2006/relationships/image" Target="../media/image65.png"/><Relationship Id="rId183" Type="http://schemas.openxmlformats.org/officeDocument/2006/relationships/hyperlink" Target="../57%20&#48716;&#47112;&#47788;&#49436;/&#48716;&#47112;&#47788;&#49436;1&#51109;.pptx" TargetMode="External"/><Relationship Id="rId2" Type="http://schemas.openxmlformats.org/officeDocument/2006/relationships/notesSlide" Target="../notesSlides/notesSlide2.xml"/><Relationship Id="rId29" Type="http://schemas.openxmlformats.org/officeDocument/2006/relationships/slide" Target="slide14.xml"/><Relationship Id="rId24" Type="http://schemas.openxmlformats.org/officeDocument/2006/relationships/slide" Target="slide31.xml"/><Relationship Id="rId40" Type="http://schemas.openxmlformats.org/officeDocument/2006/relationships/image" Target="../media/image4.png"/><Relationship Id="rId45" Type="http://schemas.openxmlformats.org/officeDocument/2006/relationships/hyperlink" Target="&#47196;&#47560;&#49436;05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../../&#44396;&#50557;PPT/09&#49324;&#47924;&#50648;&#49345;/&#49324;&#47924;&#50648;&#49345;.pptx" TargetMode="External"/><Relationship Id="rId110" Type="http://schemas.openxmlformats.org/officeDocument/2006/relationships/image" Target="../media/image39.png"/><Relationship Id="rId115" Type="http://schemas.openxmlformats.org/officeDocument/2006/relationships/hyperlink" Target="../../&#44396;&#50557;PPT/23&#51060;&#49324;&#50556;/&#51060;&#49324;&#50556;.pptx" TargetMode="External"/><Relationship Id="rId131" Type="http://schemas.openxmlformats.org/officeDocument/2006/relationships/hyperlink" Target="../../&#44396;&#50557;PPT/31&#50724;&#48148;&#45852;/&#50724;&#48148;&#45852;1&#51109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44%20&#49324;&#46020;&#54665;&#51204;/&#49324;&#46020;&#54665;&#51204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47196;&#47560;&#49436;13&#51109;.pptx" TargetMode="External"/><Relationship Id="rId82" Type="http://schemas.openxmlformats.org/officeDocument/2006/relationships/image" Target="../media/image25.png"/><Relationship Id="rId152" Type="http://schemas.openxmlformats.org/officeDocument/2006/relationships/image" Target="../media/image60.png"/><Relationship Id="rId173" Type="http://schemas.openxmlformats.org/officeDocument/2006/relationships/hyperlink" Target="../52%20&#45936;&#49332;&#47196;&#45768;&#44032;&#51204;&#49436;/&#45936;&#49332;&#47196;&#45768;&#44032;&#51204;&#49436;.pptx" TargetMode="External"/><Relationship Id="rId194" Type="http://schemas.openxmlformats.org/officeDocument/2006/relationships/image" Target="../media/image81.png"/><Relationship Id="rId199" Type="http://schemas.openxmlformats.org/officeDocument/2006/relationships/hyperlink" Target="../65%20&#50976;&#45796;&#49436;/&#50976;&#45796;&#49436;1&#51109;.pptx" TargetMode="External"/><Relationship Id="rId203" Type="http://schemas.openxmlformats.org/officeDocument/2006/relationships/image" Target="../media/image117.png"/><Relationship Id="rId19" Type="http://schemas.openxmlformats.org/officeDocument/2006/relationships/slide" Target="slide9.xml"/><Relationship Id="rId14" Type="http://schemas.openxmlformats.org/officeDocument/2006/relationships/slide" Target="slide26.xml"/><Relationship Id="rId30" Type="http://schemas.openxmlformats.org/officeDocument/2006/relationships/slide" Target="slide15.xml"/><Relationship Id="rId35" Type="http://schemas.openxmlformats.org/officeDocument/2006/relationships/slide" Target="slide20.xml"/><Relationship Id="rId56" Type="http://schemas.openxmlformats.org/officeDocument/2006/relationships/image" Target="../media/image12.png"/><Relationship Id="rId77" Type="http://schemas.openxmlformats.org/officeDocument/2006/relationships/hyperlink" Target="../../&#44396;&#50557;PPT/04&#48124;&#49688;&#44592;/&#48124;&#49688;&#44592;.pptx" TargetMode="External"/><Relationship Id="rId100" Type="http://schemas.openxmlformats.org/officeDocument/2006/relationships/image" Target="../media/image34.png"/><Relationship Id="rId105" Type="http://schemas.openxmlformats.org/officeDocument/2006/relationships/hyperlink" Target="../../&#44396;&#50557;PPT/18&#50853;&#44592;/&#50853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../&#44396;&#50557;PPT/39&#47568;&#46972;&#44592;/&#47568;&#46972;&#44592;.pptx" TargetMode="External"/><Relationship Id="rId168" Type="http://schemas.openxmlformats.org/officeDocument/2006/relationships/image" Target="../media/image68.png"/><Relationship Id="rId8" Type="http://schemas.openxmlformats.org/officeDocument/2006/relationships/slide" Target="slide23.xml"/><Relationship Id="rId51" Type="http://schemas.openxmlformats.org/officeDocument/2006/relationships/hyperlink" Target="&#47196;&#47560;&#49436;08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../../&#44396;&#50557;PPT/11&#50676;&#50773;&#44592;&#49345;/&#50676;&#50773;&#44592;&#49345;.pptx" TargetMode="External"/><Relationship Id="rId98" Type="http://schemas.openxmlformats.org/officeDocument/2006/relationships/image" Target="../media/image33.png"/><Relationship Id="rId121" Type="http://schemas.openxmlformats.org/officeDocument/2006/relationships/hyperlink" Target="../../&#44396;&#50557;PPT/26&#50640;&#49828;&#44180;/&#50640;&#49828;&#44180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47%20&#44256;&#47536;&#46020;&#54980;&#49436;/&#44256;&#47536;&#46020;&#54980;&#49436;.pptx" TargetMode="External"/><Relationship Id="rId184" Type="http://schemas.openxmlformats.org/officeDocument/2006/relationships/image" Target="../media/image76.png"/><Relationship Id="rId189" Type="http://schemas.openxmlformats.org/officeDocument/2006/relationships/hyperlink" Target="../60%20&#48288;&#46300;&#47196;&#51204;&#49436;/&#48288;&#46300;&#47196;&#51204;&#49436;.pptx" TargetMode="External"/><Relationship Id="rId3" Type="http://schemas.openxmlformats.org/officeDocument/2006/relationships/slide" Target="slide1.xml"/><Relationship Id="rId25" Type="http://schemas.openxmlformats.org/officeDocument/2006/relationships/slide" Target="slide12.xml"/><Relationship Id="rId46" Type="http://schemas.openxmlformats.org/officeDocument/2006/relationships/image" Target="../media/image7.png"/><Relationship Id="rId67" Type="http://schemas.openxmlformats.org/officeDocument/2006/relationships/hyperlink" Target="&#47196;&#47560;&#49436;16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../&#44396;&#50557;PPT/34&#45208;&#54996;/&#45208;&#5499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29.xml"/><Relationship Id="rId41" Type="http://schemas.openxmlformats.org/officeDocument/2006/relationships/hyperlink" Target="&#47196;&#47560;&#49436;03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../../&#44396;&#50557;PPT/07&#49324;&#49324;&#44592;/&#49324;&#49324;&#44592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../&#44396;&#50557;PPT/21&#51204;&#46020;&#49436;/&#51204;&#46020;&#49436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42%20&#45572;&#44032;&#48373;&#51020;/&#45572;&#44032;&#48373;&#5102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55%20&#46356;&#47784;&#45936;&#54980;&#49436;/&#46356;&#47784;&#45936;&#54980;&#49436;.pptx" TargetMode="External"/><Relationship Id="rId195" Type="http://schemas.openxmlformats.org/officeDocument/2006/relationships/hyperlink" Target="../63%20&#50836;&#54620;&#51060;&#49436;/&#50836;&#54620;&#51060;&#49436;1&#51109;.pptx" TargetMode="External"/><Relationship Id="rId190" Type="http://schemas.openxmlformats.org/officeDocument/2006/relationships/image" Target="../media/image79.png"/><Relationship Id="rId15" Type="http://schemas.openxmlformats.org/officeDocument/2006/relationships/slide" Target="slide7.xml"/><Relationship Id="rId36" Type="http://schemas.openxmlformats.org/officeDocument/2006/relationships/image" Target="../media/image2.png"/><Relationship Id="rId57" Type="http://schemas.openxmlformats.org/officeDocument/2006/relationships/hyperlink" Target="&#47196;&#47560;&#49436;11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../&#44396;&#50557;PPT/29&#50836;&#50648;/&#50836;&#50648;.pptx" TargetMode="External"/><Relationship Id="rId10" Type="http://schemas.openxmlformats.org/officeDocument/2006/relationships/slide" Target="slide24.xml"/><Relationship Id="rId31" Type="http://schemas.openxmlformats.org/officeDocument/2006/relationships/slide" Target="slide16.xml"/><Relationship Id="rId52" Type="http://schemas.openxmlformats.org/officeDocument/2006/relationships/image" Target="../media/image10.png"/><Relationship Id="rId73" Type="http://schemas.openxmlformats.org/officeDocument/2006/relationships/hyperlink" Target="../../&#44396;&#50557;PPT/01&#52285;&#49464;&#44592;/&#52285;&#49464;&#44592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../&#44396;&#50557;PPT/15&#50640;&#49828;&#46972;/&#50640;&#49828;&#46972;.pptx" TargetMode="External"/><Relationship Id="rId101" Type="http://schemas.openxmlformats.org/officeDocument/2006/relationships/hyperlink" Target="../../&#44396;&#50557;PPT/16&#45712;&#54756;&#48120;&#50556;/&#45712;&#54756;&#48120;&#50556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../&#44396;&#50557;PPT/37&#54617;&#44060;/&#54617;&#44060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50%20&#48716;&#47549;&#48372;&#49436;/&#48716;&#47549;&#48372;&#49436;.pptx" TargetMode="External"/><Relationship Id="rId185" Type="http://schemas.openxmlformats.org/officeDocument/2006/relationships/hyperlink" Target="../58%20&#55176;&#48652;&#47532;&#49436;/&#55176;&#48652;&#47532;&#49436;.pptx" TargetMode="External"/><Relationship Id="rId4" Type="http://schemas.openxmlformats.org/officeDocument/2006/relationships/slide" Target="slide21.xml"/><Relationship Id="rId9" Type="http://schemas.openxmlformats.org/officeDocument/2006/relationships/slide" Target="slide4.xml"/><Relationship Id="rId180" Type="http://schemas.openxmlformats.org/officeDocument/2006/relationships/image" Target="../media/image74.png"/><Relationship Id="rId26" Type="http://schemas.openxmlformats.org/officeDocument/2006/relationships/slide" Target="slide32.xml"/><Relationship Id="rId47" Type="http://schemas.openxmlformats.org/officeDocument/2006/relationships/hyperlink" Target="&#47196;&#47560;&#49436;06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../../&#44396;&#50557;PPT/10&#49324;&#47924;&#50648;&#54616;/&#49324;&#47924;&#50648;&#54616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../&#44396;&#50557;PPT/32&#50836;&#45208;/&#50836;&#45208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53%20&#45936;&#49332;&#47196;&#45768;&#44032;&#54980;&#49436;/&#45936;&#49332;&#47196;&#45768;&#44032;&#54980;&#4943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27.xml"/><Relationship Id="rId37" Type="http://schemas.openxmlformats.org/officeDocument/2006/relationships/hyperlink" Target="&#47196;&#47560;&#49436;01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../../&#44396;&#50557;PPT/05&#49888;&#47749;&#44592;/&#49888;&#47749;&#44592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../&#44396;&#50557;PPT/27&#45796;&#45768;&#50648;/&#45796;&#45768;&#50648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48%20&#44040;&#46972;&#46356;&#50500;&#49436;/&#44040;&#46972;&#46356;&#50500;&#49436;.pptx" TargetMode="External"/><Relationship Id="rId186" Type="http://schemas.openxmlformats.org/officeDocument/2006/relationships/image" Target="../media/image77.png"/><Relationship Id="rId27" Type="http://schemas.openxmlformats.org/officeDocument/2006/relationships/slide" Target="slide13.xml"/><Relationship Id="rId48" Type="http://schemas.openxmlformats.org/officeDocument/2006/relationships/image" Target="../media/image8.png"/><Relationship Id="rId69" Type="http://schemas.openxmlformats.org/officeDocument/2006/relationships/hyperlink" Target="../../&#44396;-&#49888;&#50557;%20&#49457;&#44221;&#47785;&#47197;.pptx" TargetMode="External"/><Relationship Id="rId113" Type="http://schemas.openxmlformats.org/officeDocument/2006/relationships/hyperlink" Target="../../&#44396;&#50557;PPT/22&#50500;&#44032;/&#50500;&#4403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43%20&#50836;&#54620;&#48373;&#51020;/&#50836;&#54620;&#48373;&#51020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64%20&#50836;&#54620;&#49340;&#49436;/&#50836;&#54620;&#49340;&#49436;1&#51109;.pptx" TargetMode="External"/><Relationship Id="rId201" Type="http://schemas.openxmlformats.org/officeDocument/2006/relationships/hyperlink" Target="../66%20&#50836;&#54620;&#44228;&#49884;&#47197;/&#50836;&#54620;&#44228;&#49884;&#47197;.pptx" TargetMode="External"/><Relationship Id="rId17" Type="http://schemas.openxmlformats.org/officeDocument/2006/relationships/slide" Target="slide8.xml"/><Relationship Id="rId38" Type="http://schemas.openxmlformats.org/officeDocument/2006/relationships/image" Target="../media/image3.png"/><Relationship Id="rId59" Type="http://schemas.openxmlformats.org/officeDocument/2006/relationships/hyperlink" Target="&#47196;&#47560;&#49436;12&#51109;.pptx" TargetMode="External"/><Relationship Id="rId103" Type="http://schemas.openxmlformats.org/officeDocument/2006/relationships/hyperlink" Target="../../&#44396;&#50557;PPT/17&#50640;&#49828;&#45908;/&#50640;&#49828;&#45908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../../&#44396;&#50557;PPT/12&#50676;&#50773;&#44592;&#54616;/&#50676;&#50773;&#44592;&#54616;.pptx" TargetMode="External"/><Relationship Id="rId145" Type="http://schemas.openxmlformats.org/officeDocument/2006/relationships/hyperlink" Target="../../&#44396;&#50557;PPT/38&#49828;&#44032;&#47028;/&#49828;&#44032;&#47028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33.xml"/><Relationship Id="rId49" Type="http://schemas.openxmlformats.org/officeDocument/2006/relationships/hyperlink" Target="&#47196;&#47560;&#49436;07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../../&#44396;&#50557;PPT/06&#50668;&#54840;&#49688;&#50500;/&#50668;&#54840;&#49688;&#50500;.pptx" TargetMode="External"/><Relationship Id="rId135" Type="http://schemas.openxmlformats.org/officeDocument/2006/relationships/hyperlink" Target="../../&#44396;&#50557;PPT/33&#48120;&#44032;/&#48120;&#44032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54%20&#46356;&#47784;&#45936;&#51204;&#49436;/&#46356;&#47784;&#45936;&#51204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18" Type="http://schemas.openxmlformats.org/officeDocument/2006/relationships/slide" Target="slide28.xml"/><Relationship Id="rId39" Type="http://schemas.openxmlformats.org/officeDocument/2006/relationships/hyperlink" Target="&#47196;&#47560;&#49436;02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../&#44396;&#50557;PPT/28&#54840;&#49464;&#50500;/&#54840;&#49464;&#50500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49%20&#50640;&#48288;&#49548;&#49436;/&#50640;&#48288;&#49548;&#49436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../../&#44396;&#50557;PPT/02&#52636;&#50528;&#44413;&#44592;/&#52636;&#50528;&#44413;&#44592;.pptx" TargetMode="External"/><Relationship Id="rId92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 b="1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09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2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2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2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2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2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25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26" name="AutoShape 3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27" name="AutoShape 4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28" name="AutoShape 4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29" name="AutoShape 4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30" name="AutoShape 46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619126" y="-26988"/>
            <a:ext cx="11237514" cy="6049019"/>
            <a:chOff x="619126" y="-26988"/>
            <a:chExt cx="11237514" cy="6049019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126" y="350046"/>
              <a:ext cx="1228725" cy="285750"/>
            </a:xfrm>
            <a:prstGeom prst="rect">
              <a:avLst/>
            </a:prstGeom>
          </p:spPr>
        </p:pic>
        <p:grpSp>
          <p:nvGrpSpPr>
            <p:cNvPr id="39" name="그룹 38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0" name="그룹 39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8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1" name="그룹 40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2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6" name="직선 연결선 12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직선 연결선 12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F2E9203B-72F6-451E-8217-9017158EA252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 b="1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5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51" name="AutoShape 38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52" name="AutoShape 40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53" name="AutoShape 42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54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55" name="AutoShape 46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619126" y="-26988"/>
            <a:ext cx="11237514" cy="6049019"/>
            <a:chOff x="619126" y="-26988"/>
            <a:chExt cx="11237514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126" y="350046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7" name="그림 126">
            <a:extLst>
              <a:ext uri="{FF2B5EF4-FFF2-40B4-BE49-F238E27FC236}">
                <a16:creationId xmlns:a16="http://schemas.microsoft.com/office/drawing/2014/main" id="{A390B7C6-351C-4A50-9E6F-5A4C14ADCF6D}"/>
              </a:ext>
            </a:extLst>
          </p:cNvPr>
          <p:cNvPicPr>
            <a:picLocks noChangeAspect="1"/>
          </p:cNvPicPr>
          <p:nvPr/>
        </p:nvPicPr>
        <p:blipFill>
          <a:blip r:embed="rId2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2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3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4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5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 b="1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6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7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8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9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0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1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2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3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4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5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6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7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8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9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0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1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2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3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4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5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6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7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8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9" name="AutoShape 3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200" name="AutoShape 4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201" name="AutoShape 4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202" name="AutoShape 4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203" name="AutoShape 46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619126" y="-26988"/>
            <a:ext cx="11237514" cy="6049019"/>
            <a:chOff x="619126" y="-26988"/>
            <a:chExt cx="11237514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126" y="350046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C98D34D-DEC2-4611-980C-1026815A6AB1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6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7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8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9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0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1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 b="1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2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3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4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5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6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7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8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9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0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1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2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3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4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5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6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7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8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9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20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21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22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23" name="AutoShape 3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24" name="AutoShape 4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25" name="AutoShape 4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26" name="AutoShape 4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27" name="AutoShape 46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619126" y="-26988"/>
            <a:ext cx="11237514" cy="6049019"/>
            <a:chOff x="619126" y="-26988"/>
            <a:chExt cx="11237514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126" y="350046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0AB2738-1654-4AB8-AB09-5FB13BADBE7D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0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1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2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3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4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5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6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7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 b="1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8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9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0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1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2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3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4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5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6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7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8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9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40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41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42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43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44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45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46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47" name="AutoShape 3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48" name="AutoShape 4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49" name="AutoShape 4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50" name="AutoShape 4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51" name="AutoShape 46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619126" y="-26988"/>
            <a:ext cx="11237514" cy="6049019"/>
            <a:chOff x="619126" y="-26988"/>
            <a:chExt cx="11237514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126" y="350046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77457B06-EC54-424A-B0A3-DFE1803715AF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4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5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6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7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8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9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0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1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2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3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 b="1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4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5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6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7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8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9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0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1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2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3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4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5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6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7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8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9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70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71" name="AutoShape 3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72" name="AutoShape 4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73" name="AutoShape 4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74" name="AutoShape 4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75" name="AutoShape 46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619126" y="-26988"/>
            <a:ext cx="11237514" cy="6049019"/>
            <a:chOff x="619126" y="-26988"/>
            <a:chExt cx="11237514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126" y="350046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4C7B8D53-1DD6-4D48-9A4E-1FED34AB8B84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68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69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0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1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2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3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4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5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6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7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8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9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 b="1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0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1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2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3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4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5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6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7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8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9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90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91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92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93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94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95" name="AutoShape 3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96" name="AutoShape 4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97" name="AutoShape 4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98" name="AutoShape 4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99" name="AutoShape 46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619126" y="-26988"/>
            <a:ext cx="11237514" cy="6049019"/>
            <a:chOff x="619126" y="-26988"/>
            <a:chExt cx="11237514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126" y="350046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BE0BDDBB-7D37-4495-B7D4-CC00D5AFC11D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2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3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4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5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6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7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8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9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0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1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2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3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4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5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 b="1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6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7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8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9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0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1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2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3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4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5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6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7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8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9" name="AutoShape 3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20" name="AutoShape 4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21" name="AutoShape 4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22" name="AutoShape 4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23" name="AutoShape 46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619126" y="-26988"/>
            <a:ext cx="11237514" cy="6049019"/>
            <a:chOff x="619126" y="-26988"/>
            <a:chExt cx="11237514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126" y="350046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71E2B4D-4353-4608-9EB1-FF4B2259BF87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6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7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8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9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0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1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2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3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4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5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6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7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8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9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0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1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 b="1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2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3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4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5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6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7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8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9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40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41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42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43" name="AutoShape 3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44" name="AutoShape 4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45" name="AutoShape 4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46" name="AutoShape 4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47" name="AutoShape 46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619126" y="-26988"/>
            <a:ext cx="11237514" cy="6049019"/>
            <a:chOff x="619126" y="-26988"/>
            <a:chExt cx="11237514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126" y="350046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B4C33956-DD0A-47B4-A816-4E45375DA291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0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1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2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3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4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5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6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7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8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9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0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1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2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3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4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5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6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7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 b="1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8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9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60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61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62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63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64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65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66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67" name="AutoShape 3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68" name="AutoShape 4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69" name="AutoShape 4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70" name="AutoShape 4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71" name="AutoShape 46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619126" y="-26988"/>
            <a:ext cx="11237514" cy="6049019"/>
            <a:chOff x="619126" y="-26988"/>
            <a:chExt cx="11237514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126" y="350046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1FF7F80-A40D-404E-BC67-AEEB7C5DA6BB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4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5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6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7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8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9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0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1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2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3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4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5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6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7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8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9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0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1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2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3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 b="1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4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5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6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7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8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9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90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91" name="AutoShape 3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92" name="AutoShape 4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93" name="AutoShape 4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94" name="AutoShape 4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95" name="AutoShape 46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619126" y="-26988"/>
            <a:ext cx="11237514" cy="6049019"/>
            <a:chOff x="619126" y="-26988"/>
            <a:chExt cx="11237514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126" y="350046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D54016B3-64F4-47C4-AF57-8AD7B16DF8E4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88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89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0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1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2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3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4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5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6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7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8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9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0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1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2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3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4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5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6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7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8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9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 b="1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10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11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12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13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14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15" name="AutoShape 3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16" name="AutoShape 4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17" name="AutoShape 4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18" name="AutoShape 4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19" name="AutoShape 46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619126" y="-26988"/>
            <a:ext cx="11237514" cy="6049019"/>
            <a:chOff x="619126" y="-26988"/>
            <a:chExt cx="11237514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126" y="350046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700C6BD-85F9-47EA-8ABC-C1FC296B821A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2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3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4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5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6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7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8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9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0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1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2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3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4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5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6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7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8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9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0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1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2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3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4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5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 b="1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6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7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8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9" name="AutoShape 3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40" name="AutoShape 4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41" name="AutoShape 4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42" name="AutoShape 4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43" name="AutoShape 46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619126" y="-26988"/>
            <a:ext cx="11237514" cy="6049019"/>
            <a:chOff x="619126" y="-26988"/>
            <a:chExt cx="11237514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126" y="350046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769A4D2-B156-4979-B86C-F210AA86F9AB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6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7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8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9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0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1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2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3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4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5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6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7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8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9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0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1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2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3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4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5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6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7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8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9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60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61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 b="1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62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63" name="AutoShape 3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64" name="AutoShape 4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65" name="AutoShape 4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66" name="AutoShape 4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67" name="AutoShape 46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619126" y="-26988"/>
            <a:ext cx="11237514" cy="6049019"/>
            <a:chOff x="619126" y="-26988"/>
            <a:chExt cx="11237514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126" y="350046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0D11588-0726-44AB-B898-D8F9192344A2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5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8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8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8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8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8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85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 b="1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86" name="AutoShape 3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87" name="AutoShape 4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88" name="AutoShape 4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89" name="AutoShape 4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90" name="AutoShape 46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619126" y="-26988"/>
            <a:ext cx="11237514" cy="6049019"/>
            <a:chOff x="619126" y="-26988"/>
            <a:chExt cx="11237514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126" y="350046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7C257376-DFC0-4F3F-96F2-E0A3D6FAF028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4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5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6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7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8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9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0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1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2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3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4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5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6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7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8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9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0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1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2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3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4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5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6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7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8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9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10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11" name="AutoShape 3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 b="1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12" name="AutoShape 4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13" name="AutoShape 4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14" name="AutoShape 4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15" name="AutoShape 46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619126" y="-26988"/>
            <a:ext cx="11237514" cy="6049019"/>
            <a:chOff x="619126" y="-26988"/>
            <a:chExt cx="11237514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126" y="350046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B54759B0-2F0E-4640-B776-4E6AEECB3F48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08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09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0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1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2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3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4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5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6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7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8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9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0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1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2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3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4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5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6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7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8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9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30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31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32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33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34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35" name="AutoShape 3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36" name="AutoShape 4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 b="1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37" name="AutoShape 4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38" name="AutoShape 4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39" name="AutoShape 46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619126" y="-26988"/>
            <a:ext cx="11237514" cy="6049019"/>
            <a:chOff x="619126" y="-26988"/>
            <a:chExt cx="11237514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126" y="350046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409F94B3-3F96-45C3-8DA1-90C88B7BD3A8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2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3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4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5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6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7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8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9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0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1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2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3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4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5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6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7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8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9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0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1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2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3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4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5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6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7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8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9" name="AutoShape 3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60" name="AutoShape 4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61" name="AutoShape 4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 b="1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62" name="AutoShape 4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63" name="AutoShape 46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619126" y="-26988"/>
            <a:ext cx="11237514" cy="6049019"/>
            <a:chOff x="619126" y="-26988"/>
            <a:chExt cx="11237514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126" y="350046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730D37E-1FC1-450D-89A7-19366F4862CB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6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7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8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9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0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1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2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3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4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5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6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7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8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9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0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1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2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3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4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5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6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7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8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9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80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81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82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83" name="AutoShape 3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84" name="AutoShape 4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85" name="AutoShape 4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86" name="AutoShape 4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 b="1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87" name="AutoShape 46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619126" y="-26988"/>
            <a:ext cx="11237514" cy="6049019"/>
            <a:chOff x="619126" y="-26988"/>
            <a:chExt cx="11237514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126" y="350046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9713F290-B37C-4388-9C7A-BE3E6E8DDC61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0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1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2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3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4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5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6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7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8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9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0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1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2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3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4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5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6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7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8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9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600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601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602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603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604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605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606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607" name="AutoShape 3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608" name="AutoShape 4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609" name="AutoShape 4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610" name="AutoShape 4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611" name="AutoShape 46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 b="1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619126" y="-26988"/>
            <a:ext cx="11237514" cy="6049019"/>
            <a:chOff x="619126" y="-26988"/>
            <a:chExt cx="11237514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126" y="350046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CF9BFFC-28DA-49BD-ABD5-C1890B6A8E27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4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 b="1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5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6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7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8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9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0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1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2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3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4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5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6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7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8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9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0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1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2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3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4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5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6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7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8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9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30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31" name="AutoShape 3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32" name="AutoShape 4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33" name="AutoShape 4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34" name="AutoShape 4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35" name="AutoShape 46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619126" y="-26988"/>
            <a:ext cx="11237514" cy="6049019"/>
            <a:chOff x="619126" y="-26988"/>
            <a:chExt cx="11237514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126" y="350046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DD8CC57D-1C08-4FF0-AA7B-4B48A0DCC3A4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28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29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0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 b="1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1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2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3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4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5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6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7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8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9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0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1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2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3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4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5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6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7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8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9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50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51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52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53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54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55" name="AutoShape 3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56" name="AutoShape 4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57" name="AutoShape 4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58" name="AutoShape 4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59" name="AutoShape 46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619126" y="-26988"/>
            <a:ext cx="11237514" cy="6049019"/>
            <a:chOff x="619126" y="-26988"/>
            <a:chExt cx="11237514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126" y="350046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338395D-3B71-416B-95E3-F4783854DCE2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2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3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4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5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6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 b="1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7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8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9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0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1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2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3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4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5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6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7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8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9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0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1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2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3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4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5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6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7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8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9" name="AutoShape 3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80" name="AutoShape 4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81" name="AutoShape 4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82" name="AutoShape 4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83" name="AutoShape 46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619126" y="-26988"/>
            <a:ext cx="11237514" cy="6049019"/>
            <a:chOff x="619126" y="-26988"/>
            <a:chExt cx="11237514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126" y="350046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8915EC1-B29F-4945-B397-D14BA5895C11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76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77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78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79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0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1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2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 b="1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3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4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5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6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7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8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9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0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1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2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3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4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5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6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7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8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9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700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701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702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703" name="AutoShape 3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704" name="AutoShape 4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705" name="AutoShape 4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706" name="AutoShape 4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707" name="AutoShape 46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619126" y="-26988"/>
            <a:ext cx="11237514" cy="6049019"/>
            <a:chOff x="619126" y="-26988"/>
            <a:chExt cx="11237514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126" y="350046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9C5CA78-3614-41F8-B959-58E73740FF9A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0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1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2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3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4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5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6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7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8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 b="1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9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0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1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2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3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4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5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6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7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8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9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20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21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22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23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24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25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26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27" name="AutoShape 3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28" name="AutoShape 4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29" name="AutoShape 4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30" name="AutoShape 4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31" name="AutoShape 46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619126" y="-26988"/>
            <a:ext cx="11237514" cy="6049019"/>
            <a:chOff x="619126" y="-26988"/>
            <a:chExt cx="11237514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126" y="350046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AEE052C-3EC5-425B-AD54-1AAD9A873A0F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24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25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26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27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28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29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0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1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2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3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4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 b="1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5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6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7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8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9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0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1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2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3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4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5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6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7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8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9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50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51" name="AutoShape 3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52" name="AutoShape 4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53" name="AutoShape 4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54" name="AutoShape 4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55" name="AutoShape 46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619126" y="-26988"/>
            <a:ext cx="11237514" cy="6049019"/>
            <a:chOff x="619126" y="-26988"/>
            <a:chExt cx="11237514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126" y="350046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E284093-06FE-4147-9C24-6DFFAB5FA923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48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49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50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51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52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53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54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55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56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57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58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59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60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 b="1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61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62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63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64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65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66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67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68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69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70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71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72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73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74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75" name="AutoShape 3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76" name="AutoShape 4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77" name="AutoShape 4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78" name="AutoShape 4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79" name="AutoShape 46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619126" y="-26988"/>
            <a:ext cx="11237514" cy="6049019"/>
            <a:chOff x="619126" y="-26988"/>
            <a:chExt cx="11237514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126" y="350046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0150610-7FE4-4D41-A651-5B39A1B62A57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72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73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74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75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76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77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78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79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80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81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82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83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84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85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86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 b="1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87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88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89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90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91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92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93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94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95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96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97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98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799" name="AutoShape 3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800" name="AutoShape 4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801" name="AutoShape 4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802" name="AutoShape 4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2803" name="AutoShape 46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619126" y="-26988"/>
            <a:ext cx="11237514" cy="6049019"/>
            <a:chOff x="619126" y="-26988"/>
            <a:chExt cx="11237514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126" y="350046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5302AEFD-EB21-48FA-995F-5EE89926B0E0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796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797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798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799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00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01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02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03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04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05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06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07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08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09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10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11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12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 b="1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13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14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15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16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17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18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19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20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21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22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23" name="AutoShape 3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24" name="AutoShape 4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25" name="AutoShape 4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26" name="AutoShape 4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827" name="AutoShape 46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619126" y="-26988"/>
            <a:ext cx="11237514" cy="6049019"/>
            <a:chOff x="619126" y="-26988"/>
            <a:chExt cx="11237514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126" y="350046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41FF3D47-46E6-4E48-BAD7-65D82F97A404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20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21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22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23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24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25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26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27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28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29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30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31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32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33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34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35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36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37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38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 b="1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39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40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41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42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43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44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45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46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47" name="AutoShape 3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48" name="AutoShape 4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49" name="AutoShape 4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50" name="AutoShape 4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51" name="AutoShape 46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619126" y="-26988"/>
            <a:ext cx="11237514" cy="6049019"/>
            <a:chOff x="619126" y="-26988"/>
            <a:chExt cx="11237514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126" y="350046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49C0FE7-C661-4D73-A047-E1EACDF10E65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5844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5845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5846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5847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5848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5849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5850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5851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5852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5853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5854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5855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5856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5857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5858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5859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5860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5861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5862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5863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5864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 b="1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5865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5866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5867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5868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5869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5870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5871" name="AutoShape 3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5872" name="AutoShape 4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5873" name="AutoShape 4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5874" name="AutoShape 4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5875" name="AutoShape 46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619126" y="-26988"/>
            <a:ext cx="11237514" cy="6049019"/>
            <a:chOff x="619126" y="-26988"/>
            <a:chExt cx="11237514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126" y="350046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4CAFC46-103A-4108-8964-C0BBA53C90BF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6868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6869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6870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6871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6872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6873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6874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6875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6876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6877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6878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6879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6880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6881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6882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6883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6884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6885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6886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6887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6888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6889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6890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  <a:endParaRPr lang="en-US" altLang="ko-KR" sz="1800" b="1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6891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6892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6893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6894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6895" name="AutoShape 3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6896" name="AutoShape 4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6897" name="AutoShape 42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6898" name="AutoShape 4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6899" name="AutoShape 46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619126" y="-26988"/>
            <a:ext cx="11237514" cy="6049019"/>
            <a:chOff x="619126" y="-26988"/>
            <a:chExt cx="11237514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126" y="350046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B0A3E5F0-FEE3-4E26-9C58-F2AD9D662155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789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789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789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789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789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789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789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789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790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790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790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790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790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790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790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790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790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790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791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791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791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791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791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791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791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  <a:endParaRPr lang="en-US" altLang="ko-KR" sz="1800" b="1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791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791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7919" name="AutoShape 38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7920" name="AutoShape 40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7921" name="AutoShape 42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7922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7923" name="AutoShape 46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619126" y="-26988"/>
            <a:ext cx="11237514" cy="6049019"/>
            <a:chOff x="619126" y="-26988"/>
            <a:chExt cx="11237514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126" y="350046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0BAC5D4-92CD-4CBD-B5E5-990A02642813}"/>
              </a:ext>
            </a:extLst>
          </p:cNvPr>
          <p:cNvPicPr>
            <a:picLocks noChangeAspect="1"/>
          </p:cNvPicPr>
          <p:nvPr/>
        </p:nvPicPr>
        <p:blipFill>
          <a:blip r:embed="rId2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1091</Words>
  <Application>Microsoft Office PowerPoint</Application>
  <PresentationFormat>와이드스크린</PresentationFormat>
  <Paragraphs>1091</Paragraphs>
  <Slides>33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38" baseType="lpstr">
      <vt:lpstr>HY견명조</vt:lpstr>
      <vt:lpstr>굴림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9</cp:revision>
  <dcterms:modified xsi:type="dcterms:W3CDTF">2020-01-08T01:14:36Z</dcterms:modified>
</cp:coreProperties>
</file>