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8" autoAdjust="0"/>
    <p:restoredTop sz="94251" autoAdjust="0"/>
  </p:normalViewPr>
  <p:slideViewPr>
    <p:cSldViewPr>
      <p:cViewPr varScale="1">
        <p:scale>
          <a:sx n="36" d="100"/>
          <a:sy n="36" d="100"/>
        </p:scale>
        <p:origin x="60" y="6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962B1B-2C26-40F2-8045-7D622A84FAB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765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91146-F680-427A-BF18-42DA32551B7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9903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403CF0-02B9-4834-AA9B-E6A588E7825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9344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47911-58BC-4E11-9689-AF02BBD5D7B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705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49D40-D73C-4F8E-A55A-64ED3096650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4865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B5CB32-DF8B-4D7F-9831-4E48B991FCF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21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04AB7-A8E9-4D12-B43D-DDC57AA8AC3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1696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E42516-469D-4B4B-BD3E-C06DAB5B00F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685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C2640-7CB7-49A3-8B68-EE291EF06CA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418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6CA386-28DB-4EEB-A171-F79EBA53E30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0243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01DEF3-BF19-4488-8026-8D437DB6DF4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849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8E9AD7-476E-41D3-B6B4-1606A5105B1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1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5.png"/><Relationship Id="rId242" Type="http://schemas.openxmlformats.org/officeDocument/2006/relationships/image" Target="../media/image106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6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07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08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09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0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1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2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3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4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5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6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7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8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19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0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1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2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3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4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5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6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7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8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29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0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1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2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3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4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5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6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7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69;&#45824;&#54616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669;&#45824;&#54616;23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69;&#45824;&#54616;18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69;&#45824;&#54616;13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9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669;&#45824;&#54616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69;&#45824;&#54616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669;&#45824;&#54616;30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69;&#45824;&#54616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669;&#45824;&#54616;24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69;&#45824;&#54616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4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69;&#45824;&#54616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69;&#45824;&#54616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669;&#45824;&#54616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54616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669;&#45824;&#54616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&#50669;&#45824;&#54616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69;&#45824;&#54616;07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69;&#45824;&#54616;20&#51109;.pptx" TargetMode="External"/><Relationship Id="rId94" Type="http://schemas.openxmlformats.org/officeDocument/2006/relationships/hyperlink" Target="&#50669;&#45824;&#54616;29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47" Type="http://schemas.openxmlformats.org/officeDocument/2006/relationships/image" Target="../media/image8.png"/><Relationship Id="rId68" Type="http://schemas.openxmlformats.org/officeDocument/2006/relationships/hyperlink" Target="&#50669;&#45824;&#54616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image" Target="../media/image138.png"/><Relationship Id="rId37" Type="http://schemas.openxmlformats.org/officeDocument/2006/relationships/image" Target="../media/image3.png"/><Relationship Id="rId58" Type="http://schemas.openxmlformats.org/officeDocument/2006/relationships/hyperlink" Target="&#50669;&#45824;&#54616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669;&#45824;&#54616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669;&#45824;&#54616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slide" Target="slide14.xml"/><Relationship Id="rId48" Type="http://schemas.openxmlformats.org/officeDocument/2006/relationships/hyperlink" Target="&#50669;&#45824;&#54616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669;&#45824;&#54616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669;&#45824;&#54616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669;&#45824;&#54616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69;&#45824;&#54616;06&#51109;.pptx" TargetMode="External"/><Relationship Id="rId104" Type="http://schemas.openxmlformats.org/officeDocument/2006/relationships/hyperlink" Target="&#50669;&#45824;&#54616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669;&#45824;&#54616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69;&#45824;&#54616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669;&#45824;&#54616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669;&#45824;&#54616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69;&#45824;&#54616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8" name="AutoShape 13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9" name="AutoShape 14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0" name="AutoShape 143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1" name="AutoShape 145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2" name="AutoShape 14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1" name="AutoShape 33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2" name="AutoShape 34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3" name="AutoShape 342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4" name="AutoShape 34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5" name="AutoShape 34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6" name="AutoShape 39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79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4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4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6" name="그룹 245"/>
          <p:cNvGrpSpPr/>
          <p:nvPr/>
        </p:nvGrpSpPr>
        <p:grpSpPr>
          <a:xfrm>
            <a:off x="342900" y="36000"/>
            <a:ext cx="11369724" cy="5914023"/>
            <a:chOff x="342900" y="36000"/>
            <a:chExt cx="11369724" cy="5914023"/>
          </a:xfrm>
        </p:grpSpPr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83592"/>
              <a:ext cx="1181100" cy="390525"/>
            </a:xfrm>
            <a:prstGeom prst="rect">
              <a:avLst/>
            </a:prstGeom>
          </p:spPr>
        </p:pic>
        <p:grpSp>
          <p:nvGrpSpPr>
            <p:cNvPr id="248" name="그룹 247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9" name="그룹 248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7" name="Picture 2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51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2019-07-19T03:04:39Z</dcterms:modified>
</cp:coreProperties>
</file>