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30" autoAdjust="0"/>
    <p:restoredTop sz="94251" autoAdjust="0"/>
  </p:normalViewPr>
  <p:slideViewPr>
    <p:cSldViewPr>
      <p:cViewPr varScale="1">
        <p:scale>
          <a:sx n="42" d="100"/>
          <a:sy n="42" d="100"/>
        </p:scale>
        <p:origin x="54" y="75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4CD551-06C3-49D0-ABF1-3E8BCBAF84F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3866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689E43-C3EA-4ECB-A02E-D30C5108713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1590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2A1BF-0571-4361-A1D2-10D3689A72D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75997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826B7-931A-4009-A083-CCB554FFB85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2363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3F007A-1E21-4C3C-AD5D-8531A896185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7192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4A2711-3494-4198-82AD-E8F7F196280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86010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4BA1D9-AEDF-4AA8-B563-CF2F3961CB2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5780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053F77-F32A-427C-8F3F-71BBEDF4CD9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102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5AEAC4-FDC9-467E-A830-E4E2AC0355A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040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CBC36-7D5D-496D-9DEC-0B1C992D6A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98226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85F1E3-F9BF-4C93-A032-49F014583E5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6501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59EAF0D-0323-4407-AF70-9EDE0C40333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7209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2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13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4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5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6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7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8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9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0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1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2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3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hyperlink" Target="&#50853;&#44592;02&#51109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&#50853;&#44592;23&#51109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107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&#50853;&#44592;18&#51109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4.xml"/><Relationship Id="rId95" Type="http://schemas.openxmlformats.org/officeDocument/2006/relationships/hyperlink" Target="&#50853;&#44592;42&#51109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102.png"/><Relationship Id="rId22" Type="http://schemas.openxmlformats.org/officeDocument/2006/relationships/image" Target="../media/image5.png"/><Relationship Id="rId43" Type="http://schemas.openxmlformats.org/officeDocument/2006/relationships/hyperlink" Target="&#50853;&#44592;13&#51109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0853;&#44592;35&#51109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&#50853;&#44592;08&#51109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&#50853;&#44592;30&#51109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5.xml"/><Relationship Id="rId23" Type="http://schemas.openxmlformats.org/officeDocument/2006/relationships/hyperlink" Target="&#50853;&#44592;03&#51109;.pptx" TargetMode="Externa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&#50853;&#44592;24&#51109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&#50853;&#44592;19&#51109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&#50853;&#44592;41&#51109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103.png"/><Relationship Id="rId24" Type="http://schemas.openxmlformats.org/officeDocument/2006/relationships/image" Target="../media/image6.png"/><Relationship Id="rId45" Type="http://schemas.openxmlformats.org/officeDocument/2006/relationships/hyperlink" Target="&#50853;&#44592;14&#51109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&#50853;&#44592;36&#51109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8.xml"/><Relationship Id="rId35" Type="http://schemas.openxmlformats.org/officeDocument/2006/relationships/hyperlink" Target="&#50853;&#44592;09&#51109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&#50853;&#44592;31&#51109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&#50853;&#44592;04&#51109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&#50853;&#44592;25&#51109;.pptx" TargetMode="External"/><Relationship Id="rId20" Type="http://schemas.openxmlformats.org/officeDocument/2006/relationships/image" Target="../media/image4.png"/><Relationship Id="rId41" Type="http://schemas.openxmlformats.org/officeDocument/2006/relationships/hyperlink" Target="&#50853;&#44592;12&#51109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&#50853;&#44592;34&#51109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81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0" Type="http://schemas.openxmlformats.org/officeDocument/2006/relationships/image" Target="../media/image104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hyperlink" Target="../../&#44396;-&#49888;&#50557;%20&#49457;&#44221;&#47785;&#47197;.pptx" TargetMode="External"/><Relationship Id="rId36" Type="http://schemas.openxmlformats.org/officeDocument/2006/relationships/image" Target="../media/image12.png"/><Relationship Id="rId57" Type="http://schemas.openxmlformats.org/officeDocument/2006/relationships/hyperlink" Target="&#50853;&#44592;20&#51109;.pptx" TargetMode="External"/><Relationship Id="rId106" Type="http://schemas.openxmlformats.org/officeDocument/2006/relationships/image" Target="../media/image47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853;&#44592;07&#51109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&#50853;&#44592;29&#51109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&#50853;&#44592;40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7.png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0853;&#44592;15&#51109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&#50853;&#44592;37&#51109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image" Target="../media/image2.png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0853;&#44592;10&#51109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&#50853;&#44592;32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&#50853;&#44592;05&#51109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&#50853;&#44592;26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105.png"/><Relationship Id="rId17" Type="http://schemas.openxmlformats.org/officeDocument/2006/relationships/hyperlink" Target="&#50853;&#44592;27&#51109;.pptx" TargetMode="External"/><Relationship Id="rId38" Type="http://schemas.openxmlformats.org/officeDocument/2006/relationships/image" Target="../media/image13.png"/><Relationship Id="rId59" Type="http://schemas.openxmlformats.org/officeDocument/2006/relationships/hyperlink" Target="&#50853;&#44592;21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&#50853;&#44592;38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image" Target="../media/image111.png"/><Relationship Id="rId28" Type="http://schemas.openxmlformats.org/officeDocument/2006/relationships/image" Target="../media/image8.png"/><Relationship Id="rId49" Type="http://schemas.openxmlformats.org/officeDocument/2006/relationships/hyperlink" Target="&#50853;&#44592;16&#51109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&#50853;&#44592;33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image" Target="../media/image3.png"/><Relationship Id="rId39" Type="http://schemas.openxmlformats.org/officeDocument/2006/relationships/hyperlink" Target="&#50853;&#44592;11&#51109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&#50853;&#44592;28&#51109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4.png"/><Relationship Id="rId2" Type="http://schemas.openxmlformats.org/officeDocument/2006/relationships/slide" Target="slide1.xml"/><Relationship Id="rId29" Type="http://schemas.openxmlformats.org/officeDocument/2006/relationships/hyperlink" Target="&#50853;&#44592;06&#51109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&#50853;&#44592;22&#51109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hyperlink" Target="&#50853;&#44592;01&#51109;.pptx" TargetMode="External"/><Relationship Id="rId224" Type="http://schemas.openxmlformats.org/officeDocument/2006/relationships/image" Target="../media/image106.png"/><Relationship Id="rId30" Type="http://schemas.openxmlformats.org/officeDocument/2006/relationships/image" Target="../media/image9.png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&#50853;&#44592;17&#51109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&#50853;&#44592;39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116" Type="http://schemas.openxmlformats.org/officeDocument/2006/relationships/image" Target="../media/image52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pic>
        <p:nvPicPr>
          <p:cNvPr id="2065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9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099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89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84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040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315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3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37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1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85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09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3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57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1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05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29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9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53" name="그림 1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407662" y="69850"/>
            <a:ext cx="11088938" cy="5736157"/>
            <a:chOff x="407662" y="69850"/>
            <a:chExt cx="11088938" cy="5736157"/>
          </a:xfrm>
        </p:grpSpPr>
        <p:grpSp>
          <p:nvGrpSpPr>
            <p:cNvPr id="239" name="그룹 238"/>
            <p:cNvGrpSpPr/>
            <p:nvPr/>
          </p:nvGrpSpPr>
          <p:grpSpPr>
            <a:xfrm>
              <a:off x="839416" y="69850"/>
              <a:ext cx="10657184" cy="5736157"/>
              <a:chOff x="839416" y="69850"/>
              <a:chExt cx="10657184" cy="5736157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09" name="Picture 215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1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1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1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1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2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2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2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2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2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2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2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2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2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2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3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3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3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3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3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3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3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3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3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3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4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4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4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4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4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4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4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4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4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4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5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5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5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5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839416" y="5373216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85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86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87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88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89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0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1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2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3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4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95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96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97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98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99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0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1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2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3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4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05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06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07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08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09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0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1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2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3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4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15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16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17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18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119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20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21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22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23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2" y="225197"/>
              <a:ext cx="1181100" cy="390525"/>
            </a:xfrm>
            <a:prstGeom prst="rect">
              <a:avLst/>
            </a:prstGeom>
          </p:spPr>
        </p:pic>
      </p:grpSp>
      <p:cxnSp>
        <p:nvCxnSpPr>
          <p:cNvPr id="130" name="직선 연결선 12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</TotalTime>
  <Words>169</Words>
  <Application>Microsoft Office PowerPoint</Application>
  <PresentationFormat>와이드스크린</PresentationFormat>
  <Paragraphs>169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욥기02장</dc:title>
  <dc:creator>김창운</dc:creator>
  <cp:lastModifiedBy>kim ch w</cp:lastModifiedBy>
  <cp:revision>80</cp:revision>
  <dcterms:created xsi:type="dcterms:W3CDTF">2011-04-23T03:18:12Z</dcterms:created>
  <dcterms:modified xsi:type="dcterms:W3CDTF">2019-07-22T04:55:20Z</dcterms:modified>
</cp:coreProperties>
</file>