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24" autoAdjust="0"/>
    <p:restoredTop sz="94660"/>
  </p:normalViewPr>
  <p:slideViewPr>
    <p:cSldViewPr>
      <p:cViewPr varScale="1">
        <p:scale>
          <a:sx n="58" d="100"/>
          <a:sy n="58" d="100"/>
        </p:scale>
        <p:origin x="72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919FCA09-5577-4EDC-96FC-61735ECDD77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49909-0085-4AF8-BAEE-8A4888FF86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118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BB80-2ACF-4D2E-8AAA-D4A13B73555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151961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88AB5-1B3A-41DC-A211-E93BE9BFE26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6627926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CB93C-9894-4C2E-B1CF-AE868127FF3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2742729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7ADE3-23FF-4782-9E7C-F282045BF3F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2990596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557E0-FBD0-47B4-89FF-6FE5940316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768099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09302-54D8-473F-B911-119FB0685B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6053662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F945F-E953-415F-8D6E-A191383B82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1898058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CCD44-2770-44A8-BC34-FC01DF7D4CE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17498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6901E-19D7-4CFF-B68E-DD4B20BCDC0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218147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AD983-DEA8-453D-B3F8-38EA418C6AA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227702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야고보서 5장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23BE8B69-DA7E-4CA8-AA5D-9FAEF6B9047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75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76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77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78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79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81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82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83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84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85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86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87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88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89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90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91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92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93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42%20&#45572;&#44032;&#48373;&#51020;/&#45572;&#44032;&#48373;&#51020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../&#44396;&#50557;PPT/15&#50640;&#49828;&#46972;/&#50640;&#49828;&#46972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63%20&#50836;&#54620;&#51060;&#49436;/&#50836;&#54620;&#51060;&#49436;1&#51109;.pptx" TargetMode="External"/><Relationship Id="rId107" Type="http://schemas.openxmlformats.org/officeDocument/2006/relationships/hyperlink" Target="../../&#44396;&#50557;PPT/37&#54617;&#44060;/&#54617;&#4406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../&#44396;&#50557;PPT/10&#49324;&#47924;&#50648;&#54616;/&#49324;&#47924;&#50648;&#54616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58%20&#55176;&#48652;&#47532;&#49436;/&#55176;&#48652;&#4753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1&#50724;&#48148;&#45852;/&#50724;&#48148;&#45852;1&#51109;.pptx" TargetMode="External"/><Relationship Id="rId160" Type="http://schemas.openxmlformats.org/officeDocument/2006/relationships/image" Target="../media/image71.png"/><Relationship Id="rId22" Type="http://schemas.openxmlformats.org/officeDocument/2006/relationships/image" Target="../media/image2.png"/><Relationship Id="rId43" Type="http://schemas.openxmlformats.org/officeDocument/2006/relationships/hyperlink" Target="../../&#44396;&#50557;PPT/05&#49888;&#47749;&#44592;/&#49888;&#47749;&#44592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53%20&#45936;&#49332;&#47196;&#45768;&#44032;&#54980;&#49436;/&#45936;&#49332;&#47196;&#45768;&#44032;&#54980;&#49436;.pptx" TargetMode="External"/><Relationship Id="rId85" Type="http://schemas.openxmlformats.org/officeDocument/2006/relationships/hyperlink" Target="../../&#44396;&#50557;PPT/26&#50640;&#49828;&#44180;/&#50640;&#49828;&#44180;.pptx" TargetMode="External"/><Relationship Id="rId150" Type="http://schemas.openxmlformats.org/officeDocument/2006/relationships/image" Target="../media/image66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0.png"/><Relationship Id="rId59" Type="http://schemas.openxmlformats.org/officeDocument/2006/relationships/hyperlink" Target="../../&#44396;&#50557;PPT/13&#50669;&#45824;&#49345;/&#50669;&#45824;&#49345;.pptx" TargetMode="External"/><Relationship Id="rId103" Type="http://schemas.openxmlformats.org/officeDocument/2006/relationships/hyperlink" Target="../../&#44396;&#50557;PPT/35&#54616;&#48149;&#44397;/&#54616;&#48149;&#44397;.pptx" TargetMode="External"/><Relationship Id="rId108" Type="http://schemas.openxmlformats.org/officeDocument/2006/relationships/image" Target="../media/image45.png"/><Relationship Id="rId124" Type="http://schemas.openxmlformats.org/officeDocument/2006/relationships/image" Target="../media/image53.png"/><Relationship Id="rId129" Type="http://schemas.openxmlformats.org/officeDocument/2006/relationships/hyperlink" Target="../48%20&#44040;&#46972;&#46356;&#50500;&#49436;/&#44040;&#46972;&#46356;&#50500;&#49436;.pptx" TargetMode="External"/><Relationship Id="rId54" Type="http://schemas.openxmlformats.org/officeDocument/2006/relationships/image" Target="../media/image18.png"/><Relationship Id="rId70" Type="http://schemas.openxmlformats.org/officeDocument/2006/relationships/image" Target="../media/image26.png"/><Relationship Id="rId75" Type="http://schemas.openxmlformats.org/officeDocument/2006/relationships/hyperlink" Target="../../&#44396;&#50557;PPT/21&#51204;&#46020;&#49436;/&#51204;&#46020;&#49436;.pptx" TargetMode="External"/><Relationship Id="rId91" Type="http://schemas.openxmlformats.org/officeDocument/2006/relationships/hyperlink" Target="../../&#44396;&#50557;PPT/29&#50836;&#50648;/&#50836;&#50648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45" Type="http://schemas.openxmlformats.org/officeDocument/2006/relationships/hyperlink" Target="../56%20&#46356;&#46020;&#49436;/&#46356;&#46020;&#49436;.pptx" TargetMode="External"/><Relationship Id="rId161" Type="http://schemas.openxmlformats.org/officeDocument/2006/relationships/hyperlink" Target="../64%20&#50836;&#54620;&#49340;&#49436;/&#50836;&#54620;&#49340;&#49436;1&#51109;.pptx" TargetMode="External"/><Relationship Id="rId16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556;&#44256;&#48372;&#49436;1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../&#44396;&#50557;PPT/08&#47355;&#44592;/&#47355;&#44592;.pptx" TargetMode="External"/><Relationship Id="rId114" Type="http://schemas.openxmlformats.org/officeDocument/2006/relationships/image" Target="../media/image48.png"/><Relationship Id="rId119" Type="http://schemas.openxmlformats.org/officeDocument/2006/relationships/hyperlink" Target="../43%20&#50836;&#54620;&#48373;&#51020;/&#50836;&#54620;&#48373;&#51020;.pptx" TargetMode="External"/><Relationship Id="rId44" Type="http://schemas.openxmlformats.org/officeDocument/2006/relationships/image" Target="../media/image13.png"/><Relationship Id="rId60" Type="http://schemas.openxmlformats.org/officeDocument/2006/relationships/image" Target="../media/image21.png"/><Relationship Id="rId65" Type="http://schemas.openxmlformats.org/officeDocument/2006/relationships/hyperlink" Target="../../&#44396;&#50557;PPT/16&#45712;&#54756;&#48120;&#50556;/&#45712;&#54756;&#48120;&#50556;.pptx" TargetMode="External"/><Relationship Id="rId81" Type="http://schemas.openxmlformats.org/officeDocument/2006/relationships/hyperlink" Target="../../&#44396;&#50557;PPT/24&#50696;&#47112;&#48120;&#50556;/&#50696;&#47112;&#48120;&#5055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35" Type="http://schemas.openxmlformats.org/officeDocument/2006/relationships/hyperlink" Target="../51%20&#44264;&#47196;&#49352;&#49436;/&#44264;&#47196;&#49352;&#49436;.pptx" TargetMode="External"/><Relationship Id="rId151" Type="http://schemas.openxmlformats.org/officeDocument/2006/relationships/hyperlink" Target="../59%20&#50556;&#44256;&#48372;&#49436;/&#50556;&#44256;&#48372;&#49436;.pptx" TargetMode="External"/><Relationship Id="rId156" Type="http://schemas.openxmlformats.org/officeDocument/2006/relationships/image" Target="../media/image69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3&#47112;&#50948;&#44592;/&#47112;&#50948;&#44592;.pptx" TargetMode="External"/><Relationship Id="rId109" Type="http://schemas.openxmlformats.org/officeDocument/2006/relationships/hyperlink" Target="../../&#44396;&#50557;PPT/38&#49828;&#44032;&#47028;/&#49828;&#44032;&#47028;.pptx" TargetMode="External"/><Relationship Id="rId34" Type="http://schemas.openxmlformats.org/officeDocument/2006/relationships/image" Target="../media/image8.png"/><Relationship Id="rId50" Type="http://schemas.openxmlformats.org/officeDocument/2006/relationships/image" Target="../media/image16.png"/><Relationship Id="rId55" Type="http://schemas.openxmlformats.org/officeDocument/2006/relationships/hyperlink" Target="../../&#44396;&#50557;PPT/12&#50676;&#50773;&#44592;&#54616;/&#50676;&#50773;&#44592;&#5461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../&#44396;&#50557;PPT/32&#50836;&#45208;/&#50836;&#45208;.pptx" TargetMode="External"/><Relationship Id="rId104" Type="http://schemas.openxmlformats.org/officeDocument/2006/relationships/image" Target="../media/image43.png"/><Relationship Id="rId120" Type="http://schemas.openxmlformats.org/officeDocument/2006/relationships/image" Target="../media/image51.png"/><Relationship Id="rId125" Type="http://schemas.openxmlformats.org/officeDocument/2006/relationships/hyperlink" Target="../46%20&#44256;&#47536;&#46020;&#51204;&#49436;/&#44256;&#47536;&#46020;&#51204;&#49436;.pptx" TargetMode="External"/><Relationship Id="rId141" Type="http://schemas.openxmlformats.org/officeDocument/2006/relationships/hyperlink" Target="../54%20&#46356;&#47784;&#45936;&#51204;&#49436;/&#46356;&#47784;&#45936;&#51204;&#49436;.pptx" TargetMode="External"/><Relationship Id="rId146" Type="http://schemas.openxmlformats.org/officeDocument/2006/relationships/image" Target="../media/image64.png"/><Relationship Id="rId167" Type="http://schemas.openxmlformats.org/officeDocument/2006/relationships/image" Target="../media/image94.png"/><Relationship Id="rId7" Type="http://schemas.openxmlformats.org/officeDocument/2006/relationships/slide" Target="slide6.xml"/><Relationship Id="rId71" Type="http://schemas.openxmlformats.org/officeDocument/2006/relationships/hyperlink" Target="../../&#44396;&#50557;PPT/19&#49884;&#54200;/&#49884;&#54200;.pptx" TargetMode="External"/><Relationship Id="rId92" Type="http://schemas.openxmlformats.org/officeDocument/2006/relationships/image" Target="../media/image37.png"/><Relationship Id="rId162" Type="http://schemas.openxmlformats.org/officeDocument/2006/relationships/image" Target="../media/image72.png"/><Relationship Id="rId2" Type="http://schemas.openxmlformats.org/officeDocument/2006/relationships/slide" Target="slide1.xml"/><Relationship Id="rId29" Type="http://schemas.openxmlformats.org/officeDocument/2006/relationships/hyperlink" Target="&#50556;&#44256;&#48372;&#49436;4&#51109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../../&#44396;&#50557;PPT/06&#50668;&#54840;&#49688;&#50500;/&#50668;&#54840;&#49688;&#50500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../&#44396;&#50557;PPT/27&#45796;&#45768;&#50648;/&#45796;&#45768;&#50648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41%20&#47560;&#44032;&#48373;&#51020;/&#47560;&#44032;&#48373;&#51020;.pptx" TargetMode="External"/><Relationship Id="rId131" Type="http://schemas.openxmlformats.org/officeDocument/2006/relationships/hyperlink" Target="../49%20&#50640;&#48288;&#49548;&#49436;/&#50640;&#48288;&#49548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62%20&#50836;&#54620;&#51068;&#49436;/&#50836;&#54620;&#51068;&#49436;.pptx" TargetMode="External"/><Relationship Id="rId61" Type="http://schemas.openxmlformats.org/officeDocument/2006/relationships/hyperlink" Target="../../&#44396;&#50557;PPT/14&#50669;&#45824;&#54616;/&#50669;&#45824;&#54616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../../&#44396;&#50557;PPT/02&#52636;&#50528;&#44413;&#44592;/&#52636;&#50528;&#44413;&#44592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../&#44396;&#50557;PPT/22&#50500;&#44032;/&#50500;&#4403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../&#44396;&#50557;PPT/36&#49828;&#48148;&#45264;/&#49828;&#48148;&#45264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57%20&#48716;&#47112;&#47788;&#49436;/&#48716;&#47112;&#47788;&#49436;1&#51109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09&#49324;&#47924;&#50648;&#49345;/&#49324;&#47924;&#50648;&#49345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../&#44396;&#50557;PPT/30&#50500;&#47784;&#49828;/&#50500;&#47784;&#49828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44%20&#49324;&#46020;&#54665;&#51204;/&#49324;&#46020;&#54665;&#51204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65%20&#50976;&#45796;&#49436;/&#50976;&#45796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556;&#44256;&#48372;&#49436;2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../&#44396;&#50557;PPT/17&#50640;&#49828;&#45908;/&#50640;&#49828;&#45908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52%20&#45936;&#49332;&#47196;&#45768;&#44032;&#51204;&#49436;/&#45936;&#49332;&#47196;&#45768;&#44032;&#51204;&#49436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../&#44396;&#50557;PPT/04&#48124;&#49688;&#44592;/&#48124;&#49688;&#44592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../&#44396;&#50557;PPT/25&#50696;&#47112;&#48120;&#50556;&#50528;&#44032;/&#50696;&#47112;&#48120;&#50556;&#50528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4396;&#50557;PPT/39&#47568;&#46972;&#44592;/&#47568;&#46972;&#44592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60%20&#48288;&#46300;&#47196;&#51204;&#49436;/&#48288;&#46300;&#47196;&#51204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../&#44396;&#50557;PPT/11&#50676;&#50773;&#44592;&#49345;/&#50676;&#50773;&#44592;&#49345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47%20&#44256;&#47536;&#46020;&#54980;&#49436;/&#44256;&#47536;&#46020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556;&#44256;&#48372;&#49436;5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../&#44396;&#50557;PPT/20&#51104;&#50616;/&#51104;&#50616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../&#44396;&#50557;PPT/33&#48120;&#44032;/&#48120;&#44032;.pptx" TargetMode="External"/><Relationship Id="rId101" Type="http://schemas.openxmlformats.org/officeDocument/2006/relationships/hyperlink" Target="../../&#44396;&#50557;PPT/34&#45208;&#54996;/&#45208;&#5499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55%20&#46356;&#47784;&#45936;&#54980;&#49436;/&#46356;&#47784;&#45936;&#54980;&#49436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4.png"/><Relationship Id="rId47" Type="http://schemas.openxmlformats.org/officeDocument/2006/relationships/hyperlink" Target="../../&#44396;&#50557;PPT/07&#49324;&#49324;&#44592;/&#49324;&#49324;&#44592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../&#44396;&#50557;PPT/28&#54840;&#49464;&#50500;/&#54840;&#49464;&#50500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50%20&#48716;&#47549;&#48372;&#49436;/&#48716;&#47549;&#48372;&#49436;.pptx" TargetMode="External"/><Relationship Id="rId154" Type="http://schemas.openxmlformats.org/officeDocument/2006/relationships/image" Target="../media/image68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1&#52285;&#49464;&#44592;/&#52285;&#4946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../&#44396;&#50557;PPT/23&#51060;&#49324;&#50556;/&#51060;&#49324;&#50556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45%20&#47196;&#47560;&#49436;/&#47196;&#47560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66%20&#50836;&#54620;&#44228;&#49884;&#47197;/&#50836;&#54620;&#44228;&#49884;&#47197;.pptx" TargetMode="External"/><Relationship Id="rId27" Type="http://schemas.openxmlformats.org/officeDocument/2006/relationships/hyperlink" Target="&#50556;&#44256;&#48372;&#49436;3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../&#44396;&#50557;PPT/18&#50853;&#44592;/&#50853;&#44592;.pptx" TargetMode="External"/><Relationship Id="rId113" Type="http://schemas.openxmlformats.org/officeDocument/2006/relationships/hyperlink" Target="&#47560;&#53468;&#48373;&#5102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61%20&#48288;&#46300;&#47196;&#54980;&#49436;/&#48288;&#46300;&#47196;&#54980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099" name="AutoShap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0" name="AutoShape 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AutoShape 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2" name="AutoShape 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3" name="AutoShape 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4" name="AutoShape 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8" name="AutoShape 2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9" name="AutoShape 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0" name="AutoShape 26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2" name="AutoShape 2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3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4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5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6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7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5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9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2" name="직선 연결선 10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FD0C1B72-8D04-49F4-B682-2B38FE0F5C47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E035FB6-5479-4E03-92BA-9E7B8014ACEC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45F1D93-56C1-4E19-8928-E7BE456A4647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511E50A-D3D5-426B-BF2A-6B566F344255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C8B1CA4-1960-47CB-80E8-C3730EF9DDE5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C3E64D0-52C4-4E9F-9C7F-203615FC7510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6E99F3F-C922-4693-8166-7D51F80CF497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3968E08-4D49-4C85-B2B0-8DD56FBF6AEB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179F112-6DF1-4A01-BA22-095B385E5DE5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2E73FC7-DA32-41CF-98EF-F2795BC367FF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5B206E4-E1E0-4FDF-851B-1D2926290D37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A6A76CA-54E2-4D4F-B037-33114EBDE53E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82018C6-2812-41E4-A725-3A8F38A10C7D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D1998D8-F630-4BFE-A7F6-DC99A163FC69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78C0DE4-EBA1-40EF-ABFB-CE44712A66E8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6855956-E3D0-45DE-8675-C044B7D4E677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4F8407B-8402-430B-8B6E-9FBFD849D429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BDE1EE1-2D23-4129-B2B9-2D137B797C85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1F00598-5CC5-4F67-95A4-236AA96AAC5B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4938"/>
              <a:ext cx="13430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03301" y="45318"/>
                <a:ext cx="9101211" cy="333822"/>
                <a:chOff x="1603301" y="45318"/>
                <a:chExt cx="9101211" cy="333822"/>
              </a:xfrm>
            </p:grpSpPr>
            <p:pic>
              <p:nvPicPr>
                <p:cNvPr id="94" name="Picture 106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0545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7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7178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08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861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09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9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10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62" y="18864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0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301" y="45318"/>
                  <a:ext cx="676275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8" name="그림 85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1" name="직선 연결선 10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E72F690-E352-454E-86AF-D5F4BD46BA0F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42</TotalTime>
  <Words>400</Words>
  <Application>Microsoft Office PowerPoint</Application>
  <PresentationFormat>와이드스크린</PresentationFormat>
  <Paragraphs>400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5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야고보서5장</dc:title>
  <dc:creator>김창운</dc:creator>
  <cp:lastModifiedBy>kim ch w</cp:lastModifiedBy>
  <cp:revision>22</cp:revision>
  <dcterms:created xsi:type="dcterms:W3CDTF">2007-06-28T03:10:30Z</dcterms:created>
  <dcterms:modified xsi:type="dcterms:W3CDTF">2020-01-17T00:52:19Z</dcterms:modified>
</cp:coreProperties>
</file>