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9" autoAdjust="0"/>
    <p:restoredTop sz="94660"/>
  </p:normalViewPr>
  <p:slideViewPr>
    <p:cSldViewPr>
      <p:cViewPr varScale="1">
        <p:scale>
          <a:sx n="42" d="100"/>
          <a:sy n="42" d="100"/>
        </p:scale>
        <p:origin x="72" y="6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CA2163D8-2B99-4FBA-96DA-F9E74B63E7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A7A50-6113-41D6-A1FC-F5F5671FF3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0795806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A2551-4638-41DA-803A-BF3456C7D1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67335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D4B2E-D94D-456A-9AB1-EBAA9E626F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60407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56B88-B1D5-408A-A948-006ED80D9C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883450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EB30D-B993-48F1-A683-E372768E5E1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325410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4E7-8817-4517-BFC2-914DB52F4AA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5339513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FF3F9-D887-4652-A9E1-A241AC3DBB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5606855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5ACE5-4601-4C24-B470-CA48C63819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2625413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B6149-E741-4585-8032-3406C7F9E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804497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DFE93-59A4-48E8-8ED3-46E28B209F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92001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EE5B3-3335-4253-8AB9-4323F4EA83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3308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1DE26503-88C4-456C-9EB0-B3B9242F024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3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4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5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6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8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09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0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2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3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4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5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6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7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8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19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0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1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2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3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4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5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6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3&#50669;&#45824;&#49345;/&#50669;&#45824;&#49345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51104;&#50616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4&#45208;&#54996;/&#45208;&#54996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0%20&#48716;&#47549;&#48372;&#49436;/&#48716;&#47549;&#48372;&#49436;.pptx" TargetMode="External"/><Relationship Id="rId205" Type="http://schemas.openxmlformats.org/officeDocument/2006/relationships/hyperlink" Target="../../&#49888;&#50557;PPT/57%20&#48716;&#47112;&#47788;&#49436;/&#48716;&#47112;&#47788;&#49436;1&#51109;.pptx" TargetMode="External"/><Relationship Id="rId226" Type="http://schemas.openxmlformats.org/officeDocument/2006/relationships/image" Target="../media/image127.png"/><Relationship Id="rId107" Type="http://schemas.openxmlformats.org/officeDocument/2006/relationships/hyperlink" Target="..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51104;&#50616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5%20&#47196;&#47560;&#49436;/&#47196;&#47560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51104;&#50616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4&#50696;&#47112;&#48120;&#50556;/&#50696;&#47112;&#48120;&#50556;.pptx" TargetMode="External"/><Relationship Id="rId85" Type="http://schemas.openxmlformats.org/officeDocument/2006/relationships/hyperlink" Target="&#51104;&#50616;28&#51109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0%20&#47560;&#53468;&#48373;&#51020;/&#47560;&#53468;&#48373;&#51020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51104;&#50616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19&#49884;&#54200;/&#49884;&#54200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51104;&#50616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5&#54616;&#48149;&#44397;/&#54616;&#48149;&#443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../../&#49888;&#50557;PPT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4&#50669;&#45824;&#54616;/&#50669;&#45824;&#5461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51104;&#50616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0&#50500;&#47784;&#49828;/&#50500;&#47784;&#49828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1%20&#44264;&#47196;&#49352;&#49436;/&#44264;&#47196;&#49352;&#49436;.pptx" TargetMode="External"/><Relationship Id="rId207" Type="http://schemas.openxmlformats.org/officeDocument/2006/relationships/hyperlink" Target="../../&#49888;&#50557;PPT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09&#49324;&#47924;&#50648;&#49345;/&#49324;&#47924;&#50648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51104;&#50616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3&#47112;&#50948;&#44592;/&#47112;&#50948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46%20&#44256;&#47536;&#46020;&#51204;&#49436;/&#44256;&#47536;&#46020;&#51204;&#49436;.pptx" TargetMode="External"/><Relationship Id="rId218" Type="http://schemas.openxmlformats.org/officeDocument/2006/relationships/image" Target="../media/image96.png"/><Relationship Id="rId24" Type="http://schemas.openxmlformats.org/officeDocument/2006/relationships/slide" Target="slide16.xml"/><Relationship Id="rId45" Type="http://schemas.openxmlformats.org/officeDocument/2006/relationships/hyperlink" Target="&#51104;&#50616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1104;&#50616;29&#51109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0&#51104;&#50616;/&#51104;&#5061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1%20&#47560;&#44032;&#48373;&#51020;/&#47560;&#44032;&#48373;&#51020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5" Type="http://schemas.openxmlformats.org/officeDocument/2006/relationships/hyperlink" Target="&#51104;&#50616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51104;&#50616;23&#51109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15&#50640;&#49828;&#46972;/&#50640;&#49828;&#46972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36&#49828;&#48148;&#45264;/&#49828;&#48148;&#45264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../../&#49888;&#50557;PPT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51104;&#50616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3&#51060;&#49324;&#50556;/&#51060;&#49324;&#5055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51104;&#50616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51104;&#50616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1&#50724;&#48148;&#45852;/&#50724;&#48148;&#45852;1&#51109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4%20&#49324;&#46020;&#54665;&#51204;/&#49324;&#46020;&#54665;&#51204;.pptx" TargetMode="External"/><Relationship Id="rId19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9" Type="http://schemas.openxmlformats.org/officeDocument/2006/relationships/hyperlink" Target="../../&#49888;&#50557;PPT/59%20&#50556;&#44256;&#48372;&#49436;/&#50556;&#44256;&#48372;&#49436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0" Type="http://schemas.openxmlformats.org/officeDocument/2006/relationships/image" Target="../media/image97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51104;&#50616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104;&#50616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51104;&#50616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4&#48124;&#49688;&#44592;/&#48124;&#49688;&#44592;.pptx" TargetMode="External"/><Relationship Id="rId101" Type="http://schemas.openxmlformats.org/officeDocument/2006/relationships/hyperlink" Target="../05&#49888;&#47749;&#44592;/&#49888;&#47749;&#44592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26&#50640;&#49828;&#44180;/&#50640;&#49828;&#44180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39&#47568;&#46972;&#44592;/&#47568;&#46972;&#44592;.pptx" TargetMode="External"/><Relationship Id="rId185" Type="http://schemas.openxmlformats.org/officeDocument/2006/relationships/hyperlink" Target="../../&#49888;&#50557;PPT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2%20&#50836;&#54620;&#51068;&#49436;/&#50836;&#54620;&#51068;&#49436;.pptx" TargetMode="External"/><Relationship Id="rId26" Type="http://schemas.openxmlformats.org/officeDocument/2006/relationships/slide" Target="slide18.xml"/><Relationship Id="rId47" Type="http://schemas.openxmlformats.org/officeDocument/2006/relationships/hyperlink" Target="&#51104;&#50616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&#51104;&#50616;30&#51109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1&#51204;&#46020;&#49436;/&#51204;&#46020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2%20&#45572;&#44032;&#48373;&#51020;/&#45572;&#44032;&#48373;&#51020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5%20&#50976;&#45796;&#49436;/&#50976;&#45796;&#49436;1&#51109;.pptx" TargetMode="External"/><Relationship Id="rId37" Type="http://schemas.openxmlformats.org/officeDocument/2006/relationships/hyperlink" Target="&#51104;&#50616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51104;&#50616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16&#45712;&#54756;&#48120;&#50556;/&#45712;&#54756;&#48120;&#5055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37&#54617;&#44060;/&#54617;&#4406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51104;&#50616;19&#51109;.pptx" TargetMode="External"/><Relationship Id="rId113" Type="http://schemas.openxmlformats.org/officeDocument/2006/relationships/hyperlink" Target="../12&#50676;&#50773;&#44592;&#54616;/&#50676;&#50773;&#44592;&#54616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2&#50836;&#45208;/&#50836;&#45208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1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image" Target="../media/image98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51104;&#50616;14&#51109;.pptx" TargetMode="External"/><Relationship Id="rId103" Type="http://schemas.openxmlformats.org/officeDocument/2006/relationships/hyperlink" Target="../06&#50668;&#54840;&#49688;&#50500;/&#50668;&#54840;&#49688;&#5050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&#51104;&#50616;31&#51109;.pptx" TargetMode="External"/><Relationship Id="rId145" Type="http://schemas.openxmlformats.org/officeDocument/2006/relationships/hyperlink" Target="../27&#45796;&#45768;&#50648;/&#45796;&#45768;&#50648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51104;&#50616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51104;&#50616;25&#51109;.pptx" TargetMode="External"/><Relationship Id="rId135" Type="http://schemas.openxmlformats.org/officeDocument/2006/relationships/hyperlink" Target="../22&#50500;&#44032;/&#50500;&#44032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3%20&#50836;&#54620;&#48373;&#51020;/&#50836;&#54620;&#48373;&#51020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../../&#49888;&#50557;PPT/66%20&#50836;&#54620;&#44228;&#49884;&#47197;/&#50836;&#54620;&#44228;&#49884;&#47197;.pptx" TargetMode="External"/><Relationship Id="rId18" Type="http://schemas.openxmlformats.org/officeDocument/2006/relationships/slide" Target="slide10.xml"/><Relationship Id="rId39" Type="http://schemas.openxmlformats.org/officeDocument/2006/relationships/hyperlink" Target="&#51104;&#50616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17&#50640;&#49828;&#45908;/&#50640;&#49828;&#45908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38&#49828;&#44032;&#47028;/&#49828;&#44032;&#47028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51104;&#50616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1&#50676;&#50773;&#44592;&#49345;/&#50676;&#50773;&#44592;&#49345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3&#48120;&#44032;/&#48120;&#44032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51104;&#50616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4%20&#46356;&#47784;&#45936;&#51204;&#49436;/&#46356;&#47784;&#45936;&#51204;&#49436;.pptx" TargetMode="External"/><Relationship Id="rId203" Type="http://schemas.openxmlformats.org/officeDocument/2006/relationships/hyperlink" Target="../../&#49888;&#50557;PPT/56%20&#46356;&#46020;&#49436;/&#46356;&#46020;&#49436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07&#49324;&#49324;&#44592;/&#49324;&#49324;&#44592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28&#54840;&#49464;&#50500;/&#54840;&#49464;&#50500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&#51104;&#50616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2&#52636;&#50528;&#44413;&#44592;/&#52636;&#50528;&#44413;&#44592;.pptx" TargetMode="External"/><Relationship Id="rId189" Type="http://schemas.openxmlformats.org/officeDocument/2006/relationships/hyperlink" Target="../../&#49888;&#50557;PPT/49%20&#50640;&#48288;&#49548;&#49436;/&#50640;&#48288;&#49548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6" name="AutoShape 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7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1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5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199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3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7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1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5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19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3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7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1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5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39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3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7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1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5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59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3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7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1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5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79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3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27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1" name="그림 6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0" name="그룹 229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3" name="그룹 232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1" name="Picture 233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234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5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6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7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8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9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40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1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2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3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4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5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6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7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8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9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50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1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2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3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4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5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6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7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8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9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60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1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2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3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4" name="그룹 233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5" name="그림 23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2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92977"/>
              <a:ext cx="962025" cy="390525"/>
            </a:xfrm>
            <a:prstGeom prst="rect">
              <a:avLst/>
            </a:prstGeom>
          </p:spPr>
        </p:pic>
      </p:grpSp>
      <p:cxnSp>
        <p:nvCxnSpPr>
          <p:cNvPr id="133" name="직선 연결선 13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2019-08-07T01:59:24Z</dcterms:modified>
</cp:coreProperties>
</file>