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04" autoAdjust="0"/>
    <p:restoredTop sz="94251" autoAdjust="0"/>
  </p:normalViewPr>
  <p:slideViewPr>
    <p:cSldViewPr>
      <p:cViewPr varScale="1">
        <p:scale>
          <a:sx n="38" d="100"/>
          <a:sy n="38" d="100"/>
        </p:scale>
        <p:origin x="66" y="60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0D2EE8-A717-4EC2-9E3A-E407F62570E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38632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FF7D6E-5E6F-4AD3-ABCF-E2088E88BEC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62332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4F8484-79CC-44E2-A143-8EE23B4359D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07604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4A978B-252E-427B-B73B-F5224621F0C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87402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34F4DA-830B-4C67-BE90-1BD36A363D8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80156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A6D754-69A2-4DED-B68D-0B7934F4D63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16569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32351D-5043-4677-86A0-BD02E888DB7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07448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304533-52B7-4CD5-8594-5CBEE89E20D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19944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24D22C-B7F6-4569-A1A0-EF8565A8427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17928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2D3AD6-B97A-4BEB-BCA6-4EDC325B585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4438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775FE5-E28B-4AA4-9DAF-2C53678CD17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85623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0EB6B1E-DECF-4BB1-940B-046B1D238E4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18743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2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3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4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20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5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92.png"/><Relationship Id="rId26" Type="http://schemas.openxmlformats.org/officeDocument/2006/relationships/slide" Target="slide16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7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28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8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93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95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96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97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98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99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100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101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102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103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10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105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106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107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108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109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110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111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112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113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11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115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116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117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118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119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120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52" name="AutoShape 1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3" name="AutoShape 1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5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5" name="AutoShape 1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56" name="AutoShape 1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7" name="AutoShape 1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58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9" name="AutoShape 1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60" name="AutoShape 1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61" name="AutoShape 1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62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63" name="AutoShape 1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064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65" name="AutoShape 1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066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67" name="AutoShape 1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068" name="AutoShape 1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9" name="AutoShape 1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70" name="AutoShape 1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71" name="AutoShape 13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72" name="AutoShape 13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73" name="AutoShape 1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74" name="AutoShape 13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75" name="AutoShape 14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76" name="AutoShape 14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77" name="AutoShape 14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078" name="AutoShape 14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pic>
        <p:nvPicPr>
          <p:cNvPr id="2081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6" name="직선 연결선 2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직선 연결선 21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6" name="AutoShape 3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7" name="AutoShape 3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8" name="AutoShape 3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9" name="AutoShape 3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80" name="AutoShape 3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81" name="AutoShape 3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82" name="AutoShape 3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83" name="AutoShape 3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84" name="AutoShape 3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5" name="AutoShape 3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086" name="AutoShape 3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7" name="AutoShape 3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088" name="AutoShape 3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089" name="AutoShape 3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90" name="AutoShape 3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091" name="AutoShape 3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92" name="AutoShape 328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93" name="AutoShape 3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94" name="AutoShape 332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95" name="AutoShape 33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96" name="AutoShape 336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97" name="AutoShape 33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98" name="AutoShape 34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99" name="AutoShape 34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100" name="AutoShape 34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101" name="AutoShape 34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102" name="AutoShape 39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105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1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1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1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1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41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411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1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411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411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1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411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16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17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18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19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20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21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22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23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24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125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26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29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51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51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51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51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51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3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513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3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513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513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513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40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41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42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43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44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45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46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47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48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5149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5150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5153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61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61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61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61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615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615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616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616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6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616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64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65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66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67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68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69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70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71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72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6173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6174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6177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71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71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71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717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718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8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718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8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718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718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8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718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88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9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90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91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92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93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194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195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196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7197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7198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7201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81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81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82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20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820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20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820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820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820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820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1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821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12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13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14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15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16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17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18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19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20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8221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8222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8225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92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92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92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922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922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923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3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923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923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3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923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36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37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38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39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40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41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42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43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44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9245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9246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pic>
        <p:nvPicPr>
          <p:cNvPr id="9249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02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02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024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025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5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025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5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025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5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025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025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025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60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61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62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63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64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65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66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67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68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0269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0270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0273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12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12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7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127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127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127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127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128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128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8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128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84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85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86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87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88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89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90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91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292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1293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1294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1297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229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229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229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229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230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30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230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30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230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230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30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230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308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9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10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11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12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13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14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15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16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2317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2318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2321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331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331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332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2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332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2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332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332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332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332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3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333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32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33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34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35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36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37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38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39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40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3341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3342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3345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434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434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434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434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434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435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5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435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435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5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435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56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57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58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59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60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61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62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63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64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4365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4366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4369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536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536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536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537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7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537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7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537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7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537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537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537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80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81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82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83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84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85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86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87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88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5389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5390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5393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638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639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9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639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639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639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639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640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640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40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640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404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405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406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407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408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09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10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11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12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6413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6414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6417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741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741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741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741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742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2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742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2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742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742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2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742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28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29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30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31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32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33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34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35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36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7437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7438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7441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843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843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844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4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844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4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844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844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844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844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5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845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52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53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54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55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56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57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58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59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60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8461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8462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8465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946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946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946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946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946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947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7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947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947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7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947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76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77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78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79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80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81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82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83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84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9485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9486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9489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048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48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48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48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48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48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48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49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49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49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49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49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49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049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049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49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049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500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501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502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503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504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505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506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507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508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19</a:t>
            </a:r>
          </a:p>
        </p:txBody>
      </p:sp>
      <p:sp>
        <p:nvSpPr>
          <p:cNvPr id="20509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510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0513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150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150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150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151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151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151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151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151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151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151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151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151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151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152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152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152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152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1524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1525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1526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1527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1528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1529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1530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1531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1532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1533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20</a:t>
            </a:r>
          </a:p>
        </p:txBody>
      </p:sp>
      <p:sp>
        <p:nvSpPr>
          <p:cNvPr id="21534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1537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253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21</a:t>
            </a:r>
          </a:p>
        </p:txBody>
      </p:sp>
      <p:sp>
        <p:nvSpPr>
          <p:cNvPr id="2253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253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253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253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253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253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253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253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254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254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254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254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254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254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254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254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2548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2549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2550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2551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2552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2553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2554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2555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2556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2557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2558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2561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355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355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355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22</a:t>
            </a:r>
          </a:p>
        </p:txBody>
      </p:sp>
      <p:sp>
        <p:nvSpPr>
          <p:cNvPr id="2355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355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356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356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356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356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356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356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356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356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356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356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357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357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3572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3573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3574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3575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3576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3577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3578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3579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3580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3581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3582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3585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457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458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458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458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458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23</a:t>
            </a:r>
          </a:p>
        </p:txBody>
      </p:sp>
      <p:sp>
        <p:nvSpPr>
          <p:cNvPr id="2458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458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458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458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458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458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459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459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459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459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459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459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4596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4597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4598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4599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4600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4601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4602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4603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4604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4605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4606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4609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560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560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560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560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560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560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560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24</a:t>
            </a:r>
          </a:p>
        </p:txBody>
      </p:sp>
      <p:sp>
        <p:nvSpPr>
          <p:cNvPr id="2561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561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561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561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561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561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561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561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561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561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5620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5621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5622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5623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5624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5625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5626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5627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5628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5629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5630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5633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662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662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662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663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663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663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663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663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663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25</a:t>
            </a:r>
          </a:p>
        </p:txBody>
      </p:sp>
      <p:sp>
        <p:nvSpPr>
          <p:cNvPr id="2663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663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663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663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664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664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664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664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6644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6645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6646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6647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6648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6649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6650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6651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6652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6653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6654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6657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765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765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765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765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765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765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765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765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765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766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766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26</a:t>
            </a:r>
          </a:p>
        </p:txBody>
      </p:sp>
      <p:sp>
        <p:nvSpPr>
          <p:cNvPr id="2766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766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766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766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766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766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7668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7669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7670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7671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7672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7673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7674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7675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7676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7677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7678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7681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867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867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867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867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867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868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868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868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868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868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868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868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868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27</a:t>
            </a:r>
          </a:p>
        </p:txBody>
      </p:sp>
      <p:sp>
        <p:nvSpPr>
          <p:cNvPr id="2868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868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869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869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8692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8693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8694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8695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8696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8697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8698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8699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8700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8701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8702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8705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96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97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97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97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97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97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97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97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97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97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970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971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971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971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28</a:t>
            </a:r>
          </a:p>
        </p:txBody>
      </p:sp>
      <p:sp>
        <p:nvSpPr>
          <p:cNvPr id="2971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971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971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9716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9717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9718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9719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9720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9721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9722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9723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9724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9725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9726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9729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07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7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7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7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73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073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73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073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073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73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29</a:t>
            </a:r>
          </a:p>
        </p:txBody>
      </p:sp>
      <p:sp>
        <p:nvSpPr>
          <p:cNvPr id="3073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740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741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742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743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744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745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746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747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748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0749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0750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0753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</TotalTime>
  <Words>841</Words>
  <Application>Microsoft Office PowerPoint</Application>
  <PresentationFormat>와이드스크린</PresentationFormat>
  <Paragraphs>841</Paragraphs>
  <Slides>29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29</vt:i4>
      </vt:variant>
    </vt:vector>
  </HeadingPairs>
  <TitlesOfParts>
    <vt:vector size="35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10</cp:revision>
  <dcterms:modified xsi:type="dcterms:W3CDTF">2019-07-08T00:33:36Z</dcterms:modified>
</cp:coreProperties>
</file>