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6" autoAdjust="0"/>
    <p:restoredTop sz="94251" autoAdjust="0"/>
  </p:normalViewPr>
  <p:slideViewPr>
    <p:cSldViewPr>
      <p:cViewPr varScale="1">
        <p:scale>
          <a:sx n="43" d="100"/>
          <a:sy n="43" d="100"/>
        </p:scale>
        <p:origin x="66" y="5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436654-7CDA-4674-90B6-9CDE0D41F61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900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92BF3-9AF9-46D0-94BD-34AA8267A1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225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F6230A-481B-4411-9FE4-DD9EBF4BDE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2619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A35B2-4DB0-4FAA-925D-DF5798C4FF8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79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785904-F767-4A61-AA74-E0CB40657C7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163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433DC-C06A-445F-86FF-E9E58AD2CD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1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A7042-8689-4DD6-94DE-5D19161516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38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9EE1F-2B36-4FC3-9BFD-FA43FBFBEE9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374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07A0A0-3B47-48E1-8567-AFDF4551014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620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2B198-741F-45BE-938C-CE09F8842D9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167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F4571-2CA6-43FC-AA69-D938C6D6A5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643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1679DB-5ED1-4145-A4C4-D1AC3B1D90A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453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9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20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0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1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3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5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1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1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1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2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3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4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6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7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1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2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3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4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6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7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image" Target="../media/image2.png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4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8" name="AutoShape 1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1" name="AutoShape 14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2" name="AutoShape 14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5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2" name="AutoShape 3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3" name="AutoShape 3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4" name="AutoShape 3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5" name="AutoShape 3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6" name="AutoShape 3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7" name="AutoShape 3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8" name="AutoShape 3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9" name="AutoShape 33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0" name="AutoShape 33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1" name="AutoShape 3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2" name="AutoShape 34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3" name="AutoShape 3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4" name="AutoShape 34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5" name="AutoShape 34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6" name="AutoShape 3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9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3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7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1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5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9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3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7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1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5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9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3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7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1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5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9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3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7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1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5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79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8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59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3" name="그림 65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90856" y="21421"/>
            <a:ext cx="11393776" cy="5928602"/>
            <a:chOff x="390856" y="21421"/>
            <a:chExt cx="11393776" cy="5928602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56" y="384969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0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2" name="Picture 32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2" descr="0">
                  <a:hlinkClick r:id="rId1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3" descr="0">
                  <a:hlinkClick r:id="rId1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4" descr="0">
                  <a:hlinkClick r:id="rId1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5" descr="0">
                  <a:hlinkClick r:id="rId1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6" descr="0">
                  <a:hlinkClick r:id="rId1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7" descr="0">
                  <a:hlinkClick r:id="rId1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8" descr="0">
                  <a:hlinkClick r:id="rId1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9" descr="0">
                  <a:hlinkClick r:id="rId1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0" descr="0">
                  <a:hlinkClick r:id="rId1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1" descr="0">
                  <a:hlinkClick r:id="rId1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2" descr="0">
                  <a:hlinkClick r:id="rId1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3" descr="0">
                  <a:hlinkClick r:id="rId1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4" descr="0">
                  <a:hlinkClick r:id="rId1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5" descr="0">
                  <a:hlinkClick r:id="rId1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6" descr="0">
                  <a:hlinkClick r:id="rId1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7" descr="0">
                  <a:hlinkClick r:id="rId1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8" descr="0">
                  <a:hlinkClick r:id="rId1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9" descr="0">
                  <a:hlinkClick r:id="rId1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0" descr="0">
                  <a:hlinkClick r:id="rId1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1" descr="0">
                  <a:hlinkClick r:id="rId2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2" descr="0">
                  <a:hlinkClick r:id="rId2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3" descr="0">
                  <a:hlinkClick r:id="rId2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4" descr="0">
                  <a:hlinkClick r:id="rId2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5" descr="0">
                  <a:hlinkClick r:id="rId2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6" descr="0">
                  <a:hlinkClick r:id="rId2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7" descr="0">
                  <a:hlinkClick r:id="rId2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8" descr="0">
                  <a:hlinkClick r:id="rId2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9" descr="0">
                  <a:hlinkClick r:id="rId2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0" descr="0">
                  <a:hlinkClick r:id="rId2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1" descr="0">
                  <a:hlinkClick r:id="rId2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2" descr="0">
                  <a:hlinkClick r:id="rId2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3" descr="0">
                  <a:hlinkClick r:id="rId2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4" descr="0">
                  <a:hlinkClick r:id="rId2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5" descr="0">
                  <a:hlinkClick r:id="rId2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6" descr="0">
                  <a:hlinkClick r:id="rId2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7" descr="0">
                  <a:hlinkClick r:id="rId2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8" descr="0">
                  <a:hlinkClick r:id="rId2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9" descr="0">
                  <a:hlinkClick r:id="rId2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1" descr="0">
                  <a:hlinkClick r:id="rId2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2" descr="0">
                  <a:hlinkClick r:id="rId2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3" descr="0">
                  <a:hlinkClick r:id="rId2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4" descr="0">
                  <a:hlinkClick r:id="rId2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5" descr="0">
                  <a:hlinkClick r:id="rId2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6" descr="0">
                  <a:hlinkClick r:id="rId2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7" descr="0">
                  <a:hlinkClick r:id="rId2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8" descr="0">
                  <a:hlinkClick r:id="rId2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9" descr="0">
                  <a:hlinkClick r:id="rId2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2019-09-11T01:50:59Z</dcterms:modified>
</cp:coreProperties>
</file>