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5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  <p:sldId id="320" r:id="rId33"/>
    <p:sldId id="322" r:id="rId3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0" autoAdjust="0"/>
    <p:restoredTop sz="94660"/>
  </p:normalViewPr>
  <p:slideViewPr>
    <p:cSldViewPr>
      <p:cViewPr varScale="1">
        <p:scale>
          <a:sx n="42" d="100"/>
          <a:sy n="42" d="100"/>
        </p:scale>
        <p:origin x="72" y="6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6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54C0DCC7-6C10-44BF-8464-41ADBDF5477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94993-0AA0-4ECF-B9F4-2CDD5792B1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623756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E559D-16C6-488E-B1EB-79E1D3BA2C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239411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971A4F-7414-4EFD-B39A-055C199D1A1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858208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E8752-B067-4874-BFA3-E698E0B4F6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8923707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219BEA-FCCB-4AA5-B351-0733158D467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1034277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531B8-342F-4846-908F-BEEB9B14A43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5986774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739BC-0281-487B-BB3C-5F4628DE69F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909835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25F5A-E30D-4043-A91C-8370F4C691C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106471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81324-3E50-4773-BCBB-BA9DF9FCF19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5924169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279B8-313D-4FF8-916D-0569E5F2B18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7144447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B37CB0-96FE-4612-8C1D-660C68EA1A3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7769033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806CA787-F2E3-42BA-9951-7B2CCB1357E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01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02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03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04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05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06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07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08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0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1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2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3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4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5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6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7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8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19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0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1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2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3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4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5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6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7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8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29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30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31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32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hyperlink" Target="../10&#49324;&#47924;&#50648;&#54616;/&#49324;&#47924;&#50648;&#54616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5.png"/><Relationship Id="rId63" Type="http://schemas.openxmlformats.org/officeDocument/2006/relationships/hyperlink" Target="&#51104;&#50616;13&#51109;.pptx" TargetMode="External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59" Type="http://schemas.openxmlformats.org/officeDocument/2006/relationships/hyperlink" Target="../31&#50724;&#48148;&#45852;/&#50724;&#48148;&#45852;1&#51109;.pptx" TargetMode="External"/><Relationship Id="rId170" Type="http://schemas.openxmlformats.org/officeDocument/2006/relationships/image" Target="../media/image69.png"/><Relationship Id="rId191" Type="http://schemas.openxmlformats.org/officeDocument/2006/relationships/hyperlink" Target="../../&#49888;&#50557;PPT/47%20&#44256;&#47536;&#46020;&#54980;&#49436;/&#44256;&#47536;&#46020;&#54980;&#49436;.pptx" TargetMode="External"/><Relationship Id="rId205" Type="http://schemas.openxmlformats.org/officeDocument/2006/relationships/hyperlink" Target="../../&#49888;&#50557;PPT/54%20&#46356;&#47784;&#45936;&#51204;&#49436;/&#46356;&#47784;&#45936;&#51204;&#49436;.pptx" TargetMode="External"/><Relationship Id="rId226" Type="http://schemas.openxmlformats.org/officeDocument/2006/relationships/image" Target="../media/image97.png"/><Relationship Id="rId107" Type="http://schemas.openxmlformats.org/officeDocument/2006/relationships/hyperlink" Target="../05&#49888;&#47749;&#44592;/&#49888;&#47749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1104;&#50616;08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../&#49888;&#50557;PPT/42%20&#45572;&#44032;&#48373;&#51020;/&#45572;&#44032;&#48373;&#51020;.pptx" TargetMode="External"/><Relationship Id="rId216" Type="http://schemas.openxmlformats.org/officeDocument/2006/relationships/image" Target="../media/image92.png"/><Relationship Id="rId22" Type="http://schemas.openxmlformats.org/officeDocument/2006/relationships/slide" Target="slide11.xml"/><Relationship Id="rId43" Type="http://schemas.openxmlformats.org/officeDocument/2006/relationships/hyperlink" Target="&#51104;&#50616;03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../21&#51204;&#46020;&#49436;/&#51204;&#46020;&#49436;.pptx" TargetMode="External"/><Relationship Id="rId85" Type="http://schemas.openxmlformats.org/officeDocument/2006/relationships/hyperlink" Target="&#51104;&#50616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37&#54617;&#44060;/&#54617;&#44060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1104;&#50616;19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32&#50836;&#45208;/&#50836;&#45208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6.png"/><Relationship Id="rId65" Type="http://schemas.openxmlformats.org/officeDocument/2006/relationships/hyperlink" Target="&#51104;&#50616;14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27&#45796;&#45768;&#50648;/&#45796;&#45768;&#50648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../&#49888;&#50557;PPT/48%20&#44040;&#46972;&#46356;&#50500;&#49436;/&#44040;&#46972;&#46356;&#50500;&#49436;.pptx" TargetMode="External"/><Relationship Id="rId207" Type="http://schemas.openxmlformats.org/officeDocument/2006/relationships/hyperlink" Target="../../&#49888;&#50557;PPT/55%20&#46356;&#47784;&#45936;&#54980;&#49436;/&#46356;&#47784;&#45936;&#54980;&#49436;.pptx" TargetMode="External"/><Relationship Id="rId228" Type="http://schemas.openxmlformats.org/officeDocument/2006/relationships/image" Target="../media/image98.png"/><Relationship Id="rId13" Type="http://schemas.openxmlformats.org/officeDocument/2006/relationships/slide" Target="slide26.xml"/><Relationship Id="rId109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slide" Target="slide20.xml"/><Relationship Id="rId55" Type="http://schemas.openxmlformats.org/officeDocument/2006/relationships/hyperlink" Target="&#51104;&#50616;09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1104;&#50616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22&#50500;&#44032;/&#50500;&#4403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../&#49888;&#50557;PPT/43%20&#50836;&#54620;&#48373;&#51020;/&#50836;&#54620;&#48373;&#51020;.pptx" TargetMode="External"/><Relationship Id="rId218" Type="http://schemas.openxmlformats.org/officeDocument/2006/relationships/image" Target="../media/image93.png"/><Relationship Id="rId24" Type="http://schemas.openxmlformats.org/officeDocument/2006/relationships/slide" Target="slide12.xml"/><Relationship Id="rId45" Type="http://schemas.openxmlformats.org/officeDocument/2006/relationships/hyperlink" Target="&#51104;&#50616;04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1104;&#50616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../17&#50640;&#49828;&#45908;/&#50640;&#49828;&#45908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38&#49828;&#44032;&#47028;/&#49828;&#44032;&#47028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66%20&#50836;&#54620;&#44228;&#49884;&#47197;/&#50836;&#54620;&#44228;&#49884;&#47197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1104;&#50616;20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../11&#50676;&#50773;&#44592;&#49345;/&#50676;&#50773;&#44592;&#49345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33&#48120;&#44032;/&#48120;&#44032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61%20&#48288;&#46300;&#47196;&#54980;&#49436;/&#48288;&#46300;&#47196;&#54980;&#49436;.pptx" TargetMode="External"/><Relationship Id="rId230" Type="http://schemas.openxmlformats.org/officeDocument/2006/relationships/image" Target="../media/image99.png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1104;&#50616;15&#51109;.pptx" TargetMode="External"/><Relationship Id="rId116" Type="http://schemas.openxmlformats.org/officeDocument/2006/relationships/image" Target="../media/image42.png"/><Relationship Id="rId137" Type="http://schemas.openxmlformats.org/officeDocument/2006/relationships/hyperlink" Target="../20&#51104;&#50616;/&#51104;&#50616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1104;&#50616;02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1104;&#50616;23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../07&#49324;&#49324;&#44592;/&#49324;&#49324;&#44592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28&#54840;&#49464;&#50500;/&#54840;&#49464;&#50500;.pptx" TargetMode="External"/><Relationship Id="rId174" Type="http://schemas.openxmlformats.org/officeDocument/2006/relationships/image" Target="../media/image71.png"/><Relationship Id="rId179" Type="http://schemas.openxmlformats.org/officeDocument/2006/relationships/hyperlink" Target="../../&#49888;&#50557;PPT/41%20&#47560;&#44032;&#48373;&#51020;/&#47560;&#44032;&#48373;&#51020;.pptx" TargetMode="External"/><Relationship Id="rId195" Type="http://schemas.openxmlformats.org/officeDocument/2006/relationships/hyperlink" Target="../../&#49888;&#50557;PPT/49%20&#50640;&#48288;&#49548;&#49436;/&#50640;&#48288;&#49548;&#49436;.pptx" TargetMode="External"/><Relationship Id="rId209" Type="http://schemas.openxmlformats.org/officeDocument/2006/relationships/hyperlink" Target="../../&#49888;&#50557;PPT/56%20&#46356;&#46020;&#49436;/&#46356;&#46020;&#49436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0" Type="http://schemas.openxmlformats.org/officeDocument/2006/relationships/image" Target="../media/image94.png"/><Relationship Id="rId225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1104;&#50616;10&#51109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../15&#50640;&#49828;&#46972;/&#50640;&#49828;&#46972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1104;&#50616;18&#51109;.pptx" TargetMode="External"/><Relationship Id="rId78" Type="http://schemas.openxmlformats.org/officeDocument/2006/relationships/image" Target="../media/image23.png"/><Relationship Id="rId94" Type="http://schemas.openxmlformats.org/officeDocument/2006/relationships/image" Target="../media/image31.png"/><Relationship Id="rId99" Type="http://schemas.openxmlformats.org/officeDocument/2006/relationships/hyperlink" Target="../02&#52636;&#50528;&#44413;&#44592;/&#52636;&#50528;&#44413;&#44592;.pptx" TargetMode="External"/><Relationship Id="rId101" Type="http://schemas.openxmlformats.org/officeDocument/2006/relationships/hyperlink" Target="&#52285;&#49464;&#44592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23&#51060;&#49324;&#50556;/&#51060;&#49324;&#50556;.pptx" TargetMode="External"/><Relationship Id="rId148" Type="http://schemas.openxmlformats.org/officeDocument/2006/relationships/image" Target="../media/image58.png"/><Relationship Id="rId164" Type="http://schemas.openxmlformats.org/officeDocument/2006/relationships/image" Target="../media/image66.png"/><Relationship Id="rId169" Type="http://schemas.openxmlformats.org/officeDocument/2006/relationships/hyperlink" Target="../36&#49828;&#48148;&#45264;/&#49828;&#48148;&#45264;.pptx" TargetMode="External"/><Relationship Id="rId185" Type="http://schemas.openxmlformats.org/officeDocument/2006/relationships/hyperlink" Target="../../&#49888;&#50557;PPT/44%20&#49324;&#46020;&#54665;&#51204;/&#49324;&#46020;&#54665;&#51204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4.png"/><Relationship Id="rId210" Type="http://schemas.openxmlformats.org/officeDocument/2006/relationships/image" Target="../media/image89.png"/><Relationship Id="rId215" Type="http://schemas.openxmlformats.org/officeDocument/2006/relationships/hyperlink" Target="../../&#49888;&#50557;PPT/59%20&#50556;&#44256;&#48372;&#49436;/&#50556;&#44256;&#48372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47" Type="http://schemas.openxmlformats.org/officeDocument/2006/relationships/hyperlink" Target="&#51104;&#50616;05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1104;&#50616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../18&#50853;&#44592;/&#50853;&#44592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39&#47568;&#46972;&#44592;/&#47568;&#46972;&#44592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hyperlink" Target="&#51104;&#50616;27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1104;&#50616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../13&#50669;&#45824;&#49345;/&#50669;&#45824;&#49345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34&#45208;&#54996;/&#45208;&#54996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../&#49888;&#50557;PPT/57%20&#48716;&#47112;&#47788;&#49436;/&#48716;&#47112;&#47788;&#49436;1&#51109;.pptx" TargetMode="External"/><Relationship Id="rId232" Type="http://schemas.openxmlformats.org/officeDocument/2006/relationships/image" Target="../media/image133.png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1104;&#50616;16&#51109;.pptx" TargetMode="External"/><Relationship Id="rId113" Type="http://schemas.openxmlformats.org/officeDocument/2006/relationships/hyperlink" Target="../08&#47355;&#44592;/&#47355;&#44592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29&#50836;&#50648;/&#50836;&#50648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../&#49888;&#50557;PPT/50%20&#48716;&#47549;&#48372;&#49436;/&#48716;&#47549;&#48372;&#49436;.pptx" TargetMode="External"/><Relationship Id="rId20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2" Type="http://schemas.openxmlformats.org/officeDocument/2006/relationships/image" Target="../media/image95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1104;&#50616;11&#51109;.pptx" TargetMode="External"/><Relationship Id="rId103" Type="http://schemas.openxmlformats.org/officeDocument/2006/relationships/hyperlink" Target="../03&#47112;&#50948;&#44592;/&#47112;&#50948;&#44592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1104;&#50616;28&#51109;.pptx" TargetMode="External"/><Relationship Id="rId145" Type="http://schemas.openxmlformats.org/officeDocument/2006/relationships/hyperlink" Target="../24&#50696;&#47112;&#48120;&#50556;/&#50696;&#47112;&#48120;&#50556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../&#49888;&#50557;PPT/45%20&#47196;&#47560;&#49436;/&#47196;&#4756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8" Type="http://schemas.openxmlformats.org/officeDocument/2006/relationships/slide" Target="slide14.xml"/><Relationship Id="rId49" Type="http://schemas.openxmlformats.org/officeDocument/2006/relationships/hyperlink" Target="&#51104;&#50616;06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1104;&#50616;22&#51109;.pptx" TargetMode="External"/><Relationship Id="rId135" Type="http://schemas.openxmlformats.org/officeDocument/2006/relationships/hyperlink" Target="../19&#49884;&#54200;/&#49884;&#54200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../&#49888;&#50557;PPT/40%20&#47560;&#53468;&#48373;&#51020;/&#47560;&#53468;&#48373;&#51020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63%20&#50836;&#54620;&#51060;&#49436;/&#50836;&#54620;&#51060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../14&#50669;&#45824;&#54616;/&#50669;&#45824;&#54616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35&#54616;&#48149;&#44397;/&#54616;&#48149;&#44397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1104;&#50616;17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../&#49888;&#50557;PPT/58%20&#55176;&#48652;&#47532;&#49436;/&#55176;&#48652;&#47532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image" Target="../media/image4.png"/><Relationship Id="rId115" Type="http://schemas.openxmlformats.org/officeDocument/2006/relationships/hyperlink" Target="../09&#49324;&#47924;&#50648;&#49345;/&#49324;&#47924;&#50648;&#49345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30&#50500;&#47784;&#49828;/&#50500;&#47784;&#49828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1104;&#50616;12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../&#49888;&#50557;PPT/51%20&#44264;&#47196;&#49352;&#49436;/&#44264;&#47196;&#49352;&#49436;.pptx" TargetMode="External"/><Relationship Id="rId20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30" Type="http://schemas.openxmlformats.org/officeDocument/2006/relationships/slide" Target="slide16.xml"/><Relationship Id="rId105" Type="http://schemas.openxmlformats.org/officeDocument/2006/relationships/hyperlink" Target="../04&#48124;&#49688;&#44592;/&#48124;&#49688;&#44592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25&#50696;&#47112;&#48120;&#50556;&#50528;&#44032;/&#50696;&#47112;&#48120;&#50556;&#50528;&#44032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1104;&#50616;07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1104;&#50616;29&#51109;.pptx" TargetMode="External"/><Relationship Id="rId189" Type="http://schemas.openxmlformats.org/officeDocument/2006/relationships/hyperlink" Target="../../&#49888;&#50557;PPT/46%20&#44256;&#47536;&#46020;&#51204;&#49436;/&#44256;&#47536;&#46020;&#51204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12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12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7" name="AutoShape 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8" name="AutoShape 40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9" name="AutoShape 4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30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4133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51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51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5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5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5157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61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61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6181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71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71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9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200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201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7205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82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82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2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3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4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5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6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8229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92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92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7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8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9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50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9253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02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02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7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7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0277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12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12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1301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231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231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9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20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21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2325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333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334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4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3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4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5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6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3349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436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436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7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8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9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70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4373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538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538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9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9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5397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641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641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6421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743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743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9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40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41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7445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845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846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6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3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4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5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6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8469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948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948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7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8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9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90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9493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050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050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1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1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0517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153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153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1541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255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255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9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60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61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2565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357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358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8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3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4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5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6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3589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460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460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7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8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9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10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4613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562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562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3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3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5637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665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665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6661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767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767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9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80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81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7685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869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870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70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3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4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5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6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8709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972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972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7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28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29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30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9733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07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07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5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5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0757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17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17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7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7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1781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27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27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799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800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801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2805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38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38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2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3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4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5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26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3829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48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48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7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48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49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50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4853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58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58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58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58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58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58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58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58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58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58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58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58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58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58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58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58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58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58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58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58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58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58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58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58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58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58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586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587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587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587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587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587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5877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68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68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68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68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68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68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68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68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68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68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68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68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68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68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68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68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68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68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68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68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68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68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68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68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68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68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689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689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689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689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689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689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6901" name="그림 67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6" name="그룹 235"/>
          <p:cNvGrpSpPr/>
          <p:nvPr/>
        </p:nvGrpSpPr>
        <p:grpSpPr>
          <a:xfrm>
            <a:off x="262376" y="44624"/>
            <a:ext cx="11430909" cy="5994098"/>
            <a:chOff x="262376" y="44624"/>
            <a:chExt cx="11430909" cy="5994098"/>
          </a:xfrm>
        </p:grpSpPr>
        <p:grpSp>
          <p:nvGrpSpPr>
            <p:cNvPr id="237" name="그룹 236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9" name="그룹 238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7" name="Picture 233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4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5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6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7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8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9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0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1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2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3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4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5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6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7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8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9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0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1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2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3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4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5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6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7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8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9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60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61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2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3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0" name="그룹 239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1" name="그림 24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8" name="그림 237"/>
            <p:cNvPicPr>
              <a:picLocks noChangeAspect="1"/>
            </p:cNvPicPr>
            <p:nvPr/>
          </p:nvPicPr>
          <p:blipFill>
            <a:blip r:embed="rId2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376" y="260350"/>
              <a:ext cx="962025" cy="390525"/>
            </a:xfrm>
            <a:prstGeom prst="rect">
              <a:avLst/>
            </a:prstGeom>
          </p:spPr>
        </p:pic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1089</Words>
  <Application>Microsoft Office PowerPoint</Application>
  <PresentationFormat>와이드스크린</PresentationFormat>
  <Paragraphs>1089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9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8</cp:revision>
  <dcterms:modified xsi:type="dcterms:W3CDTF">2019-08-08T04:30:19Z</dcterms:modified>
</cp:coreProperties>
</file>