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6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4" autoAdjust="0"/>
    <p:restoredTop sz="94660"/>
  </p:normalViewPr>
  <p:slideViewPr>
    <p:cSldViewPr>
      <p:cViewPr varScale="1">
        <p:scale>
          <a:sx n="40" d="100"/>
          <a:sy n="40" d="100"/>
        </p:scale>
        <p:origin x="66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183F2B73-E16E-41B8-9BEA-6382BCB5E0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2F6E7-6872-435A-AFE8-76B1361288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266716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1886A-D71A-4BBA-B9BA-81023E69C9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11335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E6419-26FB-43D2-8285-5A06FF87EF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2827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E4359-A3F2-434E-8AE1-EF8F9F00C2C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4423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F4853-212D-453E-A389-08185214AF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834032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43340-E7E9-4ED8-95F8-84092D4BEE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705771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1458D-DF79-4B70-8C38-72CFD1AACBD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413589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58122-8125-486E-9082-752D2B9DD97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1700870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4FEDA-3E6F-4EA0-9292-833352D722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155344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CA75A-D695-4199-9E38-D49D700204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118166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26C28-2D28-4F55-99DD-2BB5C9EC1B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08672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154C9FE5-A67C-4BAE-80CF-31A2FCE1C6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0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1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2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3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4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5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6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7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8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29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0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1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2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3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4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5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6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7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8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39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0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1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2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3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4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5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6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7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8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49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50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51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52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17&#50640;&#49828;&#45908;/&#50640;&#49828;&#45908;.pptx" TargetMode="External"/><Relationship Id="rId226" Type="http://schemas.openxmlformats.org/officeDocument/2006/relationships/hyperlink" Target="../../&#49888;&#50557;PPT/45%20&#47196;&#47560;&#49436;/&#47196;&#47560;&#49436;.pptx" TargetMode="External"/><Relationship Id="rId268" Type="http://schemas.openxmlformats.org/officeDocument/2006/relationships/hyperlink" Target="../../&#49888;&#50557;PPT/66%20&#50836;&#54620;&#44228;&#49884;&#47197;/&#50836;&#54620;&#44228;&#49884;&#471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52285;&#49464;&#44592;20&#51109;.pptx" TargetMode="External"/><Relationship Id="rId128" Type="http://schemas.openxmlformats.org/officeDocument/2006/relationships/hyperlink" Target="&#52285;&#49464;&#44592;42&#51109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11&#50676;&#50773;&#44592;&#49345;/&#50676;&#50773;&#44592;&#49345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40%20&#47560;&#53468;&#48373;&#51020;/&#47560;&#53468;&#48373;&#51020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../../&#49888;&#50557;PPT/61%20&#48288;&#46300;&#47196;&#54980;&#49436;/&#48288;&#46300;&#47196;&#54980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52285;&#49464;&#44592;15&#51109;.pptx" TargetMode="External"/><Relationship Id="rId118" Type="http://schemas.openxmlformats.org/officeDocument/2006/relationships/hyperlink" Target="&#52285;&#49464;&#44592;47&#51109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07&#49324;&#49324;&#44592;/&#49324;&#49324;&#44592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28&#54840;&#49464;&#50500;/&#54840;&#49464;&#50500;.pptx" TargetMode="External"/><Relationship Id="rId206" Type="http://schemas.openxmlformats.org/officeDocument/2006/relationships/hyperlink" Target="../35&#54616;&#48149;&#44397;/&#54616;&#48149;&#44397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../../&#49888;&#50557;PPT/56%20&#46356;&#46020;&#49436;/&#46356;&#46020;&#49436;.pptx" TargetMode="External"/><Relationship Id="rId269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&#52285;&#49464;&#44592;37&#51109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52285;&#49464;&#44592;10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&#52285;&#49464;&#44592;31&#51109;.pptx" TargetMode="External"/><Relationship Id="rId140" Type="http://schemas.openxmlformats.org/officeDocument/2006/relationships/hyperlink" Target="&#52285;&#49464;&#4459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23&#51060;&#49324;&#50556;/&#51060;&#49324;&#5055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../../&#49888;&#50557;PPT/51%20&#44264;&#47196;&#49352;&#49436;/&#44264;&#47196;&#49352;&#49436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270" Type="http://schemas.openxmlformats.org/officeDocument/2006/relationships/image" Target="../media/image119.png"/><Relationship Id="rId44" Type="http://schemas.openxmlformats.org/officeDocument/2006/relationships/hyperlink" Target="&#52285;&#49464;&#44592;05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52285;&#49464;&#44592;25&#51109;.pptx" TargetMode="External"/><Relationship Id="rId130" Type="http://schemas.openxmlformats.org/officeDocument/2006/relationships/hyperlink" Target="&#52285;&#49464;&#44592;41&#51109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18&#50853;&#44592;/&#50853;&#44592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../../&#49888;&#50557;PPT/46%20&#44256;&#47536;&#46020;&#51204;&#49436;/&#44256;&#47536;&#46020;&#51204;&#49436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../../&#49888;&#50557;PPT/62%20&#50836;&#54620;&#51068;&#49436;/&#50836;&#54620;&#51068;&#49436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52285;&#49464;&#44592;27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&#52285;&#49464;&#44592;46&#51109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13&#50669;&#45824;&#49345;/&#50669;&#45824;&#49345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41%20&#47560;&#44032;&#48373;&#51020;/&#47560;&#44032;&#48373;&#51020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image" Target="../media/image153.png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52285;&#49464;&#44592;16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&#52285;&#49464;&#44592;38&#51109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08&#47355;&#44592;/&#47355;&#44592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29&#50836;&#50648;/&#50836;&#50648;.pptx" TargetMode="External"/><Relationship Id="rId208" Type="http://schemas.openxmlformats.org/officeDocument/2006/relationships/hyperlink" Target="../36&#49828;&#48148;&#45264;/&#49828;&#48148;&#45264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52285;&#49464;&#44592;11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&#52285;&#49464;&#44592;33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2&#51109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03&#47112;&#50948;&#44592;/&#47112;&#50948;&#44592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24&#50696;&#47112;&#48120;&#50556;/&#50696;&#47112;&#48120;&#50556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&#52285;&#49464;&#44592;06&#51109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&#52285;&#49464;&#44592;26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&#52285;&#49464;&#44592;40&#51109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19&#49884;&#54200;/&#49884;&#54200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../../&#49888;&#50557;PPT/42%20&#45572;&#44032;&#48373;&#51020;/&#45572;&#44032;&#48373;&#51020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&#52285;&#49464;&#44592;01&#51109;.pptx" TargetMode="External"/><Relationship Id="rId57" Type="http://schemas.openxmlformats.org/officeDocument/2006/relationships/image" Target="../media/image12.png"/><Relationship Id="rId262" Type="http://schemas.openxmlformats.org/officeDocument/2006/relationships/hyperlink" Target="../../&#49888;&#50557;PPT/63%20&#50836;&#54620;&#51060;&#49436;/&#50836;&#54620;&#51060;&#49436;1&#51109;.pptx" TargetMode="External"/><Relationship Id="rId78" Type="http://schemas.openxmlformats.org/officeDocument/2006/relationships/hyperlink" Target="&#52285;&#49464;&#44592;21&#51109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&#52285;&#49464;&#44592;45&#51109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14&#50669;&#45824;&#54616;/&#50669;&#45824;&#54616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../37&#54617;&#44060;/&#54617;&#44060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../../&#49888;&#50557;PPT/58%20&#55176;&#48652;&#47532;&#49436;/&#55176;&#48652;&#47532;&#49436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&#52285;&#49464;&#44592;17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&#52285;&#49464;&#44592;39&#51109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09&#49324;&#47924;&#50648;&#49345;/&#49324;&#47924;&#50648;&#49345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30&#50500;&#47784;&#49828;/&#50500;&#47784;&#49828;.pptx" TargetMode="External"/><Relationship Id="rId200" Type="http://schemas.openxmlformats.org/officeDocument/2006/relationships/hyperlink" Target="../32&#50836;&#45208;/&#50836;&#4520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&#52285;&#49464;&#44592;12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&#52285;&#49464;&#44592;34&#51109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04&#48124;&#49688;&#44592;/&#48124;&#49688;&#44592;.pptx" TargetMode="External"/><Relationship Id="rId90" Type="http://schemas.openxmlformats.org/officeDocument/2006/relationships/hyperlink" Target="&#52285;&#49464;&#44592;28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25&#50696;&#47112;&#48120;&#50556;&#50528;&#44032;/&#50696;&#47112;&#48120;&#50556;&#50528;&#44032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../../&#49888;&#50557;PPT/48%20&#44040;&#46972;&#46356;&#50500;&#49436;/&#44040;&#46972;&#46356;&#50500;&#49436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&#52285;&#49464;&#44592;07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&#52285;&#49464;&#44592;50&#51109;.pptx" TargetMode="External"/><Relationship Id="rId80" Type="http://schemas.openxmlformats.org/officeDocument/2006/relationships/hyperlink" Target="&#52285;&#49464;&#44592;22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20&#51104;&#50616;/&#51104;&#50616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43%20&#50836;&#54620;&#48373;&#51020;/&#50836;&#54620;&#48373;&#51020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2285;&#49464;&#44592;02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&#52285;&#49464;&#44592;44&#51109;.pptx" TargetMode="External"/><Relationship Id="rId70" Type="http://schemas.openxmlformats.org/officeDocument/2006/relationships/hyperlink" Target="&#52285;&#49464;&#44592;18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15&#50640;&#49828;&#46972;/&#50640;&#49828;&#46972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8&#49828;&#44032;&#47028;/&#49828;&#44032;&#47028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../../&#49888;&#50557;PPT/59%20&#50556;&#44256;&#48372;&#49436;/&#50556;&#44256;&#48372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&#52285;&#49464;&#44592;49&#51109;.pptx" TargetMode="External"/><Relationship Id="rId60" Type="http://schemas.openxmlformats.org/officeDocument/2006/relationships/hyperlink" Target="&#52285;&#49464;&#44592;13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10&#49324;&#47924;&#50648;&#54616;/&#49324;&#47924;&#50648;&#5461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31&#50724;&#48148;&#45852;/&#50724;&#48148;&#45852;1&#51109;.pptx" TargetMode="External"/><Relationship Id="rId202" Type="http://schemas.openxmlformats.org/officeDocument/2006/relationships/hyperlink" Target="../33&#48120;&#44032;/&#48120;&#44032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../../&#49888;&#50557;PPT/54%20&#46356;&#47784;&#45936;&#51204;&#49436;/&#46356;&#47784;&#4593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&#52285;&#49464;&#44592;08&#51109;.pptx" TargetMode="External"/><Relationship Id="rId104" Type="http://schemas.openxmlformats.org/officeDocument/2006/relationships/hyperlink" Target="&#52285;&#49464;&#44592;35&#51109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05&#49888;&#47749;&#44592;/&#49888;&#47749;&#44592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26&#50640;&#49828;&#44180;/&#50640;&#49828;&#44180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&#52285;&#49464;&#44592;29&#51109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../../&#49888;&#50557;PPT/49%20&#50640;&#48288;&#49548;&#49436;/&#50640;&#48288;&#49548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&#52285;&#49464;&#44592;03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4396;-&#49888;&#50557;%20&#49457;&#44221;&#47785;&#47197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21&#51204;&#46020;&#49436;/&#51204;&#46020;&#49436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52285;&#49464;&#44592;23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4%20&#49324;&#46020;&#54665;&#51204;/&#49324;&#46020;&#54665;&#51204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../../&#49888;&#50557;PPT/65%20&#50976;&#45796;&#49436;/&#50976;&#45796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&#52285;&#49464;&#44592;43&#51109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16&#45712;&#54756;&#48120;&#50556;/&#45712;&#54756;&#48120;&#50556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52285;&#49464;&#44592;19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../39&#47568;&#46972;&#44592;/&#47568;&#46972;&#44592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../../&#49888;&#50557;PPT/60%20&#48288;&#46300;&#47196;&#51204;&#49436;/&#48288;&#46300;&#47196;&#51204;&#49436;.pptx" TargetMode="External"/><Relationship Id="rId116" Type="http://schemas.openxmlformats.org/officeDocument/2006/relationships/hyperlink" Target="&#52285;&#49464;&#44592;48&#51109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12&#50676;&#50773;&#44592;&#54616;/&#50676;&#50773;&#44592;&#5461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52285;&#49464;&#44592;14&#51109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../27&#45796;&#45768;&#50648;/&#45796;&#45768;&#50648;.pptx" TargetMode="External"/><Relationship Id="rId204" Type="http://schemas.openxmlformats.org/officeDocument/2006/relationships/hyperlink" Target="../34&#45208;&#54996;/&#45208;&#54996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../../&#49888;&#50557;PPT/55%20&#46356;&#47784;&#45936;&#54980;&#49436;/&#46356;&#47784;&#45936;&#54980;&#49436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&#52285;&#49464;&#44592;36&#51109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2285;&#49464;&#44592;09&#51109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&#52285;&#49464;&#44592;30&#51109;.pptx" TargetMode="External"/><Relationship Id="rId148" Type="http://schemas.openxmlformats.org/officeDocument/2006/relationships/hyperlink" Target="../06&#50668;&#54840;&#49688;&#50500;/&#50668;&#54840;&#49688;&#50500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../22&#50500;&#44032;/&#50500;&#44032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../../&#49888;&#50557;PPT/50%20&#48716;&#47549;&#48372;&#49436;/&#48716;&#47549;&#48372;&#49436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04&#51109;.pptx" TargetMode="External"/><Relationship Id="rId84" Type="http://schemas.openxmlformats.org/officeDocument/2006/relationships/hyperlink" Target="&#52285;&#49464;&#44592;24&#51109;.pptx" TargetMode="External"/><Relationship Id="rId138" Type="http://schemas.openxmlformats.org/officeDocument/2006/relationships/hyperlink" Target="../02&#52636;&#50528;&#44413;&#44592;/&#52636;&#50528;&#44413;&#44592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Relationship Id="rId107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9" name="AutoShape 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0" name="AutoShape 4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7" name="직선 연결선 27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8" name="직선 연결선 27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89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280924" y="44624"/>
            <a:ext cx="11471847" cy="5994573"/>
            <a:chOff x="280924" y="44624"/>
            <a:chExt cx="11471847" cy="5994573"/>
          </a:xfrm>
        </p:grpSpPr>
        <p:grpSp>
          <p:nvGrpSpPr>
            <p:cNvPr id="159" name="그룹 158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29" name="Picture 18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8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8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9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9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9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9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0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0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0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0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86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7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8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9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10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11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12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13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4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5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6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7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8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9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20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21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22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23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4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5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6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7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8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9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30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31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32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7" name="Picture 233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8" name="Picture 234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" name="Picture 235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0" name="그림 159">
              <a:hlinkClick r:id="rId136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1" name="그룹 160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2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24" y="172877"/>
              <a:ext cx="1181100" cy="523875"/>
            </a:xfrm>
            <a:prstGeom prst="rect">
              <a:avLst/>
            </a:prstGeom>
          </p:spPr>
        </p:pic>
      </p:grpSp>
      <p:cxnSp>
        <p:nvCxnSpPr>
          <p:cNvPr id="276" name="직선 연결선 27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1156</Words>
  <Application>Microsoft Office PowerPoint</Application>
  <PresentationFormat>와이드스크린</PresentationFormat>
  <Paragraphs>1156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2019-04-28T07:05:29Z</dcterms:modified>
</cp:coreProperties>
</file>