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42" autoAdjust="0"/>
    <p:restoredTop sz="94251" autoAdjust="0"/>
  </p:normalViewPr>
  <p:slideViewPr>
    <p:cSldViewPr>
      <p:cViewPr varScale="1">
        <p:scale>
          <a:sx n="42" d="100"/>
          <a:sy n="42" d="100"/>
        </p:scale>
        <p:origin x="60" y="51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9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09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9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1F2D1C9D-81DF-47D1-A264-3C9279C1DA4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8A79EC-AC91-4EA9-8D0F-3D68629406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51518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094E54-FC54-4517-BD10-C33978B0A09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55344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EFD2FD-D3B0-412D-8D4C-5537B416C48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3565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2DC974-85ED-4E12-A208-F44C9EFDC40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20106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4B7C21-F5AA-496B-AA1F-4085424ADBD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8321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398B89-B2CA-4BB1-A9AB-D11F65FD961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42743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2FB54-8AF8-4038-A3EF-0946D06CB70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79615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1021C3-40E5-4F84-B3CE-C71297A12DD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45468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458728-B423-421F-8894-C563C4830DA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21480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4FD35D-4730-4E5E-ACDD-09B5821BF1A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54866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B5C05-E5B4-4712-BA69-0A12F23B16B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6991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0F78C9-0E10-47A9-AE15-310D6F76A0D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2146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1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95.png"/><Relationship Id="rId13" Type="http://schemas.openxmlformats.org/officeDocument/2006/relationships/slide" Target="slide12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7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96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97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98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99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0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1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2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3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4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5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6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7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8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09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10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11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12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13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22&#50500;&#44032;/&#50500;&#44032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&#50676;&#50773;&#44592;&#54616;20&#51109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../../&#49888;&#50557;PPT/43%20&#50836;&#54620;&#48373;&#51020;/&#50836;&#54620;&#48373;&#51020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../../&#49888;&#50557;PPT/59%20&#50556;&#44256;&#48372;&#49436;/&#50556;&#44256;&#48372;&#49436;.pptx" TargetMode="External"/><Relationship Id="rId205" Type="http://schemas.openxmlformats.org/officeDocument/2006/relationships/hyperlink" Target="../../&#49888;&#50557;PPT/66%20&#50836;&#54620;&#44228;&#49884;&#47197;/&#50836;&#54620;&#44228;&#49884;&#47197;.pptx" TargetMode="External"/><Relationship Id="rId107" Type="http://schemas.openxmlformats.org/officeDocument/2006/relationships/hyperlink" Target="../17&#50640;&#49828;&#45908;/&#50640;&#49828;&#45908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&#50676;&#50773;&#44592;&#54616;15&#51109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38&#49828;&#44032;&#47028;/&#49828;&#44032;&#47028;.pptx" TargetMode="External"/><Relationship Id="rId5" Type="http://schemas.openxmlformats.org/officeDocument/2006/relationships/slide" Target="slide4.xml"/><Relationship Id="rId95" Type="http://schemas.openxmlformats.org/officeDocument/2006/relationships/hyperlink" Target="../12&#50676;&#50773;&#44592;&#54616;/&#50676;&#50773;&#44592;&#54616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../../&#49888;&#50557;PPT/54%20&#46356;&#47784;&#45936;&#51204;&#49436;/&#46356;&#47784;&#45936;&#51204;&#49436;.pptx" TargetMode="External"/><Relationship Id="rId22" Type="http://schemas.openxmlformats.org/officeDocument/2006/relationships/hyperlink" Target="../../&#44396;-&#49888;&#50557;%20&#49457;&#44221;&#47785;&#47197;.pptx" TargetMode="External"/><Relationship Id="rId43" Type="http://schemas.openxmlformats.org/officeDocument/2006/relationships/hyperlink" Target="&#50676;&#50773;&#44592;&#54616;10&#51109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33&#48120;&#44032;/&#48120;&#44032;.pptx" TargetMode="External"/><Relationship Id="rId85" Type="http://schemas.openxmlformats.org/officeDocument/2006/relationships/hyperlink" Target="../06&#50668;&#54840;&#49688;&#50500;/&#50668;&#54840;&#49688;&#50500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../../&#49888;&#50557;PPT/49%20&#50640;&#48288;&#49548;&#49436;/&#50640;&#48288;&#49548;&#49436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12" Type="http://schemas.openxmlformats.org/officeDocument/2006/relationships/slide" Target="slide12.xml"/><Relationship Id="rId33" Type="http://schemas.openxmlformats.org/officeDocument/2006/relationships/hyperlink" Target="&#50676;&#50773;&#44592;&#54616;05&#51109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28&#54840;&#49464;&#50500;/&#54840;&#49464;&#50500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02&#52636;&#50528;&#44413;&#44592;/&#52636;&#50528;&#44413;&#44592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../../&#49888;&#50557;PPT/44%20&#49324;&#46020;&#54665;&#51204;/&#49324;&#46020;&#54665;&#51204;.pptx" TargetMode="External"/><Relationship Id="rId182" Type="http://schemas.openxmlformats.org/officeDocument/2006/relationships/image" Target="../media/image82.png"/><Relationship Id="rId6" Type="http://schemas.openxmlformats.org/officeDocument/2006/relationships/slide" Target="slide5.xml"/><Relationship Id="rId23" Type="http://schemas.openxmlformats.org/officeDocument/2006/relationships/image" Target="../media/image2.png"/><Relationship Id="rId119" Type="http://schemas.openxmlformats.org/officeDocument/2006/relationships/hyperlink" Target="../23&#51060;&#49324;&#50556;/&#51060;&#49324;&#5055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&#50676;&#50773;&#44592;&#54616;21&#51109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39&#47568;&#46972;&#44592;/&#47568;&#46972;&#44592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../../&#49888;&#50557;PPT/60%20&#48288;&#46300;&#47196;&#51204;&#49436;/&#48288;&#46300;&#47196;&#51204;&#49436;.pptx" TargetMode="External"/><Relationship Id="rId207" Type="http://schemas.openxmlformats.org/officeDocument/2006/relationships/image" Target="../media/image114.png"/><Relationship Id="rId13" Type="http://schemas.openxmlformats.org/officeDocument/2006/relationships/slide" Target="slide13.xml"/><Relationship Id="rId109" Type="http://schemas.openxmlformats.org/officeDocument/2006/relationships/hyperlink" Target="../18&#50853;&#44592;/&#50853;&#44592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&#50676;&#50773;&#44592;&#54616;16&#51109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11&#50676;&#50773;&#44592;&#49345;/&#50676;&#50773;&#44592;&#49345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../../&#49888;&#50557;PPT/55%20&#46356;&#47784;&#45936;&#54980;&#49436;/&#46356;&#47784;&#45936;&#54980;&#49436;.pptx" TargetMode="External"/><Relationship Id="rId24" Type="http://schemas.openxmlformats.org/officeDocument/2006/relationships/image" Target="../media/image3.png"/><Relationship Id="rId40" Type="http://schemas.openxmlformats.org/officeDocument/2006/relationships/image" Target="../media/image11.png"/><Relationship Id="rId45" Type="http://schemas.openxmlformats.org/officeDocument/2006/relationships/hyperlink" Target="&#50676;&#50773;&#44592;&#54616;11&#51109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07&#49324;&#49324;&#44592;/&#49324;&#49324;&#44592;.pptx" TargetMode="External"/><Relationship Id="rId110" Type="http://schemas.openxmlformats.org/officeDocument/2006/relationships/image" Target="../media/image46.png"/><Relationship Id="rId115" Type="http://schemas.openxmlformats.org/officeDocument/2006/relationships/hyperlink" Target="../21&#51204;&#46020;&#49436;/&#51204;&#46020;&#49436;.pptx" TargetMode="External"/><Relationship Id="rId131" Type="http://schemas.openxmlformats.org/officeDocument/2006/relationships/hyperlink" Target="../29&#50836;&#50648;/&#50836;&#50648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../../&#49888;&#50557;PPT/42%20&#45572;&#44032;&#48373;&#51020;/&#45572;&#44032;&#48373;&#51020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&#50676;&#50773;&#44592;&#54616;19&#51109;.pptx" TargetMode="External"/><Relationship Id="rId82" Type="http://schemas.openxmlformats.org/officeDocument/2006/relationships/image" Target="../media/image32.png"/><Relationship Id="rId152" Type="http://schemas.openxmlformats.org/officeDocument/2006/relationships/image" Target="../media/image67.png"/><Relationship Id="rId173" Type="http://schemas.openxmlformats.org/officeDocument/2006/relationships/hyperlink" Target="../../&#49888;&#50557;PPT/50%20&#48716;&#47549;&#48372;&#49436;/&#48716;&#47549;&#48372;&#49436;.pptx" TargetMode="External"/><Relationship Id="rId194" Type="http://schemas.openxmlformats.org/officeDocument/2006/relationships/image" Target="../media/image88.png"/><Relationship Id="rId199" Type="http://schemas.openxmlformats.org/officeDocument/2006/relationships/hyperlink" Target="../../&#49888;&#50557;PPT/63%20&#50836;&#54620;&#51060;&#49436;/&#50836;&#54620;&#51060;&#49436;1&#51109;.pptx" TargetMode="External"/><Relationship Id="rId203" Type="http://schemas.openxmlformats.org/officeDocument/2006/relationships/hyperlink" Target="../../&#49888;&#50557;PPT/65%20&#50976;&#45796;&#49436;/&#50976;&#45796;&#49436;1&#51109;.pptx" TargetMode="External"/><Relationship Id="rId19" Type="http://schemas.openxmlformats.org/officeDocument/2006/relationships/slide" Target="slide19.xml"/><Relationship Id="rId14" Type="http://schemas.openxmlformats.org/officeDocument/2006/relationships/slide" Target="slide14.xml"/><Relationship Id="rId30" Type="http://schemas.openxmlformats.org/officeDocument/2006/relationships/image" Target="../media/image6.png"/><Relationship Id="rId35" Type="http://schemas.openxmlformats.org/officeDocument/2006/relationships/hyperlink" Target="&#50676;&#50773;&#44592;&#54616;06&#51109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&#52285;&#49464;&#44592;.pptx" TargetMode="External"/><Relationship Id="rId100" Type="http://schemas.openxmlformats.org/officeDocument/2006/relationships/image" Target="../media/image41.png"/><Relationship Id="rId105" Type="http://schemas.openxmlformats.org/officeDocument/2006/relationships/hyperlink" Target="../16&#45712;&#54756;&#48120;&#50556;/&#45712;&#54756;&#48120;&#50556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37&#54617;&#44060;/&#54617;&#44060;.pptx" TargetMode="External"/><Relationship Id="rId168" Type="http://schemas.openxmlformats.org/officeDocument/2006/relationships/image" Target="../media/image75.png"/><Relationship Id="rId8" Type="http://schemas.openxmlformats.org/officeDocument/2006/relationships/slide" Target="slide7.xml"/><Relationship Id="rId51" Type="http://schemas.openxmlformats.org/officeDocument/2006/relationships/hyperlink" Target="&#50676;&#50773;&#44592;&#54616;14&#51109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10&#49324;&#47924;&#50648;&#54616;/&#49324;&#47924;&#50648;&#54616;.pptx" TargetMode="External"/><Relationship Id="rId98" Type="http://schemas.openxmlformats.org/officeDocument/2006/relationships/image" Target="../media/image40.png"/><Relationship Id="rId121" Type="http://schemas.openxmlformats.org/officeDocument/2006/relationships/hyperlink" Target="../24&#50696;&#47112;&#48120;&#50556;/&#50696;&#47112;&#48120;&#5055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../../&#49888;&#50557;PPT/45%20&#47196;&#47560;&#49436;/&#47196;&#47560;&#49436;.pptx" TargetMode="External"/><Relationship Id="rId184" Type="http://schemas.openxmlformats.org/officeDocument/2006/relationships/image" Target="../media/image83.png"/><Relationship Id="rId189" Type="http://schemas.openxmlformats.org/officeDocument/2006/relationships/hyperlink" Target="../../&#49888;&#50557;PPT/58%20&#55176;&#48652;&#47532;&#49436;/&#55176;&#48652;&#47532;&#49436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76;&#50773;&#44592;&#54616;01&#51109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&#50676;&#50773;&#44592;&#54616;22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32&#50836;&#45208;/&#50836;&#45208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&#50676;&#50773;&#44592;&#54616;09&#51109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05&#49888;&#47749;&#44592;/&#49888;&#47749;&#4459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19&#49884;&#54200;/&#49884;&#54200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40%20&#47560;&#53468;&#48373;&#51020;/&#47560;&#53468;&#48373;&#51020;.pptx" TargetMode="External"/><Relationship Id="rId174" Type="http://schemas.openxmlformats.org/officeDocument/2006/relationships/image" Target="../media/image78.png"/><Relationship Id="rId17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95" Type="http://schemas.openxmlformats.org/officeDocument/2006/relationships/hyperlink" Target="../../&#49888;&#50557;PPT/61%20&#48288;&#46300;&#47196;&#54980;&#49436;/&#48288;&#46300;&#47196;&#54980;&#49436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&#50676;&#50773;&#44592;&#54616;17&#51109;.pptx" TargetMode="External"/><Relationship Id="rId106" Type="http://schemas.openxmlformats.org/officeDocument/2006/relationships/image" Target="../media/image44.png"/><Relationship Id="rId127" Type="http://schemas.openxmlformats.org/officeDocument/2006/relationships/hyperlink" Target="../27&#45796;&#45768;&#50648;/&#45796;&#45768;&#50648;.pptx" TargetMode="External"/><Relationship Id="rId10" Type="http://schemas.openxmlformats.org/officeDocument/2006/relationships/slide" Target="slide10.xml"/><Relationship Id="rId31" Type="http://schemas.openxmlformats.org/officeDocument/2006/relationships/hyperlink" Target="&#50676;&#50773;&#44592;&#54616;04&#51109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&#50676;&#50773;&#44592;&#54616;25&#51109;.pptx" TargetMode="External"/><Relationship Id="rId78" Type="http://schemas.openxmlformats.org/officeDocument/2006/relationships/image" Target="../media/image30.png"/><Relationship Id="rId94" Type="http://schemas.openxmlformats.org/officeDocument/2006/relationships/image" Target="../media/image38.png"/><Relationship Id="rId99" Type="http://schemas.openxmlformats.org/officeDocument/2006/relationships/hyperlink" Target="../13&#50669;&#45824;&#49345;/&#50669;&#45824;&#49345;.pptx" TargetMode="External"/><Relationship Id="rId101" Type="http://schemas.openxmlformats.org/officeDocument/2006/relationships/hyperlink" Target="../14&#50669;&#45824;&#54616;/&#50669;&#45824;&#54616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35&#54616;&#48149;&#44397;/&#54616;&#48149;&#44397;.pptx" TargetMode="External"/><Relationship Id="rId148" Type="http://schemas.openxmlformats.org/officeDocument/2006/relationships/image" Target="../media/image65.png"/><Relationship Id="rId164" Type="http://schemas.openxmlformats.org/officeDocument/2006/relationships/image" Target="../media/image73.png"/><Relationship Id="rId169" Type="http://schemas.openxmlformats.org/officeDocument/2006/relationships/hyperlink" Target="../../&#49888;&#50557;PPT/48%20&#44040;&#46972;&#46356;&#50500;&#49436;/&#44040;&#46972;&#46356;&#50500;&#49436;.pptx" TargetMode="External"/><Relationship Id="rId185" Type="http://schemas.openxmlformats.org/officeDocument/2006/relationships/hyperlink" Target="../../&#49888;&#50557;PPT/56%20&#46356;&#46020;&#49436;/&#46356;&#46020;&#49436;.pptx" TargetMode="External"/><Relationship Id="rId4" Type="http://schemas.openxmlformats.org/officeDocument/2006/relationships/slide" Target="slide3.xml"/><Relationship Id="rId9" Type="http://schemas.openxmlformats.org/officeDocument/2006/relationships/slide" Target="slide9.xml"/><Relationship Id="rId180" Type="http://schemas.openxmlformats.org/officeDocument/2006/relationships/image" Target="../media/image81.png"/><Relationship Id="rId26" Type="http://schemas.openxmlformats.org/officeDocument/2006/relationships/image" Target="../media/image4.png"/><Relationship Id="rId47" Type="http://schemas.openxmlformats.org/officeDocument/2006/relationships/hyperlink" Target="&#50676;&#50773;&#44592;&#54616;12&#51109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08&#47355;&#44592;/&#47355;&#4459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30&#50500;&#47784;&#49828;/&#50500;&#47784;&#49828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../../&#49888;&#50557;PPT/51%20&#44264;&#47196;&#49352;&#49436;/&#44264;&#47196;&#49352;&#49436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37" Type="http://schemas.openxmlformats.org/officeDocument/2006/relationships/hyperlink" Target="&#50676;&#50773;&#44592;&#54616;07&#51109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03&#47112;&#50948;&#44592;/&#47112;&#50948;&#44592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25&#50696;&#47112;&#48120;&#50556;&#50528;&#44032;/&#50696;&#47112;&#48120;&#50556;&#50528;&#44032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../../&#49888;&#50557;PPT/46%20&#44256;&#47536;&#46020;&#51204;&#49436;/&#44256;&#47536;&#46020;&#51204;&#49436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50676;&#50773;&#44592;&#54616;02&#51109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&#50676;&#50773;&#44592;&#54616;23&#51109;.pptx" TargetMode="External"/><Relationship Id="rId113" Type="http://schemas.openxmlformats.org/officeDocument/2006/relationships/hyperlink" Target="../20&#51104;&#50616;/&#51104;&#5061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41%20&#47560;&#44032;&#48373;&#51020;/&#47560;&#44032;&#48373;&#51020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../../&#49888;&#50557;PPT/62%20&#50836;&#54620;&#51068;&#49436;/&#50836;&#54620;&#51068;&#49436;.pptx" TargetMode="External"/><Relationship Id="rId201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&#50676;&#50773;&#44592;&#54616;18&#51109;.pptx" TargetMode="External"/><Relationship Id="rId103" Type="http://schemas.openxmlformats.org/officeDocument/2006/relationships/hyperlink" Target="../15&#50640;&#49828;&#46972;/&#50640;&#49828;&#46972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09&#49324;&#47924;&#50648;&#49345;/&#49324;&#47924;&#50648;&#49345;.pptx" TargetMode="External"/><Relationship Id="rId145" Type="http://schemas.openxmlformats.org/officeDocument/2006/relationships/hyperlink" Target="../36&#49828;&#48148;&#45264;/&#49828;&#48148;&#45264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../../&#49888;&#50557;PPT/57%20&#48716;&#47112;&#47788;&#49436;/&#48716;&#47112;&#47788;&#49436;1&#51109;.pptx" TargetMode="External"/><Relationship Id="rId1" Type="http://schemas.openxmlformats.org/officeDocument/2006/relationships/slideLayout" Target="../slideLayouts/slideLayout6.xml"/><Relationship Id="rId28" Type="http://schemas.openxmlformats.org/officeDocument/2006/relationships/image" Target="../media/image5.png"/><Relationship Id="rId49" Type="http://schemas.openxmlformats.org/officeDocument/2006/relationships/hyperlink" Target="&#50676;&#50773;&#44592;&#54616;13&#51109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04&#48124;&#49688;&#44592;/&#48124;&#49688;&#44592;.pptx" TargetMode="External"/><Relationship Id="rId135" Type="http://schemas.openxmlformats.org/officeDocument/2006/relationships/hyperlink" Target="../31&#50724;&#48148;&#45852;/&#50724;&#48148;&#45852;1&#51109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18" Type="http://schemas.openxmlformats.org/officeDocument/2006/relationships/slide" Target="slide18.xml"/><Relationship Id="rId39" Type="http://schemas.openxmlformats.org/officeDocument/2006/relationships/hyperlink" Target="&#50676;&#50773;&#44592;&#54616;08&#51109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26&#50640;&#49828;&#44180;/&#50640;&#49828;&#44180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../../&#49888;&#50557;PPT/47%20&#44256;&#47536;&#46020;&#54980;&#49436;/&#44256;&#47536;&#46020;&#54980;&#49436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&#50676;&#50773;&#44592;&#54616;24&#51109;.pptx" TargetMode="External"/><Relationship Id="rId92" Type="http://schemas.openxmlformats.org/officeDocument/2006/relationships/image" Target="../media/image37.png"/><Relationship Id="rId2" Type="http://schemas.openxmlformats.org/officeDocument/2006/relationships/slide" Target="slide1.xml"/><Relationship Id="rId29" Type="http://schemas.openxmlformats.org/officeDocument/2006/relationships/hyperlink" Target="&#50676;&#50773;&#44592;&#54616;03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075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6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3082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3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4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5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6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7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8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9" name="AutoShape 13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0" name="AutoShape 14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1" name="AutoShape 14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2" name="AutoShape 14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3" name="AutoShape 14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3096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3" name="직선 연결선 2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직선 연결선 2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4100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4101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33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3" name="AutoShape 34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4" name="AutoShape 34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5" name="AutoShape 34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6" name="AutoShape 34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17" name="AutoShape 39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0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3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3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4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68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8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88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8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2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0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2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16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3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9240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5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5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10264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88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0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08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0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2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2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2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36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5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0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7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7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4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640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08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1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1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742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742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2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28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2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2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3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3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4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844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845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2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56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6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6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6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947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947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7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0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8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8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8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49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49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2049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50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04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0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1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1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1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1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152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152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28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3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3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3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3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4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4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4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48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254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52" name="그림 1">
            <a:hlinkClick r:id="rId22" action="ppaction://hlinkpres?slideindex=1&amp;slidetitle=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9" name="그룹 118"/>
          <p:cNvGrpSpPr/>
          <p:nvPr/>
        </p:nvGrpSpPr>
        <p:grpSpPr>
          <a:xfrm>
            <a:off x="342900" y="71439"/>
            <a:ext cx="11225708" cy="5878584"/>
            <a:chOff x="342900" y="71439"/>
            <a:chExt cx="11225708" cy="5878584"/>
          </a:xfrm>
        </p:grpSpPr>
        <p:pic>
          <p:nvPicPr>
            <p:cNvPr id="120" name="그림 119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224390"/>
              <a:ext cx="1181100" cy="390525"/>
            </a:xfrm>
            <a:prstGeom prst="rect">
              <a:avLst/>
            </a:prstGeom>
          </p:spPr>
        </p:pic>
        <p:grpSp>
          <p:nvGrpSpPr>
            <p:cNvPr id="121" name="그룹 120"/>
            <p:cNvGrpSpPr/>
            <p:nvPr/>
          </p:nvGrpSpPr>
          <p:grpSpPr>
            <a:xfrm>
              <a:off x="6938915" y="71439"/>
              <a:ext cx="4629693" cy="454025"/>
              <a:chOff x="3614195" y="71438"/>
              <a:chExt cx="4629693" cy="454025"/>
            </a:xfrm>
          </p:grpSpPr>
          <p:pic>
            <p:nvPicPr>
              <p:cNvPr id="189" name="Picture 222" descr="0">
                <a:hlinkClick r:id="rId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0" name="Picture 223" descr="0">
                <a:hlinkClick r:id="rId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8188" y="71438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1" name="Picture 224" descr="0">
                <a:hlinkClick r:id="rId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884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2" name="Picture 225" descr="0">
                <a:hlinkClick r:id="rId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7166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3" name="Picture 226" descr="0">
                <a:hlinkClick r:id="rId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7450" y="71438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" name="Picture 227" descr="0">
                <a:hlinkClick r:id="rId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7733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" name="Picture 228" descr="0">
                <a:hlinkClick r:id="rId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642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229" descr="0">
                <a:hlinkClick r:id="rId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6712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" name="Picture 230" descr="0">
                <a:hlinkClick r:id="rId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6995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231" descr="0">
                <a:hlinkClick r:id="rId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7279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" name="Picture 232" descr="0">
                <a:hlinkClick r:id="rId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7562" y="71438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233" descr="0">
                <a:hlinkClick r:id="rId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6257" y="71438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1" name="Picture 234" descr="0">
                <a:hlinkClick r:id="rId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195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235" descr="0">
                <a:hlinkClick r:id="rId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47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3" name="Picture 236" descr="0">
                <a:hlinkClick r:id="rId5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4762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237" descr="0">
                <a:hlinkClick r:id="rId5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3458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238" descr="0">
                <a:hlinkClick r:id="rId5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3740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" name="Picture 239" descr="0">
                <a:hlinkClick r:id="rId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4024" y="333071"/>
                <a:ext cx="311081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" name="Picture 240" descr="0">
                <a:hlinkClick r:id="rId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4307" y="333071"/>
                <a:ext cx="309495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41" descr="0">
                <a:hlinkClick r:id="rId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4591" y="333071"/>
                <a:ext cx="309494" cy="192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242" descr="0">
                <a:hlinkClick r:id="rId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3261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243" descr="0">
                <a:hlinkClick r:id="rId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3544" y="324251"/>
                <a:ext cx="309494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Picture 244" descr="0">
                <a:hlinkClick r:id="rId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240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Picture 245" descr="0">
                <a:hlinkClick r:id="rId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23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Picture 246" descr="0">
                <a:hlinkClick r:id="rId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32807" y="324251"/>
                <a:ext cx="311081" cy="190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2" name="그룹 121"/>
            <p:cNvGrpSpPr/>
            <p:nvPr/>
          </p:nvGrpSpPr>
          <p:grpSpPr>
            <a:xfrm>
              <a:off x="834009" y="5517232"/>
              <a:ext cx="10523983" cy="432791"/>
              <a:chOff x="1332657" y="115889"/>
              <a:chExt cx="10523983" cy="432791"/>
            </a:xfrm>
          </p:grpSpPr>
          <p:pic>
            <p:nvPicPr>
              <p:cNvPr id="123" name="그림 12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그림 12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그림 12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그림 12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그림 12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그림 12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그림 12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그림 12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그림 13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그림 13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그림 13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그림 13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5" name="그림 13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6" name="그림 13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7" name="그림 13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8" name="그림 13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9" name="그림 13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그림 13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그림 14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그림 14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" name="그림 14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그림 14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그림 144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그림 145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그림 146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그림 147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그림 148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그림 149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1" name="그림 150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그림 151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그림 152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그림 153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5" name="그림 154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그림 155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그림 156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그림 157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9" name="그림 158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그림 159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그림 160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그림 161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162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그림 163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5" name="그림 164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6" name="그림 165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7" name="그림 166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8" name="그림 167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9" name="그림 168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" name="그림 169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1" name="그림 170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2" name="그림 171">
                <a:hlinkClick r:id="rId1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그림 172">
                <a:hlinkClick r:id="rId1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" name="그림 173">
                <a:hlinkClick r:id="rId1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5" name="그림 174">
                <a:hlinkClick r:id="rId1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6" name="그림 175">
                <a:hlinkClick r:id="rId1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7" name="그림 176">
                <a:hlinkClick r:id="rId1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그림 177">
                <a:hlinkClick r:id="rId1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" name="그림 178">
                <a:hlinkClick r:id="rId1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0" name="그림 179">
                <a:hlinkClick r:id="rId1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1" name="그림 180">
                <a:hlinkClick r:id="rId1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2" name="그림 181">
                <a:hlinkClick r:id="rId1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그림 182">
                <a:hlinkClick r:id="rId1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" name="그림 183">
                <a:hlinkClick r:id="rId1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" name="그림 184">
                <a:hlinkClick r:id="rId1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" name="그림 185">
                <a:hlinkClick r:id="rId2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그림 186">
                <a:hlinkClick r:id="rId2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" name="그림 187">
                <a:hlinkClick r:id="rId2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11" name="직선 연결선 2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</TotalTime>
  <Words>400</Words>
  <Application>Microsoft Office PowerPoint</Application>
  <PresentationFormat>와이드스크린</PresentationFormat>
  <Paragraphs>400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6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열왕기하07장</dc:title>
  <dc:creator>김창운</dc:creator>
  <cp:lastModifiedBy>kim ch w</cp:lastModifiedBy>
  <cp:revision>76</cp:revision>
  <dcterms:created xsi:type="dcterms:W3CDTF">2011-04-23T03:18:12Z</dcterms:created>
  <dcterms:modified xsi:type="dcterms:W3CDTF">2019-07-09T00:55:12Z</dcterms:modified>
</cp:coreProperties>
</file>