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6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00" autoAdjust="0"/>
    <p:restoredTop sz="94660"/>
  </p:normalViewPr>
  <p:slideViewPr>
    <p:cSldViewPr>
      <p:cViewPr varScale="1">
        <p:scale>
          <a:sx n="56" d="100"/>
          <a:sy n="56" d="100"/>
        </p:scale>
        <p:origin x="84" y="1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A404F0A7-B74C-42B2-A92E-0DE79F8A626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fld id="{67876D4E-CB18-460B-812E-503FD4FC8AF7}" type="slidenum">
              <a:rPr lang="en-US" altLang="ko-KR" smtClean="0"/>
              <a:pPr>
                <a:spcBef>
                  <a:spcPct val="0"/>
                </a:spcBef>
              </a:pPr>
              <a:t>7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13장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AFD500-D1EA-47BC-AA37-48907FDE433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148963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로마서 13장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623886-2F2B-434A-A734-6DCAE6A8890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4943651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13장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858B81-A02C-471F-875A-9BB3583FCC6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0044223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13장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0C66A6-989E-4B89-AAEE-5E5797C1912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714762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13장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FD790B-625D-42F5-8EE3-1F1DE22BB18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8972888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13장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EB4DE7-282F-4654-863A-CCE60C04401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16332853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13장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3DDCC5-9C30-4A54-8C10-384682BCB94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473067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13장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5FA742-8615-402E-88A3-2A7292AA1F4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9247909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13장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6B281E-FC19-46D6-ADED-8F1D615A4FA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1362331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13장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889C50-E571-4AD6-B0AF-7739DCE6C98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7070669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13장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B04B4-2D3A-4E9B-8CB1-F9CD693F1F4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8922387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로마서 13장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3ACA951A-86A1-4C8E-9602-96DE31F5385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7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4&#45208;&#54996;/&#45208;&#54996;.pptx" TargetMode="External"/><Relationship Id="rId21" Type="http://schemas.openxmlformats.org/officeDocument/2006/relationships/hyperlink" Target="&#47196;&#47560;&#49436;0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../&#44396;&#50557;PPT/07&#49324;&#49324;&#44592;/&#49324;&#49324;&#44592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55%20&#46356;&#47784;&#45936;&#54980;&#49436;/&#46356;&#47784;&#45936;&#54980;&#49436;.pptx" TargetMode="External"/><Relationship Id="rId170" Type="http://schemas.openxmlformats.org/officeDocument/2006/relationships/image" Target="../media/image79.png"/><Relationship Id="rId107" Type="http://schemas.openxmlformats.org/officeDocument/2006/relationships/hyperlink" Target="../../&#44396;&#50557;PPT/29&#50836;&#50648;/&#50836;&#50648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10.png"/><Relationship Id="rId53" Type="http://schemas.openxmlformats.org/officeDocument/2006/relationships/hyperlink" Target="../../&#44396;&#50557;PPT/01&#52285;&#49464;&#44592;/&#52285;&#49464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50%20&#48716;&#47549;&#48372;&#49436;/&#48716;&#47549;&#4837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23&#51060;&#49324;&#50556;/&#51060;&#49324;&#50556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../66%20&#50836;&#54620;&#44228;&#49884;&#47197;/&#50836;&#54620;&#44228;&#49884;&#47197;.pptx" TargetMode="External"/><Relationship Id="rId22" Type="http://schemas.openxmlformats.org/officeDocument/2006/relationships/image" Target="../media/image5.png"/><Relationship Id="rId43" Type="http://schemas.openxmlformats.org/officeDocument/2006/relationships/hyperlink" Target="&#47196;&#47560;&#49436;14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45%20&#47196;&#47560;&#49436;/&#47196;&#47560;&#49436;.pptx" TargetMode="External"/><Relationship Id="rId85" Type="http://schemas.openxmlformats.org/officeDocument/2006/relationships/hyperlink" Target="../../&#44396;&#50557;PPT/18&#50853;&#44592;/&#50853;&#44592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61%20&#48288;&#46300;&#47196;&#54980;&#49436;/&#48288;&#46300;&#47196;&#54980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47196;&#47560;&#49436;09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&#47560;&#53468;&#48373;&#51020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../&#44396;&#50557;PPT/13&#50669;&#45824;&#49345;/&#50669;&#45824;&#49345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56%20&#46356;&#46020;&#49436;/&#46356;&#46020;&#49436;.pptx" TargetMode="External"/><Relationship Id="rId182" Type="http://schemas.openxmlformats.org/officeDocument/2006/relationships/image" Target="../media/image85.png"/><Relationship Id="rId6" Type="http://schemas.openxmlformats.org/officeDocument/2006/relationships/slide" Target="slide5.xml"/><Relationship Id="rId23" Type="http://schemas.openxmlformats.org/officeDocument/2006/relationships/hyperlink" Target="&#47196;&#47560;&#49436;04&#51109;.pptx" TargetMode="External"/><Relationship Id="rId119" Type="http://schemas.openxmlformats.org/officeDocument/2006/relationships/hyperlink" Target="../../&#44396;&#50557;PPT/35&#54616;&#48149;&#44397;/&#54616;&#48149;&#44397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../&#44396;&#50557;PPT/08&#47355;&#44592;/&#47355;&#44592;.pptx" TargetMode="External"/><Relationship Id="rId81" Type="http://schemas.openxmlformats.org/officeDocument/2006/relationships/hyperlink" Target="../../&#44396;&#50557;PPT/16&#45712;&#54756;&#48120;&#50556;/&#45712;&#54756;&#48120;&#50556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43%20&#50836;&#54620;&#48373;&#51020;/&#50836;&#54620;&#48373;&#51020;.pptx" TargetMode="External"/><Relationship Id="rId151" Type="http://schemas.openxmlformats.org/officeDocument/2006/relationships/hyperlink" Target="../51%20&#44264;&#47196;&#49352;&#49436;/&#44264;&#47196;&#49352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64%20&#50836;&#54620;&#49340;&#49436;/&#50836;&#54620;&#49340;&#49436;1&#51109;.pptx" TargetMode="External"/><Relationship Id="rId172" Type="http://schemas.openxmlformats.org/officeDocument/2006/relationships/image" Target="../media/image80.png"/><Relationship Id="rId13" Type="http://schemas.openxmlformats.org/officeDocument/2006/relationships/slide" Target="slide12.xml"/><Relationship Id="rId18" Type="http://schemas.openxmlformats.org/officeDocument/2006/relationships/image" Target="../media/image3.png"/><Relationship Id="rId39" Type="http://schemas.openxmlformats.org/officeDocument/2006/relationships/hyperlink" Target="&#47196;&#47560;&#49436;12&#51109;.pptx" TargetMode="External"/><Relationship Id="rId109" Type="http://schemas.openxmlformats.org/officeDocument/2006/relationships/hyperlink" Target="../../&#44396;&#50557;PPT/30&#50500;&#47784;&#49828;/&#50500;&#47784;&#49828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../&#44396;&#50557;PPT/03&#47112;&#50948;&#44592;/&#47112;&#50948;&#44592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4396;&#50557;PPT/24&#50696;&#47112;&#48120;&#50556;/&#50696;&#47112;&#48120;&#50556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../&#44396;&#50557;PPT/38&#49828;&#44032;&#47028;/&#49828;&#44032;&#47028;.pptx" TargetMode="External"/><Relationship Id="rId141" Type="http://schemas.openxmlformats.org/officeDocument/2006/relationships/hyperlink" Target="../46%20&#44256;&#47536;&#46020;&#51204;&#49436;/&#44256;&#47536;&#46020;&#51204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59%20&#50556;&#44256;&#48372;&#49436;/&#50556;&#44256;&#48372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../&#44396;&#50557;PPT/12&#50676;&#50773;&#44592;&#54616;/&#50676;&#50773;&#44592;&#54616;.pptx" TargetMode="External"/><Relationship Id="rId92" Type="http://schemas.openxmlformats.org/officeDocument/2006/relationships/image" Target="../media/image40.png"/><Relationship Id="rId162" Type="http://schemas.openxmlformats.org/officeDocument/2006/relationships/image" Target="../media/image75.png"/><Relationship Id="rId183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hyperlink" Target="&#47196;&#47560;&#49436;07&#51109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&#47196;&#47560;&#49436;15&#51109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../&#44396;&#50557;PPT/19&#49884;&#54200;/&#49884;&#54200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../&#44396;&#50557;PPT/33&#48120;&#44032;/&#48120;&#44032;.pptx" TargetMode="External"/><Relationship Id="rId131" Type="http://schemas.openxmlformats.org/officeDocument/2006/relationships/hyperlink" Target="../41%20&#47560;&#44032;&#48373;&#51020;/&#47560;&#44032;&#48373;&#5102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54%20&#46356;&#47784;&#45936;&#51204;&#49436;/&#46356;&#47784;&#45936;&#51204;&#49436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../&#44396;&#50557;PPT/06&#50668;&#54840;&#49688;&#50500;/&#50668;&#54840;&#49688;&#50500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73" Type="http://schemas.openxmlformats.org/officeDocument/2006/relationships/hyperlink" Target="../62%20&#50836;&#54620;&#51068;&#49436;/&#50836;&#54620;&#51068;&#49436;.pptx" TargetMode="External"/><Relationship Id="rId19" Type="http://schemas.openxmlformats.org/officeDocument/2006/relationships/hyperlink" Target="&#47196;&#47560;&#49436;0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9.png"/><Relationship Id="rId35" Type="http://schemas.openxmlformats.org/officeDocument/2006/relationships/hyperlink" Target="&#47196;&#47560;&#49436;10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../&#44396;&#50557;PPT/14&#50669;&#45824;&#54616;/&#50669;&#45824;&#54616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../&#44396;&#50557;PPT/28&#54840;&#49464;&#50500;/&#54840;&#49464;&#50500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49%20&#50640;&#48288;&#49548;&#49436;/&#50640;&#48288;&#49548;&#49436;.pptx" TargetMode="External"/><Relationship Id="rId168" Type="http://schemas.openxmlformats.org/officeDocument/2006/relationships/image" Target="../media/image78.png"/><Relationship Id="rId8" Type="http://schemas.openxmlformats.org/officeDocument/2006/relationships/slide" Target="slide7.xml"/><Relationship Id="rId51" Type="http://schemas.openxmlformats.org/officeDocument/2006/relationships/hyperlink" Target="../../&#44396;&#50557;PPT/02&#52636;&#50528;&#44413;&#44592;/&#52636;&#50528;&#44413;&#44592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../&#44396;&#50557;PPT/22&#50500;&#44032;/&#50500;&#44032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../&#44396;&#50557;PPT/36&#49828;&#48148;&#45264;/&#49828;&#48148;&#45264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57%20&#48716;&#47112;&#47788;&#49436;/&#48716;&#47112;&#47788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47196;&#47560;&#49436;0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../&#44396;&#50557;PPT/09&#49324;&#47924;&#50648;&#49345;/&#49324;&#47924;&#50648;&#49345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44%20&#49324;&#46020;&#54665;&#51204;/&#49324;&#46020;&#54665;&#51204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&#47196;&#47560;&#49436;13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../&#44396;&#50557;PPT/17&#50640;&#49828;&#45908;/&#50640;&#49828;&#45908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../&#44396;&#50557;PPT/31&#50724;&#48148;&#45852;/&#50724;&#48148;&#45852;1&#51109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52%20&#45936;&#49332;&#47196;&#45768;&#44032;&#51204;&#49436;/&#45936;&#49332;&#47196;&#45768;&#44032;&#51204;&#49436;.pptx" TargetMode="External"/><Relationship Id="rId174" Type="http://schemas.openxmlformats.org/officeDocument/2006/relationships/image" Target="../media/image81.png"/><Relationship Id="rId179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2.png"/><Relationship Id="rId57" Type="http://schemas.openxmlformats.org/officeDocument/2006/relationships/hyperlink" Target="../../&#44396;&#50557;PPT/04&#48124;&#49688;&#44592;/&#48124;&#49688;&#44592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../&#44396;&#50557;PPT/39&#47568;&#46972;&#44592;/&#47568;&#46972;&#44592;.pptx" TargetMode="External"/><Relationship Id="rId10" Type="http://schemas.openxmlformats.org/officeDocument/2006/relationships/slide" Target="slide9.xml"/><Relationship Id="rId31" Type="http://schemas.openxmlformats.org/officeDocument/2006/relationships/hyperlink" Target="&#47196;&#47560;&#49436;08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../&#44396;&#50557;PPT/11&#50676;&#50773;&#44592;&#49345;/&#50676;&#50773;&#44592;&#49345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4396;&#50557;PPT/25&#50696;&#47112;&#48120;&#50556;&#50528;&#44032;/&#50696;&#47112;&#48120;&#50556;&#50528;&#44032;.pptx" TargetMode="External"/><Relationship Id="rId101" Type="http://schemas.openxmlformats.org/officeDocument/2006/relationships/hyperlink" Target="../../&#44396;&#50557;PPT/26&#50640;&#49828;&#44180;/&#50640;&#49828;&#4418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47%20&#44256;&#47536;&#46020;&#54980;&#49436;/&#44256;&#47536;&#46020;&#54980;&#49436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60%20&#48288;&#46300;&#47196;&#51204;&#49436;/&#48288;&#46300;&#47196;&#51204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image" Target="../media/image84.png"/><Relationship Id="rId26" Type="http://schemas.openxmlformats.org/officeDocument/2006/relationships/image" Target="../media/image7.png"/><Relationship Id="rId47" Type="http://schemas.openxmlformats.org/officeDocument/2006/relationships/hyperlink" Target="&#47196;&#47560;&#49436;16&#51109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../&#44396;&#50557;PPT/20&#51104;&#50616;/&#51104;&#50616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42%20&#45572;&#44032;&#48373;&#51020;/&#45572;&#44032;&#48373;&#51020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image" Target="../media/image2.png"/><Relationship Id="rId37" Type="http://schemas.openxmlformats.org/officeDocument/2006/relationships/hyperlink" Target="&#47196;&#47560;&#49436;11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../&#44396;&#50557;PPT/15&#50640;&#49828;&#46972;/&#50640;&#49828;&#46972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../&#44396;&#50557;PPT/37&#54617;&#44060;/&#54617;&#44060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58%20&#55176;&#48652;&#47532;&#49436;/&#55176;&#48652;&#47532;&#49436;.pptx" TargetMode="External"/><Relationship Id="rId27" Type="http://schemas.openxmlformats.org/officeDocument/2006/relationships/hyperlink" Target="&#47196;&#47560;&#49436;06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../&#44396;&#50557;PPT/10&#49324;&#47924;&#50648;&#54616;/&#49324;&#47924;&#50648;&#54616;.pptx" TargetMode="External"/><Relationship Id="rId113" Type="http://schemas.openxmlformats.org/officeDocument/2006/relationships/hyperlink" Target="../../&#44396;&#50557;PPT/32&#50836;&#45208;/&#50836;&#45208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53%20&#45936;&#49332;&#47196;&#45768;&#44032;&#54980;&#49436;/&#45936;&#49332;&#47196;&#45768;&#44032;&#54980;&#49436;.pptx" TargetMode="External"/><Relationship Id="rId176" Type="http://schemas.openxmlformats.org/officeDocument/2006/relationships/image" Target="../media/image82.png"/><Relationship Id="rId17" Type="http://schemas.openxmlformats.org/officeDocument/2006/relationships/hyperlink" Target="&#47196;&#47560;&#49436;01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../&#44396;&#50557;PPT/05&#49888;&#47749;&#44592;/&#49888;&#47749;&#44592;.pptx" TargetMode="External"/><Relationship Id="rId103" Type="http://schemas.openxmlformats.org/officeDocument/2006/relationships/hyperlink" Target="../../&#44396;&#50557;PPT/27&#45796;&#45768;&#50648;/&#45796;&#45768;&#50648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../&#44396;&#50557;PPT/21&#51204;&#46020;&#49436;/&#51204;&#46020;&#49436;.pptx" TargetMode="External"/><Relationship Id="rId145" Type="http://schemas.openxmlformats.org/officeDocument/2006/relationships/hyperlink" Target="../48%20&#44040;&#46972;&#46356;&#50500;&#49436;/&#44040;&#46972;&#46356;&#50500;&#49436;.pptx" TargetMode="External"/><Relationship Id="rId166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8.png"/><Relationship Id="rId49" Type="http://schemas.openxmlformats.org/officeDocument/2006/relationships/hyperlink" Target="../../&#44396;-&#49888;&#50557;%20&#49457;&#44221;&#47785;&#47197;.pptx" TargetMode="External"/><Relationship Id="rId114" Type="http://schemas.openxmlformats.org/officeDocument/2006/relationships/image" Target="../media/image51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4&#45208;&#54996;/&#45208;&#54996;.pptx" TargetMode="External"/><Relationship Id="rId21" Type="http://schemas.openxmlformats.org/officeDocument/2006/relationships/hyperlink" Target="&#47196;&#47560;&#49436;0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../&#44396;&#50557;PPT/07&#49324;&#49324;&#44592;/&#49324;&#49324;&#44592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55%20&#46356;&#47784;&#45936;&#54980;&#49436;/&#46356;&#47784;&#45936;&#54980;&#49436;.pptx" TargetMode="External"/><Relationship Id="rId170" Type="http://schemas.openxmlformats.org/officeDocument/2006/relationships/image" Target="../media/image79.png"/><Relationship Id="rId107" Type="http://schemas.openxmlformats.org/officeDocument/2006/relationships/hyperlink" Target="../../&#44396;&#50557;PPT/29&#50836;&#50648;/&#50836;&#50648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10.png"/><Relationship Id="rId53" Type="http://schemas.openxmlformats.org/officeDocument/2006/relationships/hyperlink" Target="../../&#44396;&#50557;PPT/01&#52285;&#49464;&#44592;/&#52285;&#49464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50%20&#48716;&#47549;&#48372;&#49436;/&#48716;&#47549;&#4837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23&#51060;&#49324;&#50556;/&#51060;&#49324;&#50556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../66%20&#50836;&#54620;&#44228;&#49884;&#47197;/&#50836;&#54620;&#44228;&#49884;&#47197;.pptx" TargetMode="External"/><Relationship Id="rId22" Type="http://schemas.openxmlformats.org/officeDocument/2006/relationships/image" Target="../media/image5.png"/><Relationship Id="rId43" Type="http://schemas.openxmlformats.org/officeDocument/2006/relationships/hyperlink" Target="&#47196;&#47560;&#49436;14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45%20&#47196;&#47560;&#49436;/&#47196;&#47560;&#49436;.pptx" TargetMode="External"/><Relationship Id="rId85" Type="http://schemas.openxmlformats.org/officeDocument/2006/relationships/hyperlink" Target="../../&#44396;&#50557;PPT/18&#50853;&#44592;/&#50853;&#44592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61%20&#48288;&#46300;&#47196;&#54980;&#49436;/&#48288;&#46300;&#47196;&#54980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47196;&#47560;&#49436;09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&#47560;&#53468;&#48373;&#51020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../&#44396;&#50557;PPT/13&#50669;&#45824;&#49345;/&#50669;&#45824;&#49345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56%20&#46356;&#46020;&#49436;/&#46356;&#46020;&#49436;.pptx" TargetMode="External"/><Relationship Id="rId182" Type="http://schemas.openxmlformats.org/officeDocument/2006/relationships/image" Target="../media/image85.png"/><Relationship Id="rId6" Type="http://schemas.openxmlformats.org/officeDocument/2006/relationships/slide" Target="slide5.xml"/><Relationship Id="rId23" Type="http://schemas.openxmlformats.org/officeDocument/2006/relationships/hyperlink" Target="&#47196;&#47560;&#49436;04&#51109;.pptx" TargetMode="External"/><Relationship Id="rId119" Type="http://schemas.openxmlformats.org/officeDocument/2006/relationships/hyperlink" Target="../../&#44396;&#50557;PPT/35&#54616;&#48149;&#44397;/&#54616;&#48149;&#44397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../&#44396;&#50557;PPT/08&#47355;&#44592;/&#47355;&#44592;.pptx" TargetMode="External"/><Relationship Id="rId81" Type="http://schemas.openxmlformats.org/officeDocument/2006/relationships/hyperlink" Target="../../&#44396;&#50557;PPT/16&#45712;&#54756;&#48120;&#50556;/&#45712;&#54756;&#48120;&#50556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43%20&#50836;&#54620;&#48373;&#51020;/&#50836;&#54620;&#48373;&#51020;.pptx" TargetMode="External"/><Relationship Id="rId151" Type="http://schemas.openxmlformats.org/officeDocument/2006/relationships/hyperlink" Target="../51%20&#44264;&#47196;&#49352;&#49436;/&#44264;&#47196;&#49352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64%20&#50836;&#54620;&#49340;&#49436;/&#50836;&#54620;&#49340;&#49436;1&#51109;.pptx" TargetMode="External"/><Relationship Id="rId172" Type="http://schemas.openxmlformats.org/officeDocument/2006/relationships/image" Target="../media/image80.png"/><Relationship Id="rId13" Type="http://schemas.openxmlformats.org/officeDocument/2006/relationships/slide" Target="slide12.xml"/><Relationship Id="rId18" Type="http://schemas.openxmlformats.org/officeDocument/2006/relationships/image" Target="../media/image3.png"/><Relationship Id="rId39" Type="http://schemas.openxmlformats.org/officeDocument/2006/relationships/hyperlink" Target="&#47196;&#47560;&#49436;12&#51109;.pptx" TargetMode="External"/><Relationship Id="rId109" Type="http://schemas.openxmlformats.org/officeDocument/2006/relationships/hyperlink" Target="../../&#44396;&#50557;PPT/30&#50500;&#47784;&#49828;/&#50500;&#47784;&#49828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../&#44396;&#50557;PPT/03&#47112;&#50948;&#44592;/&#47112;&#50948;&#44592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4396;&#50557;PPT/24&#50696;&#47112;&#48120;&#50556;/&#50696;&#47112;&#48120;&#50556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../&#44396;&#50557;PPT/38&#49828;&#44032;&#47028;/&#49828;&#44032;&#47028;.pptx" TargetMode="External"/><Relationship Id="rId141" Type="http://schemas.openxmlformats.org/officeDocument/2006/relationships/hyperlink" Target="../46%20&#44256;&#47536;&#46020;&#51204;&#49436;/&#44256;&#47536;&#46020;&#51204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59%20&#50556;&#44256;&#48372;&#49436;/&#50556;&#44256;&#48372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../&#44396;&#50557;PPT/12&#50676;&#50773;&#44592;&#54616;/&#50676;&#50773;&#44592;&#54616;.pptx" TargetMode="External"/><Relationship Id="rId92" Type="http://schemas.openxmlformats.org/officeDocument/2006/relationships/image" Target="../media/image40.png"/><Relationship Id="rId162" Type="http://schemas.openxmlformats.org/officeDocument/2006/relationships/image" Target="../media/image75.png"/><Relationship Id="rId183" Type="http://schemas.openxmlformats.org/officeDocument/2006/relationships/image" Target="../media/image87.png"/><Relationship Id="rId2" Type="http://schemas.openxmlformats.org/officeDocument/2006/relationships/slide" Target="slide1.xml"/><Relationship Id="rId29" Type="http://schemas.openxmlformats.org/officeDocument/2006/relationships/hyperlink" Target="&#47196;&#47560;&#49436;07&#51109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&#47196;&#47560;&#49436;15&#51109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../&#44396;&#50557;PPT/19&#49884;&#54200;/&#49884;&#54200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../&#44396;&#50557;PPT/33&#48120;&#44032;/&#48120;&#44032;.pptx" TargetMode="External"/><Relationship Id="rId131" Type="http://schemas.openxmlformats.org/officeDocument/2006/relationships/hyperlink" Target="../41%20&#47560;&#44032;&#48373;&#51020;/&#47560;&#44032;&#48373;&#5102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54%20&#46356;&#47784;&#45936;&#51204;&#49436;/&#46356;&#47784;&#45936;&#51204;&#49436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../&#44396;&#50557;PPT/06&#50668;&#54840;&#49688;&#50500;/&#50668;&#54840;&#49688;&#50500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73" Type="http://schemas.openxmlformats.org/officeDocument/2006/relationships/hyperlink" Target="../62%20&#50836;&#54620;&#51068;&#49436;/&#50836;&#54620;&#51068;&#49436;.pptx" TargetMode="External"/><Relationship Id="rId19" Type="http://schemas.openxmlformats.org/officeDocument/2006/relationships/hyperlink" Target="&#47196;&#47560;&#49436;0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9.png"/><Relationship Id="rId35" Type="http://schemas.openxmlformats.org/officeDocument/2006/relationships/hyperlink" Target="&#47196;&#47560;&#49436;10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../&#44396;&#50557;PPT/14&#50669;&#45824;&#54616;/&#50669;&#45824;&#54616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../&#44396;&#50557;PPT/28&#54840;&#49464;&#50500;/&#54840;&#49464;&#50500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49%20&#50640;&#48288;&#49548;&#49436;/&#50640;&#48288;&#49548;&#49436;.pptx" TargetMode="External"/><Relationship Id="rId168" Type="http://schemas.openxmlformats.org/officeDocument/2006/relationships/image" Target="../media/image78.png"/><Relationship Id="rId8" Type="http://schemas.openxmlformats.org/officeDocument/2006/relationships/slide" Target="slide7.xml"/><Relationship Id="rId51" Type="http://schemas.openxmlformats.org/officeDocument/2006/relationships/hyperlink" Target="../../&#44396;&#50557;PPT/02&#52636;&#50528;&#44413;&#44592;/&#52636;&#50528;&#44413;&#44592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../&#44396;&#50557;PPT/22&#50500;&#44032;/&#50500;&#44032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../&#44396;&#50557;PPT/36&#49828;&#48148;&#45264;/&#49828;&#48148;&#45264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57%20&#48716;&#47112;&#47788;&#49436;/&#48716;&#47112;&#47788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47196;&#47560;&#49436;0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../&#44396;&#50557;PPT/09&#49324;&#47924;&#50648;&#49345;/&#49324;&#47924;&#50648;&#49345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44%20&#49324;&#46020;&#54665;&#51204;/&#49324;&#46020;&#54665;&#51204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&#47196;&#47560;&#49436;13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../&#44396;&#50557;PPT/17&#50640;&#49828;&#45908;/&#50640;&#49828;&#45908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../&#44396;&#50557;PPT/31&#50724;&#48148;&#45852;/&#50724;&#48148;&#45852;1&#51109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52%20&#45936;&#49332;&#47196;&#45768;&#44032;&#51204;&#49436;/&#45936;&#49332;&#47196;&#45768;&#44032;&#51204;&#49436;.pptx" TargetMode="External"/><Relationship Id="rId174" Type="http://schemas.openxmlformats.org/officeDocument/2006/relationships/image" Target="../media/image81.png"/><Relationship Id="rId179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2.png"/><Relationship Id="rId57" Type="http://schemas.openxmlformats.org/officeDocument/2006/relationships/hyperlink" Target="../../&#44396;&#50557;PPT/04&#48124;&#49688;&#44592;/&#48124;&#49688;&#44592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../&#44396;&#50557;PPT/39&#47568;&#46972;&#44592;/&#47568;&#46972;&#44592;.pptx" TargetMode="External"/><Relationship Id="rId10" Type="http://schemas.openxmlformats.org/officeDocument/2006/relationships/slide" Target="slide9.xml"/><Relationship Id="rId31" Type="http://schemas.openxmlformats.org/officeDocument/2006/relationships/hyperlink" Target="&#47196;&#47560;&#49436;08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../&#44396;&#50557;PPT/11&#50676;&#50773;&#44592;&#49345;/&#50676;&#50773;&#44592;&#49345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4396;&#50557;PPT/25&#50696;&#47112;&#48120;&#50556;&#50528;&#44032;/&#50696;&#47112;&#48120;&#50556;&#50528;&#44032;.pptx" TargetMode="External"/><Relationship Id="rId101" Type="http://schemas.openxmlformats.org/officeDocument/2006/relationships/hyperlink" Target="../../&#44396;&#50557;PPT/26&#50640;&#49828;&#44180;/&#50640;&#49828;&#4418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47%20&#44256;&#47536;&#46020;&#54980;&#49436;/&#44256;&#47536;&#46020;&#54980;&#49436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60%20&#48288;&#46300;&#47196;&#51204;&#49436;/&#48288;&#46300;&#47196;&#51204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image" Target="../media/image84.png"/><Relationship Id="rId26" Type="http://schemas.openxmlformats.org/officeDocument/2006/relationships/image" Target="../media/image7.png"/><Relationship Id="rId47" Type="http://schemas.openxmlformats.org/officeDocument/2006/relationships/hyperlink" Target="&#47196;&#47560;&#49436;16&#51109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../&#44396;&#50557;PPT/20&#51104;&#50616;/&#51104;&#50616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42%20&#45572;&#44032;&#48373;&#51020;/&#45572;&#44032;&#48373;&#51020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image" Target="../media/image2.png"/><Relationship Id="rId37" Type="http://schemas.openxmlformats.org/officeDocument/2006/relationships/hyperlink" Target="&#47196;&#47560;&#49436;11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../&#44396;&#50557;PPT/15&#50640;&#49828;&#46972;/&#50640;&#49828;&#46972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../&#44396;&#50557;PPT/37&#54617;&#44060;/&#54617;&#44060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58%20&#55176;&#48652;&#47532;&#49436;/&#55176;&#48652;&#47532;&#49436;.pptx" TargetMode="External"/><Relationship Id="rId27" Type="http://schemas.openxmlformats.org/officeDocument/2006/relationships/hyperlink" Target="&#47196;&#47560;&#49436;06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../&#44396;&#50557;PPT/10&#49324;&#47924;&#50648;&#54616;/&#49324;&#47924;&#50648;&#54616;.pptx" TargetMode="External"/><Relationship Id="rId113" Type="http://schemas.openxmlformats.org/officeDocument/2006/relationships/hyperlink" Target="../../&#44396;&#50557;PPT/32&#50836;&#45208;/&#50836;&#45208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53%20&#45936;&#49332;&#47196;&#45768;&#44032;&#54980;&#49436;/&#45936;&#49332;&#47196;&#45768;&#44032;&#54980;&#49436;.pptx" TargetMode="External"/><Relationship Id="rId176" Type="http://schemas.openxmlformats.org/officeDocument/2006/relationships/image" Target="../media/image82.png"/><Relationship Id="rId17" Type="http://schemas.openxmlformats.org/officeDocument/2006/relationships/hyperlink" Target="&#47196;&#47560;&#49436;01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../&#44396;&#50557;PPT/05&#49888;&#47749;&#44592;/&#49888;&#47749;&#44592;.pptx" TargetMode="External"/><Relationship Id="rId103" Type="http://schemas.openxmlformats.org/officeDocument/2006/relationships/hyperlink" Target="../../&#44396;&#50557;PPT/27&#45796;&#45768;&#50648;/&#45796;&#45768;&#50648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../&#44396;&#50557;PPT/21&#51204;&#46020;&#49436;/&#51204;&#46020;&#49436;.pptx" TargetMode="External"/><Relationship Id="rId145" Type="http://schemas.openxmlformats.org/officeDocument/2006/relationships/hyperlink" Target="../48%20&#44040;&#46972;&#46356;&#50500;&#49436;/&#44040;&#46972;&#46356;&#50500;&#49436;.pptx" TargetMode="External"/><Relationship Id="rId166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8.png"/><Relationship Id="rId49" Type="http://schemas.openxmlformats.org/officeDocument/2006/relationships/hyperlink" Target="../../&#44396;-&#49888;&#50557;%20&#49457;&#44221;&#47785;&#47197;.pptx" TargetMode="External"/><Relationship Id="rId114" Type="http://schemas.openxmlformats.org/officeDocument/2006/relationships/image" Target="../media/image51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4&#45208;&#54996;/&#45208;&#54996;.pptx" TargetMode="External"/><Relationship Id="rId21" Type="http://schemas.openxmlformats.org/officeDocument/2006/relationships/hyperlink" Target="&#47196;&#47560;&#49436;0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../&#44396;&#50557;PPT/07&#49324;&#49324;&#44592;/&#49324;&#49324;&#44592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55%20&#46356;&#47784;&#45936;&#54980;&#49436;/&#46356;&#47784;&#45936;&#54980;&#49436;.pptx" TargetMode="External"/><Relationship Id="rId170" Type="http://schemas.openxmlformats.org/officeDocument/2006/relationships/image" Target="../media/image79.png"/><Relationship Id="rId107" Type="http://schemas.openxmlformats.org/officeDocument/2006/relationships/hyperlink" Target="../../&#44396;&#50557;PPT/29&#50836;&#50648;/&#50836;&#50648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10.png"/><Relationship Id="rId53" Type="http://schemas.openxmlformats.org/officeDocument/2006/relationships/hyperlink" Target="../../&#44396;&#50557;PPT/01&#52285;&#49464;&#44592;/&#52285;&#49464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50%20&#48716;&#47549;&#48372;&#49436;/&#48716;&#47549;&#4837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23&#51060;&#49324;&#50556;/&#51060;&#49324;&#50556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../66%20&#50836;&#54620;&#44228;&#49884;&#47197;/&#50836;&#54620;&#44228;&#49884;&#47197;.pptx" TargetMode="External"/><Relationship Id="rId22" Type="http://schemas.openxmlformats.org/officeDocument/2006/relationships/image" Target="../media/image5.png"/><Relationship Id="rId43" Type="http://schemas.openxmlformats.org/officeDocument/2006/relationships/hyperlink" Target="&#47196;&#47560;&#49436;14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45%20&#47196;&#47560;&#49436;/&#47196;&#47560;&#49436;.pptx" TargetMode="External"/><Relationship Id="rId85" Type="http://schemas.openxmlformats.org/officeDocument/2006/relationships/hyperlink" Target="../../&#44396;&#50557;PPT/18&#50853;&#44592;/&#50853;&#44592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61%20&#48288;&#46300;&#47196;&#54980;&#49436;/&#48288;&#46300;&#47196;&#54980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47196;&#47560;&#49436;09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&#47560;&#53468;&#48373;&#51020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../&#44396;&#50557;PPT/13&#50669;&#45824;&#49345;/&#50669;&#45824;&#49345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56%20&#46356;&#46020;&#49436;/&#46356;&#46020;&#49436;.pptx" TargetMode="External"/><Relationship Id="rId182" Type="http://schemas.openxmlformats.org/officeDocument/2006/relationships/image" Target="../media/image85.png"/><Relationship Id="rId6" Type="http://schemas.openxmlformats.org/officeDocument/2006/relationships/slide" Target="slide5.xml"/><Relationship Id="rId23" Type="http://schemas.openxmlformats.org/officeDocument/2006/relationships/hyperlink" Target="&#47196;&#47560;&#49436;04&#51109;.pptx" TargetMode="External"/><Relationship Id="rId119" Type="http://schemas.openxmlformats.org/officeDocument/2006/relationships/hyperlink" Target="../../&#44396;&#50557;PPT/35&#54616;&#48149;&#44397;/&#54616;&#48149;&#44397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../&#44396;&#50557;PPT/08&#47355;&#44592;/&#47355;&#44592;.pptx" TargetMode="External"/><Relationship Id="rId81" Type="http://schemas.openxmlformats.org/officeDocument/2006/relationships/hyperlink" Target="../../&#44396;&#50557;PPT/16&#45712;&#54756;&#48120;&#50556;/&#45712;&#54756;&#48120;&#50556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43%20&#50836;&#54620;&#48373;&#51020;/&#50836;&#54620;&#48373;&#51020;.pptx" TargetMode="External"/><Relationship Id="rId151" Type="http://schemas.openxmlformats.org/officeDocument/2006/relationships/hyperlink" Target="../51%20&#44264;&#47196;&#49352;&#49436;/&#44264;&#47196;&#49352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64%20&#50836;&#54620;&#49340;&#49436;/&#50836;&#54620;&#49340;&#49436;1&#51109;.pptx" TargetMode="External"/><Relationship Id="rId172" Type="http://schemas.openxmlformats.org/officeDocument/2006/relationships/image" Target="../media/image80.png"/><Relationship Id="rId13" Type="http://schemas.openxmlformats.org/officeDocument/2006/relationships/slide" Target="slide12.xml"/><Relationship Id="rId18" Type="http://schemas.openxmlformats.org/officeDocument/2006/relationships/image" Target="../media/image3.png"/><Relationship Id="rId39" Type="http://schemas.openxmlformats.org/officeDocument/2006/relationships/hyperlink" Target="&#47196;&#47560;&#49436;12&#51109;.pptx" TargetMode="External"/><Relationship Id="rId109" Type="http://schemas.openxmlformats.org/officeDocument/2006/relationships/hyperlink" Target="../../&#44396;&#50557;PPT/30&#50500;&#47784;&#49828;/&#50500;&#47784;&#49828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../&#44396;&#50557;PPT/03&#47112;&#50948;&#44592;/&#47112;&#50948;&#44592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4396;&#50557;PPT/24&#50696;&#47112;&#48120;&#50556;/&#50696;&#47112;&#48120;&#50556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../&#44396;&#50557;PPT/38&#49828;&#44032;&#47028;/&#49828;&#44032;&#47028;.pptx" TargetMode="External"/><Relationship Id="rId141" Type="http://schemas.openxmlformats.org/officeDocument/2006/relationships/hyperlink" Target="../46%20&#44256;&#47536;&#46020;&#51204;&#49436;/&#44256;&#47536;&#46020;&#51204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59%20&#50556;&#44256;&#48372;&#49436;/&#50556;&#44256;&#48372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../&#44396;&#50557;PPT/12&#50676;&#50773;&#44592;&#54616;/&#50676;&#50773;&#44592;&#54616;.pptx" TargetMode="External"/><Relationship Id="rId92" Type="http://schemas.openxmlformats.org/officeDocument/2006/relationships/image" Target="../media/image40.png"/><Relationship Id="rId162" Type="http://schemas.openxmlformats.org/officeDocument/2006/relationships/image" Target="../media/image75.png"/><Relationship Id="rId183" Type="http://schemas.openxmlformats.org/officeDocument/2006/relationships/image" Target="../media/image88.png"/><Relationship Id="rId2" Type="http://schemas.openxmlformats.org/officeDocument/2006/relationships/slide" Target="slide1.xml"/><Relationship Id="rId29" Type="http://schemas.openxmlformats.org/officeDocument/2006/relationships/hyperlink" Target="&#47196;&#47560;&#49436;07&#51109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&#47196;&#47560;&#49436;15&#51109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../&#44396;&#50557;PPT/19&#49884;&#54200;/&#49884;&#54200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../&#44396;&#50557;PPT/33&#48120;&#44032;/&#48120;&#44032;.pptx" TargetMode="External"/><Relationship Id="rId131" Type="http://schemas.openxmlformats.org/officeDocument/2006/relationships/hyperlink" Target="../41%20&#47560;&#44032;&#48373;&#51020;/&#47560;&#44032;&#48373;&#5102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54%20&#46356;&#47784;&#45936;&#51204;&#49436;/&#46356;&#47784;&#45936;&#51204;&#49436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../&#44396;&#50557;PPT/06&#50668;&#54840;&#49688;&#50500;/&#50668;&#54840;&#49688;&#50500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73" Type="http://schemas.openxmlformats.org/officeDocument/2006/relationships/hyperlink" Target="../62%20&#50836;&#54620;&#51068;&#49436;/&#50836;&#54620;&#51068;&#49436;.pptx" TargetMode="External"/><Relationship Id="rId19" Type="http://schemas.openxmlformats.org/officeDocument/2006/relationships/hyperlink" Target="&#47196;&#47560;&#49436;0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9.png"/><Relationship Id="rId35" Type="http://schemas.openxmlformats.org/officeDocument/2006/relationships/hyperlink" Target="&#47196;&#47560;&#49436;10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../&#44396;&#50557;PPT/14&#50669;&#45824;&#54616;/&#50669;&#45824;&#54616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../&#44396;&#50557;PPT/28&#54840;&#49464;&#50500;/&#54840;&#49464;&#50500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49%20&#50640;&#48288;&#49548;&#49436;/&#50640;&#48288;&#49548;&#49436;.pptx" TargetMode="External"/><Relationship Id="rId168" Type="http://schemas.openxmlformats.org/officeDocument/2006/relationships/image" Target="../media/image78.png"/><Relationship Id="rId8" Type="http://schemas.openxmlformats.org/officeDocument/2006/relationships/slide" Target="slide7.xml"/><Relationship Id="rId51" Type="http://schemas.openxmlformats.org/officeDocument/2006/relationships/hyperlink" Target="../../&#44396;&#50557;PPT/02&#52636;&#50528;&#44413;&#44592;/&#52636;&#50528;&#44413;&#44592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../&#44396;&#50557;PPT/22&#50500;&#44032;/&#50500;&#44032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../&#44396;&#50557;PPT/36&#49828;&#48148;&#45264;/&#49828;&#48148;&#45264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57%20&#48716;&#47112;&#47788;&#49436;/&#48716;&#47112;&#47788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47196;&#47560;&#49436;0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../&#44396;&#50557;PPT/09&#49324;&#47924;&#50648;&#49345;/&#49324;&#47924;&#50648;&#49345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44%20&#49324;&#46020;&#54665;&#51204;/&#49324;&#46020;&#54665;&#51204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&#47196;&#47560;&#49436;13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../&#44396;&#50557;PPT/17&#50640;&#49828;&#45908;/&#50640;&#49828;&#45908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../&#44396;&#50557;PPT/31&#50724;&#48148;&#45852;/&#50724;&#48148;&#45852;1&#51109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52%20&#45936;&#49332;&#47196;&#45768;&#44032;&#51204;&#49436;/&#45936;&#49332;&#47196;&#45768;&#44032;&#51204;&#49436;.pptx" TargetMode="External"/><Relationship Id="rId174" Type="http://schemas.openxmlformats.org/officeDocument/2006/relationships/image" Target="../media/image81.png"/><Relationship Id="rId179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2.png"/><Relationship Id="rId57" Type="http://schemas.openxmlformats.org/officeDocument/2006/relationships/hyperlink" Target="../../&#44396;&#50557;PPT/04&#48124;&#49688;&#44592;/&#48124;&#49688;&#44592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../&#44396;&#50557;PPT/39&#47568;&#46972;&#44592;/&#47568;&#46972;&#44592;.pptx" TargetMode="External"/><Relationship Id="rId10" Type="http://schemas.openxmlformats.org/officeDocument/2006/relationships/slide" Target="slide9.xml"/><Relationship Id="rId31" Type="http://schemas.openxmlformats.org/officeDocument/2006/relationships/hyperlink" Target="&#47196;&#47560;&#49436;08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../&#44396;&#50557;PPT/11&#50676;&#50773;&#44592;&#49345;/&#50676;&#50773;&#44592;&#49345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4396;&#50557;PPT/25&#50696;&#47112;&#48120;&#50556;&#50528;&#44032;/&#50696;&#47112;&#48120;&#50556;&#50528;&#44032;.pptx" TargetMode="External"/><Relationship Id="rId101" Type="http://schemas.openxmlformats.org/officeDocument/2006/relationships/hyperlink" Target="../../&#44396;&#50557;PPT/26&#50640;&#49828;&#44180;/&#50640;&#49828;&#4418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47%20&#44256;&#47536;&#46020;&#54980;&#49436;/&#44256;&#47536;&#46020;&#54980;&#49436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60%20&#48288;&#46300;&#47196;&#51204;&#49436;/&#48288;&#46300;&#47196;&#51204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image" Target="../media/image84.png"/><Relationship Id="rId26" Type="http://schemas.openxmlformats.org/officeDocument/2006/relationships/image" Target="../media/image7.png"/><Relationship Id="rId47" Type="http://schemas.openxmlformats.org/officeDocument/2006/relationships/hyperlink" Target="&#47196;&#47560;&#49436;16&#51109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../&#44396;&#50557;PPT/20&#51104;&#50616;/&#51104;&#50616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42%20&#45572;&#44032;&#48373;&#51020;/&#45572;&#44032;&#48373;&#51020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image" Target="../media/image2.png"/><Relationship Id="rId37" Type="http://schemas.openxmlformats.org/officeDocument/2006/relationships/hyperlink" Target="&#47196;&#47560;&#49436;11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../&#44396;&#50557;PPT/15&#50640;&#49828;&#46972;/&#50640;&#49828;&#46972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../&#44396;&#50557;PPT/37&#54617;&#44060;/&#54617;&#44060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58%20&#55176;&#48652;&#47532;&#49436;/&#55176;&#48652;&#47532;&#49436;.pptx" TargetMode="External"/><Relationship Id="rId27" Type="http://schemas.openxmlformats.org/officeDocument/2006/relationships/hyperlink" Target="&#47196;&#47560;&#49436;06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../&#44396;&#50557;PPT/10&#49324;&#47924;&#50648;&#54616;/&#49324;&#47924;&#50648;&#54616;.pptx" TargetMode="External"/><Relationship Id="rId113" Type="http://schemas.openxmlformats.org/officeDocument/2006/relationships/hyperlink" Target="../../&#44396;&#50557;PPT/32&#50836;&#45208;/&#50836;&#45208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53%20&#45936;&#49332;&#47196;&#45768;&#44032;&#54980;&#49436;/&#45936;&#49332;&#47196;&#45768;&#44032;&#54980;&#49436;.pptx" TargetMode="External"/><Relationship Id="rId176" Type="http://schemas.openxmlformats.org/officeDocument/2006/relationships/image" Target="../media/image82.png"/><Relationship Id="rId17" Type="http://schemas.openxmlformats.org/officeDocument/2006/relationships/hyperlink" Target="&#47196;&#47560;&#49436;01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../&#44396;&#50557;PPT/05&#49888;&#47749;&#44592;/&#49888;&#47749;&#44592;.pptx" TargetMode="External"/><Relationship Id="rId103" Type="http://schemas.openxmlformats.org/officeDocument/2006/relationships/hyperlink" Target="../../&#44396;&#50557;PPT/27&#45796;&#45768;&#50648;/&#45796;&#45768;&#50648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../&#44396;&#50557;PPT/21&#51204;&#46020;&#49436;/&#51204;&#46020;&#49436;.pptx" TargetMode="External"/><Relationship Id="rId145" Type="http://schemas.openxmlformats.org/officeDocument/2006/relationships/hyperlink" Target="../48%20&#44040;&#46972;&#46356;&#50500;&#49436;/&#44040;&#46972;&#46356;&#50500;&#49436;.pptx" TargetMode="External"/><Relationship Id="rId166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8.png"/><Relationship Id="rId49" Type="http://schemas.openxmlformats.org/officeDocument/2006/relationships/hyperlink" Target="../../&#44396;-&#49888;&#50557;%20&#49457;&#44221;&#47785;&#47197;.pptx" TargetMode="External"/><Relationship Id="rId114" Type="http://schemas.openxmlformats.org/officeDocument/2006/relationships/image" Target="../media/image51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4&#45208;&#54996;/&#45208;&#54996;.pptx" TargetMode="External"/><Relationship Id="rId21" Type="http://schemas.openxmlformats.org/officeDocument/2006/relationships/hyperlink" Target="&#47196;&#47560;&#49436;0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../&#44396;&#50557;PPT/07&#49324;&#49324;&#44592;/&#49324;&#49324;&#44592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55%20&#46356;&#47784;&#45936;&#54980;&#49436;/&#46356;&#47784;&#45936;&#54980;&#49436;.pptx" TargetMode="External"/><Relationship Id="rId170" Type="http://schemas.openxmlformats.org/officeDocument/2006/relationships/image" Target="../media/image79.png"/><Relationship Id="rId107" Type="http://schemas.openxmlformats.org/officeDocument/2006/relationships/hyperlink" Target="../../&#44396;&#50557;PPT/29&#50836;&#50648;/&#50836;&#50648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10.png"/><Relationship Id="rId53" Type="http://schemas.openxmlformats.org/officeDocument/2006/relationships/hyperlink" Target="../../&#44396;&#50557;PPT/01&#52285;&#49464;&#44592;/&#52285;&#49464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50%20&#48716;&#47549;&#48372;&#49436;/&#48716;&#47549;&#4837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23&#51060;&#49324;&#50556;/&#51060;&#49324;&#50556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../66%20&#50836;&#54620;&#44228;&#49884;&#47197;/&#50836;&#54620;&#44228;&#49884;&#47197;.pptx" TargetMode="External"/><Relationship Id="rId22" Type="http://schemas.openxmlformats.org/officeDocument/2006/relationships/image" Target="../media/image5.png"/><Relationship Id="rId43" Type="http://schemas.openxmlformats.org/officeDocument/2006/relationships/hyperlink" Target="&#47196;&#47560;&#49436;14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45%20&#47196;&#47560;&#49436;/&#47196;&#47560;&#49436;.pptx" TargetMode="External"/><Relationship Id="rId85" Type="http://schemas.openxmlformats.org/officeDocument/2006/relationships/hyperlink" Target="../../&#44396;&#50557;PPT/18&#50853;&#44592;/&#50853;&#44592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61%20&#48288;&#46300;&#47196;&#54980;&#49436;/&#48288;&#46300;&#47196;&#54980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47196;&#47560;&#49436;09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&#47560;&#53468;&#48373;&#51020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../&#44396;&#50557;PPT/13&#50669;&#45824;&#49345;/&#50669;&#45824;&#49345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56%20&#46356;&#46020;&#49436;/&#46356;&#46020;&#49436;.pptx" TargetMode="External"/><Relationship Id="rId182" Type="http://schemas.openxmlformats.org/officeDocument/2006/relationships/image" Target="../media/image85.png"/><Relationship Id="rId6" Type="http://schemas.openxmlformats.org/officeDocument/2006/relationships/slide" Target="slide5.xml"/><Relationship Id="rId23" Type="http://schemas.openxmlformats.org/officeDocument/2006/relationships/hyperlink" Target="&#47196;&#47560;&#49436;04&#51109;.pptx" TargetMode="External"/><Relationship Id="rId119" Type="http://schemas.openxmlformats.org/officeDocument/2006/relationships/hyperlink" Target="../../&#44396;&#50557;PPT/35&#54616;&#48149;&#44397;/&#54616;&#48149;&#44397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../&#44396;&#50557;PPT/08&#47355;&#44592;/&#47355;&#44592;.pptx" TargetMode="External"/><Relationship Id="rId81" Type="http://schemas.openxmlformats.org/officeDocument/2006/relationships/hyperlink" Target="../../&#44396;&#50557;PPT/16&#45712;&#54756;&#48120;&#50556;/&#45712;&#54756;&#48120;&#50556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43%20&#50836;&#54620;&#48373;&#51020;/&#50836;&#54620;&#48373;&#51020;.pptx" TargetMode="External"/><Relationship Id="rId151" Type="http://schemas.openxmlformats.org/officeDocument/2006/relationships/hyperlink" Target="../51%20&#44264;&#47196;&#49352;&#49436;/&#44264;&#47196;&#49352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64%20&#50836;&#54620;&#49340;&#49436;/&#50836;&#54620;&#49340;&#49436;1&#51109;.pptx" TargetMode="External"/><Relationship Id="rId172" Type="http://schemas.openxmlformats.org/officeDocument/2006/relationships/image" Target="../media/image80.png"/><Relationship Id="rId13" Type="http://schemas.openxmlformats.org/officeDocument/2006/relationships/slide" Target="slide12.xml"/><Relationship Id="rId18" Type="http://schemas.openxmlformats.org/officeDocument/2006/relationships/image" Target="../media/image3.png"/><Relationship Id="rId39" Type="http://schemas.openxmlformats.org/officeDocument/2006/relationships/hyperlink" Target="&#47196;&#47560;&#49436;12&#51109;.pptx" TargetMode="External"/><Relationship Id="rId109" Type="http://schemas.openxmlformats.org/officeDocument/2006/relationships/hyperlink" Target="../../&#44396;&#50557;PPT/30&#50500;&#47784;&#49828;/&#50500;&#47784;&#49828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../&#44396;&#50557;PPT/03&#47112;&#50948;&#44592;/&#47112;&#50948;&#44592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4396;&#50557;PPT/24&#50696;&#47112;&#48120;&#50556;/&#50696;&#47112;&#48120;&#50556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../&#44396;&#50557;PPT/38&#49828;&#44032;&#47028;/&#49828;&#44032;&#47028;.pptx" TargetMode="External"/><Relationship Id="rId141" Type="http://schemas.openxmlformats.org/officeDocument/2006/relationships/hyperlink" Target="../46%20&#44256;&#47536;&#46020;&#51204;&#49436;/&#44256;&#47536;&#46020;&#51204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59%20&#50556;&#44256;&#48372;&#49436;/&#50556;&#44256;&#48372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../&#44396;&#50557;PPT/12&#50676;&#50773;&#44592;&#54616;/&#50676;&#50773;&#44592;&#54616;.pptx" TargetMode="External"/><Relationship Id="rId92" Type="http://schemas.openxmlformats.org/officeDocument/2006/relationships/image" Target="../media/image40.png"/><Relationship Id="rId162" Type="http://schemas.openxmlformats.org/officeDocument/2006/relationships/image" Target="../media/image75.png"/><Relationship Id="rId18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hyperlink" Target="&#47196;&#47560;&#49436;07&#51109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&#47196;&#47560;&#49436;15&#51109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../&#44396;&#50557;PPT/19&#49884;&#54200;/&#49884;&#54200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../&#44396;&#50557;PPT/33&#48120;&#44032;/&#48120;&#44032;.pptx" TargetMode="External"/><Relationship Id="rId131" Type="http://schemas.openxmlformats.org/officeDocument/2006/relationships/hyperlink" Target="../41%20&#47560;&#44032;&#48373;&#51020;/&#47560;&#44032;&#48373;&#5102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54%20&#46356;&#47784;&#45936;&#51204;&#49436;/&#46356;&#47784;&#45936;&#51204;&#49436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../&#44396;&#50557;PPT/06&#50668;&#54840;&#49688;&#50500;/&#50668;&#54840;&#49688;&#50500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73" Type="http://schemas.openxmlformats.org/officeDocument/2006/relationships/hyperlink" Target="../62%20&#50836;&#54620;&#51068;&#49436;/&#50836;&#54620;&#51068;&#49436;.pptx" TargetMode="External"/><Relationship Id="rId19" Type="http://schemas.openxmlformats.org/officeDocument/2006/relationships/hyperlink" Target="&#47196;&#47560;&#49436;0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9.png"/><Relationship Id="rId35" Type="http://schemas.openxmlformats.org/officeDocument/2006/relationships/hyperlink" Target="&#47196;&#47560;&#49436;10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../&#44396;&#50557;PPT/14&#50669;&#45824;&#54616;/&#50669;&#45824;&#54616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../&#44396;&#50557;PPT/28&#54840;&#49464;&#50500;/&#54840;&#49464;&#50500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49%20&#50640;&#48288;&#49548;&#49436;/&#50640;&#48288;&#49548;&#49436;.pptx" TargetMode="External"/><Relationship Id="rId168" Type="http://schemas.openxmlformats.org/officeDocument/2006/relationships/image" Target="../media/image78.png"/><Relationship Id="rId8" Type="http://schemas.openxmlformats.org/officeDocument/2006/relationships/slide" Target="slide7.xml"/><Relationship Id="rId51" Type="http://schemas.openxmlformats.org/officeDocument/2006/relationships/hyperlink" Target="../../&#44396;&#50557;PPT/02&#52636;&#50528;&#44413;&#44592;/&#52636;&#50528;&#44413;&#44592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../&#44396;&#50557;PPT/22&#50500;&#44032;/&#50500;&#44032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../&#44396;&#50557;PPT/36&#49828;&#48148;&#45264;/&#49828;&#48148;&#45264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57%20&#48716;&#47112;&#47788;&#49436;/&#48716;&#47112;&#47788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47196;&#47560;&#49436;0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../&#44396;&#50557;PPT/09&#49324;&#47924;&#50648;&#49345;/&#49324;&#47924;&#50648;&#49345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44%20&#49324;&#46020;&#54665;&#51204;/&#49324;&#46020;&#54665;&#51204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&#47196;&#47560;&#49436;13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../&#44396;&#50557;PPT/17&#50640;&#49828;&#45908;/&#50640;&#49828;&#45908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../&#44396;&#50557;PPT/31&#50724;&#48148;&#45852;/&#50724;&#48148;&#45852;1&#51109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52%20&#45936;&#49332;&#47196;&#45768;&#44032;&#51204;&#49436;/&#45936;&#49332;&#47196;&#45768;&#44032;&#51204;&#49436;.pptx" TargetMode="External"/><Relationship Id="rId174" Type="http://schemas.openxmlformats.org/officeDocument/2006/relationships/image" Target="../media/image81.png"/><Relationship Id="rId179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2.png"/><Relationship Id="rId57" Type="http://schemas.openxmlformats.org/officeDocument/2006/relationships/hyperlink" Target="../../&#44396;&#50557;PPT/04&#48124;&#49688;&#44592;/&#48124;&#49688;&#44592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../&#44396;&#50557;PPT/39&#47568;&#46972;&#44592;/&#47568;&#46972;&#44592;.pptx" TargetMode="External"/><Relationship Id="rId10" Type="http://schemas.openxmlformats.org/officeDocument/2006/relationships/slide" Target="slide9.xml"/><Relationship Id="rId31" Type="http://schemas.openxmlformats.org/officeDocument/2006/relationships/hyperlink" Target="&#47196;&#47560;&#49436;08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../&#44396;&#50557;PPT/11&#50676;&#50773;&#44592;&#49345;/&#50676;&#50773;&#44592;&#49345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4396;&#50557;PPT/25&#50696;&#47112;&#48120;&#50556;&#50528;&#44032;/&#50696;&#47112;&#48120;&#50556;&#50528;&#44032;.pptx" TargetMode="External"/><Relationship Id="rId101" Type="http://schemas.openxmlformats.org/officeDocument/2006/relationships/hyperlink" Target="../../&#44396;&#50557;PPT/26&#50640;&#49828;&#44180;/&#50640;&#49828;&#4418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47%20&#44256;&#47536;&#46020;&#54980;&#49436;/&#44256;&#47536;&#46020;&#54980;&#49436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60%20&#48288;&#46300;&#47196;&#51204;&#49436;/&#48288;&#46300;&#47196;&#51204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image" Target="../media/image84.png"/><Relationship Id="rId26" Type="http://schemas.openxmlformats.org/officeDocument/2006/relationships/image" Target="../media/image7.png"/><Relationship Id="rId47" Type="http://schemas.openxmlformats.org/officeDocument/2006/relationships/hyperlink" Target="&#47196;&#47560;&#49436;16&#51109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../&#44396;&#50557;PPT/20&#51104;&#50616;/&#51104;&#50616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42%20&#45572;&#44032;&#48373;&#51020;/&#45572;&#44032;&#48373;&#51020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image" Target="../media/image2.png"/><Relationship Id="rId37" Type="http://schemas.openxmlformats.org/officeDocument/2006/relationships/hyperlink" Target="&#47196;&#47560;&#49436;11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../&#44396;&#50557;PPT/15&#50640;&#49828;&#46972;/&#50640;&#49828;&#46972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../&#44396;&#50557;PPT/37&#54617;&#44060;/&#54617;&#44060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58%20&#55176;&#48652;&#47532;&#49436;/&#55176;&#48652;&#47532;&#49436;.pptx" TargetMode="External"/><Relationship Id="rId27" Type="http://schemas.openxmlformats.org/officeDocument/2006/relationships/hyperlink" Target="&#47196;&#47560;&#49436;06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../&#44396;&#50557;PPT/10&#49324;&#47924;&#50648;&#54616;/&#49324;&#47924;&#50648;&#54616;.pptx" TargetMode="External"/><Relationship Id="rId113" Type="http://schemas.openxmlformats.org/officeDocument/2006/relationships/hyperlink" Target="../../&#44396;&#50557;PPT/32&#50836;&#45208;/&#50836;&#45208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53%20&#45936;&#49332;&#47196;&#45768;&#44032;&#54980;&#49436;/&#45936;&#49332;&#47196;&#45768;&#44032;&#54980;&#49436;.pptx" TargetMode="External"/><Relationship Id="rId176" Type="http://schemas.openxmlformats.org/officeDocument/2006/relationships/image" Target="../media/image82.png"/><Relationship Id="rId17" Type="http://schemas.openxmlformats.org/officeDocument/2006/relationships/hyperlink" Target="&#47196;&#47560;&#49436;01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../&#44396;&#50557;PPT/05&#49888;&#47749;&#44592;/&#49888;&#47749;&#44592;.pptx" TargetMode="External"/><Relationship Id="rId103" Type="http://schemas.openxmlformats.org/officeDocument/2006/relationships/hyperlink" Target="../../&#44396;&#50557;PPT/27&#45796;&#45768;&#50648;/&#45796;&#45768;&#50648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../&#44396;&#50557;PPT/21&#51204;&#46020;&#49436;/&#51204;&#46020;&#49436;.pptx" TargetMode="External"/><Relationship Id="rId145" Type="http://schemas.openxmlformats.org/officeDocument/2006/relationships/hyperlink" Target="../48%20&#44040;&#46972;&#46356;&#50500;&#49436;/&#44040;&#46972;&#46356;&#50500;&#49436;.pptx" TargetMode="External"/><Relationship Id="rId166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8.png"/><Relationship Id="rId49" Type="http://schemas.openxmlformats.org/officeDocument/2006/relationships/hyperlink" Target="../../&#44396;-&#49888;&#50557;%20&#49457;&#44221;&#47785;&#47197;.pptx" TargetMode="External"/><Relationship Id="rId114" Type="http://schemas.openxmlformats.org/officeDocument/2006/relationships/image" Target="../media/image51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4&#45208;&#54996;/&#45208;&#54996;.pptx" TargetMode="External"/><Relationship Id="rId21" Type="http://schemas.openxmlformats.org/officeDocument/2006/relationships/hyperlink" Target="&#47196;&#47560;&#49436;0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../&#44396;&#50557;PPT/07&#49324;&#49324;&#44592;/&#49324;&#49324;&#44592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55%20&#46356;&#47784;&#45936;&#54980;&#49436;/&#46356;&#47784;&#45936;&#54980;&#49436;.pptx" TargetMode="External"/><Relationship Id="rId170" Type="http://schemas.openxmlformats.org/officeDocument/2006/relationships/image" Target="../media/image79.png"/><Relationship Id="rId107" Type="http://schemas.openxmlformats.org/officeDocument/2006/relationships/hyperlink" Target="../../&#44396;&#50557;PPT/29&#50836;&#50648;/&#50836;&#50648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10.png"/><Relationship Id="rId53" Type="http://schemas.openxmlformats.org/officeDocument/2006/relationships/hyperlink" Target="../../&#44396;&#50557;PPT/01&#52285;&#49464;&#44592;/&#52285;&#49464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50%20&#48716;&#47549;&#48372;&#49436;/&#48716;&#47549;&#4837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23&#51060;&#49324;&#50556;/&#51060;&#49324;&#50556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../66%20&#50836;&#54620;&#44228;&#49884;&#47197;/&#50836;&#54620;&#44228;&#49884;&#47197;.pptx" TargetMode="External"/><Relationship Id="rId22" Type="http://schemas.openxmlformats.org/officeDocument/2006/relationships/image" Target="../media/image5.png"/><Relationship Id="rId43" Type="http://schemas.openxmlformats.org/officeDocument/2006/relationships/hyperlink" Target="&#47196;&#47560;&#49436;14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45%20&#47196;&#47560;&#49436;/&#47196;&#47560;&#49436;.pptx" TargetMode="External"/><Relationship Id="rId85" Type="http://schemas.openxmlformats.org/officeDocument/2006/relationships/hyperlink" Target="../../&#44396;&#50557;PPT/18&#50853;&#44592;/&#50853;&#44592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61%20&#48288;&#46300;&#47196;&#54980;&#49436;/&#48288;&#46300;&#47196;&#54980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47196;&#47560;&#49436;09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&#47560;&#53468;&#48373;&#51020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../&#44396;&#50557;PPT/13&#50669;&#45824;&#49345;/&#50669;&#45824;&#49345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56%20&#46356;&#46020;&#49436;/&#46356;&#46020;&#49436;.pptx" TargetMode="External"/><Relationship Id="rId182" Type="http://schemas.openxmlformats.org/officeDocument/2006/relationships/image" Target="../media/image85.png"/><Relationship Id="rId6" Type="http://schemas.openxmlformats.org/officeDocument/2006/relationships/slide" Target="slide5.xml"/><Relationship Id="rId23" Type="http://schemas.openxmlformats.org/officeDocument/2006/relationships/hyperlink" Target="&#47196;&#47560;&#49436;04&#51109;.pptx" TargetMode="External"/><Relationship Id="rId119" Type="http://schemas.openxmlformats.org/officeDocument/2006/relationships/hyperlink" Target="../../&#44396;&#50557;PPT/35&#54616;&#48149;&#44397;/&#54616;&#48149;&#44397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../&#44396;&#50557;PPT/08&#47355;&#44592;/&#47355;&#44592;.pptx" TargetMode="External"/><Relationship Id="rId81" Type="http://schemas.openxmlformats.org/officeDocument/2006/relationships/hyperlink" Target="../../&#44396;&#50557;PPT/16&#45712;&#54756;&#48120;&#50556;/&#45712;&#54756;&#48120;&#50556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43%20&#50836;&#54620;&#48373;&#51020;/&#50836;&#54620;&#48373;&#51020;.pptx" TargetMode="External"/><Relationship Id="rId151" Type="http://schemas.openxmlformats.org/officeDocument/2006/relationships/hyperlink" Target="../51%20&#44264;&#47196;&#49352;&#49436;/&#44264;&#47196;&#49352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64%20&#50836;&#54620;&#49340;&#49436;/&#50836;&#54620;&#49340;&#49436;1&#51109;.pptx" TargetMode="External"/><Relationship Id="rId172" Type="http://schemas.openxmlformats.org/officeDocument/2006/relationships/image" Target="../media/image80.png"/><Relationship Id="rId13" Type="http://schemas.openxmlformats.org/officeDocument/2006/relationships/slide" Target="slide12.xml"/><Relationship Id="rId18" Type="http://schemas.openxmlformats.org/officeDocument/2006/relationships/image" Target="../media/image3.png"/><Relationship Id="rId39" Type="http://schemas.openxmlformats.org/officeDocument/2006/relationships/hyperlink" Target="&#47196;&#47560;&#49436;12&#51109;.pptx" TargetMode="External"/><Relationship Id="rId109" Type="http://schemas.openxmlformats.org/officeDocument/2006/relationships/hyperlink" Target="../../&#44396;&#50557;PPT/30&#50500;&#47784;&#49828;/&#50500;&#47784;&#49828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../&#44396;&#50557;PPT/03&#47112;&#50948;&#44592;/&#47112;&#50948;&#44592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4396;&#50557;PPT/24&#50696;&#47112;&#48120;&#50556;/&#50696;&#47112;&#48120;&#50556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../&#44396;&#50557;PPT/38&#49828;&#44032;&#47028;/&#49828;&#44032;&#47028;.pptx" TargetMode="External"/><Relationship Id="rId141" Type="http://schemas.openxmlformats.org/officeDocument/2006/relationships/hyperlink" Target="../46%20&#44256;&#47536;&#46020;&#51204;&#49436;/&#44256;&#47536;&#46020;&#51204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59%20&#50556;&#44256;&#48372;&#49436;/&#50556;&#44256;&#48372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../&#44396;&#50557;PPT/12&#50676;&#50773;&#44592;&#54616;/&#50676;&#50773;&#44592;&#54616;.pptx" TargetMode="External"/><Relationship Id="rId92" Type="http://schemas.openxmlformats.org/officeDocument/2006/relationships/image" Target="../media/image40.png"/><Relationship Id="rId162" Type="http://schemas.openxmlformats.org/officeDocument/2006/relationships/image" Target="../media/image75.png"/><Relationship Id="rId183" Type="http://schemas.openxmlformats.org/officeDocument/2006/relationships/image" Target="../media/image90.png"/><Relationship Id="rId2" Type="http://schemas.openxmlformats.org/officeDocument/2006/relationships/slide" Target="slide1.xml"/><Relationship Id="rId29" Type="http://schemas.openxmlformats.org/officeDocument/2006/relationships/hyperlink" Target="&#47196;&#47560;&#49436;07&#51109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&#47196;&#47560;&#49436;15&#51109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../&#44396;&#50557;PPT/19&#49884;&#54200;/&#49884;&#54200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../&#44396;&#50557;PPT/33&#48120;&#44032;/&#48120;&#44032;.pptx" TargetMode="External"/><Relationship Id="rId131" Type="http://schemas.openxmlformats.org/officeDocument/2006/relationships/hyperlink" Target="../41%20&#47560;&#44032;&#48373;&#51020;/&#47560;&#44032;&#48373;&#5102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54%20&#46356;&#47784;&#45936;&#51204;&#49436;/&#46356;&#47784;&#45936;&#51204;&#49436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../&#44396;&#50557;PPT/06&#50668;&#54840;&#49688;&#50500;/&#50668;&#54840;&#49688;&#50500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73" Type="http://schemas.openxmlformats.org/officeDocument/2006/relationships/hyperlink" Target="../62%20&#50836;&#54620;&#51068;&#49436;/&#50836;&#54620;&#51068;&#49436;.pptx" TargetMode="External"/><Relationship Id="rId19" Type="http://schemas.openxmlformats.org/officeDocument/2006/relationships/hyperlink" Target="&#47196;&#47560;&#49436;0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9.png"/><Relationship Id="rId35" Type="http://schemas.openxmlformats.org/officeDocument/2006/relationships/hyperlink" Target="&#47196;&#47560;&#49436;10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../&#44396;&#50557;PPT/14&#50669;&#45824;&#54616;/&#50669;&#45824;&#54616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../&#44396;&#50557;PPT/28&#54840;&#49464;&#50500;/&#54840;&#49464;&#50500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49%20&#50640;&#48288;&#49548;&#49436;/&#50640;&#48288;&#49548;&#49436;.pptx" TargetMode="External"/><Relationship Id="rId168" Type="http://schemas.openxmlformats.org/officeDocument/2006/relationships/image" Target="../media/image78.png"/><Relationship Id="rId8" Type="http://schemas.openxmlformats.org/officeDocument/2006/relationships/slide" Target="slide7.xml"/><Relationship Id="rId51" Type="http://schemas.openxmlformats.org/officeDocument/2006/relationships/hyperlink" Target="../../&#44396;&#50557;PPT/02&#52636;&#50528;&#44413;&#44592;/&#52636;&#50528;&#44413;&#44592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../&#44396;&#50557;PPT/22&#50500;&#44032;/&#50500;&#44032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../&#44396;&#50557;PPT/36&#49828;&#48148;&#45264;/&#49828;&#48148;&#45264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57%20&#48716;&#47112;&#47788;&#49436;/&#48716;&#47112;&#47788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47196;&#47560;&#49436;0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../&#44396;&#50557;PPT/09&#49324;&#47924;&#50648;&#49345;/&#49324;&#47924;&#50648;&#49345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44%20&#49324;&#46020;&#54665;&#51204;/&#49324;&#46020;&#54665;&#51204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&#47196;&#47560;&#49436;13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../&#44396;&#50557;PPT/17&#50640;&#49828;&#45908;/&#50640;&#49828;&#45908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../&#44396;&#50557;PPT/31&#50724;&#48148;&#45852;/&#50724;&#48148;&#45852;1&#51109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52%20&#45936;&#49332;&#47196;&#45768;&#44032;&#51204;&#49436;/&#45936;&#49332;&#47196;&#45768;&#44032;&#51204;&#49436;.pptx" TargetMode="External"/><Relationship Id="rId174" Type="http://schemas.openxmlformats.org/officeDocument/2006/relationships/image" Target="../media/image81.png"/><Relationship Id="rId179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2.png"/><Relationship Id="rId57" Type="http://schemas.openxmlformats.org/officeDocument/2006/relationships/hyperlink" Target="../../&#44396;&#50557;PPT/04&#48124;&#49688;&#44592;/&#48124;&#49688;&#44592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../&#44396;&#50557;PPT/39&#47568;&#46972;&#44592;/&#47568;&#46972;&#44592;.pptx" TargetMode="External"/><Relationship Id="rId10" Type="http://schemas.openxmlformats.org/officeDocument/2006/relationships/slide" Target="slide9.xml"/><Relationship Id="rId31" Type="http://schemas.openxmlformats.org/officeDocument/2006/relationships/hyperlink" Target="&#47196;&#47560;&#49436;08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../&#44396;&#50557;PPT/11&#50676;&#50773;&#44592;&#49345;/&#50676;&#50773;&#44592;&#49345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4396;&#50557;PPT/25&#50696;&#47112;&#48120;&#50556;&#50528;&#44032;/&#50696;&#47112;&#48120;&#50556;&#50528;&#44032;.pptx" TargetMode="External"/><Relationship Id="rId101" Type="http://schemas.openxmlformats.org/officeDocument/2006/relationships/hyperlink" Target="../../&#44396;&#50557;PPT/26&#50640;&#49828;&#44180;/&#50640;&#49828;&#4418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47%20&#44256;&#47536;&#46020;&#54980;&#49436;/&#44256;&#47536;&#46020;&#54980;&#49436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60%20&#48288;&#46300;&#47196;&#51204;&#49436;/&#48288;&#46300;&#47196;&#51204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image" Target="../media/image84.png"/><Relationship Id="rId26" Type="http://schemas.openxmlformats.org/officeDocument/2006/relationships/image" Target="../media/image7.png"/><Relationship Id="rId47" Type="http://schemas.openxmlformats.org/officeDocument/2006/relationships/hyperlink" Target="&#47196;&#47560;&#49436;16&#51109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../&#44396;&#50557;PPT/20&#51104;&#50616;/&#51104;&#50616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42%20&#45572;&#44032;&#48373;&#51020;/&#45572;&#44032;&#48373;&#51020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image" Target="../media/image2.png"/><Relationship Id="rId37" Type="http://schemas.openxmlformats.org/officeDocument/2006/relationships/hyperlink" Target="&#47196;&#47560;&#49436;11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../&#44396;&#50557;PPT/15&#50640;&#49828;&#46972;/&#50640;&#49828;&#46972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../&#44396;&#50557;PPT/37&#54617;&#44060;/&#54617;&#44060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58%20&#55176;&#48652;&#47532;&#49436;/&#55176;&#48652;&#47532;&#49436;.pptx" TargetMode="External"/><Relationship Id="rId27" Type="http://schemas.openxmlformats.org/officeDocument/2006/relationships/hyperlink" Target="&#47196;&#47560;&#49436;06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../&#44396;&#50557;PPT/10&#49324;&#47924;&#50648;&#54616;/&#49324;&#47924;&#50648;&#54616;.pptx" TargetMode="External"/><Relationship Id="rId113" Type="http://schemas.openxmlformats.org/officeDocument/2006/relationships/hyperlink" Target="../../&#44396;&#50557;PPT/32&#50836;&#45208;/&#50836;&#45208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53%20&#45936;&#49332;&#47196;&#45768;&#44032;&#54980;&#49436;/&#45936;&#49332;&#47196;&#45768;&#44032;&#54980;&#49436;.pptx" TargetMode="External"/><Relationship Id="rId176" Type="http://schemas.openxmlformats.org/officeDocument/2006/relationships/image" Target="../media/image82.png"/><Relationship Id="rId17" Type="http://schemas.openxmlformats.org/officeDocument/2006/relationships/hyperlink" Target="&#47196;&#47560;&#49436;01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../&#44396;&#50557;PPT/05&#49888;&#47749;&#44592;/&#49888;&#47749;&#44592;.pptx" TargetMode="External"/><Relationship Id="rId103" Type="http://schemas.openxmlformats.org/officeDocument/2006/relationships/hyperlink" Target="../../&#44396;&#50557;PPT/27&#45796;&#45768;&#50648;/&#45796;&#45768;&#50648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../&#44396;&#50557;PPT/21&#51204;&#46020;&#49436;/&#51204;&#46020;&#49436;.pptx" TargetMode="External"/><Relationship Id="rId145" Type="http://schemas.openxmlformats.org/officeDocument/2006/relationships/hyperlink" Target="../48%20&#44040;&#46972;&#46356;&#50500;&#49436;/&#44040;&#46972;&#46356;&#50500;&#49436;.pptx" TargetMode="External"/><Relationship Id="rId166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8.png"/><Relationship Id="rId49" Type="http://schemas.openxmlformats.org/officeDocument/2006/relationships/hyperlink" Target="../../&#44396;-&#49888;&#50557;%20&#49457;&#44221;&#47785;&#47197;.pptx" TargetMode="External"/><Relationship Id="rId114" Type="http://schemas.openxmlformats.org/officeDocument/2006/relationships/image" Target="../media/image51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4&#45208;&#54996;/&#45208;&#54996;.pptx" TargetMode="External"/><Relationship Id="rId21" Type="http://schemas.openxmlformats.org/officeDocument/2006/relationships/hyperlink" Target="&#47196;&#47560;&#49436;0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../&#44396;&#50557;PPT/07&#49324;&#49324;&#44592;/&#49324;&#49324;&#44592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55%20&#46356;&#47784;&#45936;&#54980;&#49436;/&#46356;&#47784;&#45936;&#54980;&#49436;.pptx" TargetMode="External"/><Relationship Id="rId170" Type="http://schemas.openxmlformats.org/officeDocument/2006/relationships/image" Target="../media/image79.png"/><Relationship Id="rId107" Type="http://schemas.openxmlformats.org/officeDocument/2006/relationships/hyperlink" Target="../../&#44396;&#50557;PPT/29&#50836;&#50648;/&#50836;&#50648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10.png"/><Relationship Id="rId53" Type="http://schemas.openxmlformats.org/officeDocument/2006/relationships/hyperlink" Target="../../&#44396;&#50557;PPT/01&#52285;&#49464;&#44592;/&#52285;&#49464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50%20&#48716;&#47549;&#48372;&#49436;/&#48716;&#47549;&#4837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23&#51060;&#49324;&#50556;/&#51060;&#49324;&#50556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../66%20&#50836;&#54620;&#44228;&#49884;&#47197;/&#50836;&#54620;&#44228;&#49884;&#47197;.pptx" TargetMode="External"/><Relationship Id="rId22" Type="http://schemas.openxmlformats.org/officeDocument/2006/relationships/image" Target="../media/image5.png"/><Relationship Id="rId43" Type="http://schemas.openxmlformats.org/officeDocument/2006/relationships/hyperlink" Target="&#47196;&#47560;&#49436;14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45%20&#47196;&#47560;&#49436;/&#47196;&#47560;&#49436;.pptx" TargetMode="External"/><Relationship Id="rId85" Type="http://schemas.openxmlformats.org/officeDocument/2006/relationships/hyperlink" Target="../../&#44396;&#50557;PPT/18&#50853;&#44592;/&#50853;&#44592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61%20&#48288;&#46300;&#47196;&#54980;&#49436;/&#48288;&#46300;&#47196;&#54980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47196;&#47560;&#49436;09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&#47560;&#53468;&#48373;&#51020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../&#44396;&#50557;PPT/13&#50669;&#45824;&#49345;/&#50669;&#45824;&#49345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56%20&#46356;&#46020;&#49436;/&#46356;&#46020;&#49436;.pptx" TargetMode="External"/><Relationship Id="rId182" Type="http://schemas.openxmlformats.org/officeDocument/2006/relationships/image" Target="../media/image85.png"/><Relationship Id="rId6" Type="http://schemas.openxmlformats.org/officeDocument/2006/relationships/slide" Target="slide5.xml"/><Relationship Id="rId23" Type="http://schemas.openxmlformats.org/officeDocument/2006/relationships/hyperlink" Target="&#47196;&#47560;&#49436;04&#51109;.pptx" TargetMode="External"/><Relationship Id="rId119" Type="http://schemas.openxmlformats.org/officeDocument/2006/relationships/hyperlink" Target="../../&#44396;&#50557;PPT/35&#54616;&#48149;&#44397;/&#54616;&#48149;&#44397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../&#44396;&#50557;PPT/08&#47355;&#44592;/&#47355;&#44592;.pptx" TargetMode="External"/><Relationship Id="rId81" Type="http://schemas.openxmlformats.org/officeDocument/2006/relationships/hyperlink" Target="../../&#44396;&#50557;PPT/16&#45712;&#54756;&#48120;&#50556;/&#45712;&#54756;&#48120;&#50556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43%20&#50836;&#54620;&#48373;&#51020;/&#50836;&#54620;&#48373;&#51020;.pptx" TargetMode="External"/><Relationship Id="rId151" Type="http://schemas.openxmlformats.org/officeDocument/2006/relationships/hyperlink" Target="../51%20&#44264;&#47196;&#49352;&#49436;/&#44264;&#47196;&#49352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64%20&#50836;&#54620;&#49340;&#49436;/&#50836;&#54620;&#49340;&#49436;1&#51109;.pptx" TargetMode="External"/><Relationship Id="rId172" Type="http://schemas.openxmlformats.org/officeDocument/2006/relationships/image" Target="../media/image80.png"/><Relationship Id="rId13" Type="http://schemas.openxmlformats.org/officeDocument/2006/relationships/slide" Target="slide12.xml"/><Relationship Id="rId18" Type="http://schemas.openxmlformats.org/officeDocument/2006/relationships/image" Target="../media/image3.png"/><Relationship Id="rId39" Type="http://schemas.openxmlformats.org/officeDocument/2006/relationships/hyperlink" Target="&#47196;&#47560;&#49436;12&#51109;.pptx" TargetMode="External"/><Relationship Id="rId109" Type="http://schemas.openxmlformats.org/officeDocument/2006/relationships/hyperlink" Target="../../&#44396;&#50557;PPT/30&#50500;&#47784;&#49828;/&#50500;&#47784;&#49828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../&#44396;&#50557;PPT/03&#47112;&#50948;&#44592;/&#47112;&#50948;&#44592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4396;&#50557;PPT/24&#50696;&#47112;&#48120;&#50556;/&#50696;&#47112;&#48120;&#50556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../&#44396;&#50557;PPT/38&#49828;&#44032;&#47028;/&#49828;&#44032;&#47028;.pptx" TargetMode="External"/><Relationship Id="rId141" Type="http://schemas.openxmlformats.org/officeDocument/2006/relationships/hyperlink" Target="../46%20&#44256;&#47536;&#46020;&#51204;&#49436;/&#44256;&#47536;&#46020;&#51204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59%20&#50556;&#44256;&#48372;&#49436;/&#50556;&#44256;&#48372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../&#44396;&#50557;PPT/12&#50676;&#50773;&#44592;&#54616;/&#50676;&#50773;&#44592;&#54616;.pptx" TargetMode="External"/><Relationship Id="rId92" Type="http://schemas.openxmlformats.org/officeDocument/2006/relationships/image" Target="../media/image40.png"/><Relationship Id="rId162" Type="http://schemas.openxmlformats.org/officeDocument/2006/relationships/image" Target="../media/image75.png"/><Relationship Id="rId183" Type="http://schemas.openxmlformats.org/officeDocument/2006/relationships/image" Target="../media/image91.png"/><Relationship Id="rId2" Type="http://schemas.openxmlformats.org/officeDocument/2006/relationships/slide" Target="slide1.xml"/><Relationship Id="rId29" Type="http://schemas.openxmlformats.org/officeDocument/2006/relationships/hyperlink" Target="&#47196;&#47560;&#49436;07&#51109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&#47196;&#47560;&#49436;15&#51109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../&#44396;&#50557;PPT/19&#49884;&#54200;/&#49884;&#54200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../&#44396;&#50557;PPT/33&#48120;&#44032;/&#48120;&#44032;.pptx" TargetMode="External"/><Relationship Id="rId131" Type="http://schemas.openxmlformats.org/officeDocument/2006/relationships/hyperlink" Target="../41%20&#47560;&#44032;&#48373;&#51020;/&#47560;&#44032;&#48373;&#5102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54%20&#46356;&#47784;&#45936;&#51204;&#49436;/&#46356;&#47784;&#45936;&#51204;&#49436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../&#44396;&#50557;PPT/06&#50668;&#54840;&#49688;&#50500;/&#50668;&#54840;&#49688;&#50500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73" Type="http://schemas.openxmlformats.org/officeDocument/2006/relationships/hyperlink" Target="../62%20&#50836;&#54620;&#51068;&#49436;/&#50836;&#54620;&#51068;&#49436;.pptx" TargetMode="External"/><Relationship Id="rId19" Type="http://schemas.openxmlformats.org/officeDocument/2006/relationships/hyperlink" Target="&#47196;&#47560;&#49436;0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9.png"/><Relationship Id="rId35" Type="http://schemas.openxmlformats.org/officeDocument/2006/relationships/hyperlink" Target="&#47196;&#47560;&#49436;10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../&#44396;&#50557;PPT/14&#50669;&#45824;&#54616;/&#50669;&#45824;&#54616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../&#44396;&#50557;PPT/28&#54840;&#49464;&#50500;/&#54840;&#49464;&#50500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49%20&#50640;&#48288;&#49548;&#49436;/&#50640;&#48288;&#49548;&#49436;.pptx" TargetMode="External"/><Relationship Id="rId168" Type="http://schemas.openxmlformats.org/officeDocument/2006/relationships/image" Target="../media/image78.png"/><Relationship Id="rId8" Type="http://schemas.openxmlformats.org/officeDocument/2006/relationships/slide" Target="slide7.xml"/><Relationship Id="rId51" Type="http://schemas.openxmlformats.org/officeDocument/2006/relationships/hyperlink" Target="../../&#44396;&#50557;PPT/02&#52636;&#50528;&#44413;&#44592;/&#52636;&#50528;&#44413;&#44592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../&#44396;&#50557;PPT/22&#50500;&#44032;/&#50500;&#44032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../&#44396;&#50557;PPT/36&#49828;&#48148;&#45264;/&#49828;&#48148;&#45264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57%20&#48716;&#47112;&#47788;&#49436;/&#48716;&#47112;&#47788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47196;&#47560;&#49436;0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../&#44396;&#50557;PPT/09&#49324;&#47924;&#50648;&#49345;/&#49324;&#47924;&#50648;&#49345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44%20&#49324;&#46020;&#54665;&#51204;/&#49324;&#46020;&#54665;&#51204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&#47196;&#47560;&#49436;13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../&#44396;&#50557;PPT/17&#50640;&#49828;&#45908;/&#50640;&#49828;&#45908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../&#44396;&#50557;PPT/31&#50724;&#48148;&#45852;/&#50724;&#48148;&#45852;1&#51109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52%20&#45936;&#49332;&#47196;&#45768;&#44032;&#51204;&#49436;/&#45936;&#49332;&#47196;&#45768;&#44032;&#51204;&#49436;.pptx" TargetMode="External"/><Relationship Id="rId174" Type="http://schemas.openxmlformats.org/officeDocument/2006/relationships/image" Target="../media/image81.png"/><Relationship Id="rId179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2.png"/><Relationship Id="rId57" Type="http://schemas.openxmlformats.org/officeDocument/2006/relationships/hyperlink" Target="../../&#44396;&#50557;PPT/04&#48124;&#49688;&#44592;/&#48124;&#49688;&#44592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../&#44396;&#50557;PPT/39&#47568;&#46972;&#44592;/&#47568;&#46972;&#44592;.pptx" TargetMode="External"/><Relationship Id="rId10" Type="http://schemas.openxmlformats.org/officeDocument/2006/relationships/slide" Target="slide9.xml"/><Relationship Id="rId31" Type="http://schemas.openxmlformats.org/officeDocument/2006/relationships/hyperlink" Target="&#47196;&#47560;&#49436;08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../&#44396;&#50557;PPT/11&#50676;&#50773;&#44592;&#49345;/&#50676;&#50773;&#44592;&#49345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4396;&#50557;PPT/25&#50696;&#47112;&#48120;&#50556;&#50528;&#44032;/&#50696;&#47112;&#48120;&#50556;&#50528;&#44032;.pptx" TargetMode="External"/><Relationship Id="rId101" Type="http://schemas.openxmlformats.org/officeDocument/2006/relationships/hyperlink" Target="../../&#44396;&#50557;PPT/26&#50640;&#49828;&#44180;/&#50640;&#49828;&#4418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47%20&#44256;&#47536;&#46020;&#54980;&#49436;/&#44256;&#47536;&#46020;&#54980;&#49436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60%20&#48288;&#46300;&#47196;&#51204;&#49436;/&#48288;&#46300;&#47196;&#51204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image" Target="../media/image84.png"/><Relationship Id="rId26" Type="http://schemas.openxmlformats.org/officeDocument/2006/relationships/image" Target="../media/image7.png"/><Relationship Id="rId47" Type="http://schemas.openxmlformats.org/officeDocument/2006/relationships/hyperlink" Target="&#47196;&#47560;&#49436;16&#51109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../&#44396;&#50557;PPT/20&#51104;&#50616;/&#51104;&#50616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42%20&#45572;&#44032;&#48373;&#51020;/&#45572;&#44032;&#48373;&#51020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image" Target="../media/image2.png"/><Relationship Id="rId37" Type="http://schemas.openxmlformats.org/officeDocument/2006/relationships/hyperlink" Target="&#47196;&#47560;&#49436;11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../&#44396;&#50557;PPT/15&#50640;&#49828;&#46972;/&#50640;&#49828;&#46972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../&#44396;&#50557;PPT/37&#54617;&#44060;/&#54617;&#44060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58%20&#55176;&#48652;&#47532;&#49436;/&#55176;&#48652;&#47532;&#49436;.pptx" TargetMode="External"/><Relationship Id="rId27" Type="http://schemas.openxmlformats.org/officeDocument/2006/relationships/hyperlink" Target="&#47196;&#47560;&#49436;06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../&#44396;&#50557;PPT/10&#49324;&#47924;&#50648;&#54616;/&#49324;&#47924;&#50648;&#54616;.pptx" TargetMode="External"/><Relationship Id="rId113" Type="http://schemas.openxmlformats.org/officeDocument/2006/relationships/hyperlink" Target="../../&#44396;&#50557;PPT/32&#50836;&#45208;/&#50836;&#45208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53%20&#45936;&#49332;&#47196;&#45768;&#44032;&#54980;&#49436;/&#45936;&#49332;&#47196;&#45768;&#44032;&#54980;&#49436;.pptx" TargetMode="External"/><Relationship Id="rId176" Type="http://schemas.openxmlformats.org/officeDocument/2006/relationships/image" Target="../media/image82.png"/><Relationship Id="rId17" Type="http://schemas.openxmlformats.org/officeDocument/2006/relationships/hyperlink" Target="&#47196;&#47560;&#49436;01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../&#44396;&#50557;PPT/05&#49888;&#47749;&#44592;/&#49888;&#47749;&#44592;.pptx" TargetMode="External"/><Relationship Id="rId103" Type="http://schemas.openxmlformats.org/officeDocument/2006/relationships/hyperlink" Target="../../&#44396;&#50557;PPT/27&#45796;&#45768;&#50648;/&#45796;&#45768;&#50648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../&#44396;&#50557;PPT/21&#51204;&#46020;&#49436;/&#51204;&#46020;&#49436;.pptx" TargetMode="External"/><Relationship Id="rId145" Type="http://schemas.openxmlformats.org/officeDocument/2006/relationships/hyperlink" Target="../48%20&#44040;&#46972;&#46356;&#50500;&#49436;/&#44040;&#46972;&#46356;&#50500;&#49436;.pptx" TargetMode="External"/><Relationship Id="rId166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8.png"/><Relationship Id="rId49" Type="http://schemas.openxmlformats.org/officeDocument/2006/relationships/hyperlink" Target="../../&#44396;-&#49888;&#50557;%20&#49457;&#44221;&#47785;&#47197;.pptx" TargetMode="External"/><Relationship Id="rId114" Type="http://schemas.openxmlformats.org/officeDocument/2006/relationships/image" Target="../media/image51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1" Type="http://schemas.openxmlformats.org/officeDocument/2006/relationships/image" Target="../media/image4.png"/><Relationship Id="rId42" Type="http://schemas.openxmlformats.org/officeDocument/2006/relationships/hyperlink" Target="&#47196;&#47560;&#49436;13&#51109;.pptx" TargetMode="External"/><Relationship Id="rId63" Type="http://schemas.openxmlformats.org/officeDocument/2006/relationships/image" Target="../media/image25.png"/><Relationship Id="rId84" Type="http://schemas.openxmlformats.org/officeDocument/2006/relationships/hyperlink" Target="../../&#44396;&#50557;PPT/17&#50640;&#49828;&#45908;/&#50640;&#49828;&#45908;.pptx" TargetMode="External"/><Relationship Id="rId138" Type="http://schemas.openxmlformats.org/officeDocument/2006/relationships/hyperlink" Target="../44%20&#49324;&#46020;&#54665;&#51204;/&#49324;&#46020;&#54665;&#51204;.pptx" TargetMode="External"/><Relationship Id="rId159" Type="http://schemas.openxmlformats.org/officeDocument/2006/relationships/image" Target="../media/image73.png"/><Relationship Id="rId170" Type="http://schemas.openxmlformats.org/officeDocument/2006/relationships/hyperlink" Target="../60%20&#48288;&#46300;&#47196;&#51204;&#49436;/&#48288;&#46300;&#47196;&#51204;&#49436;.pptx" TargetMode="External"/><Relationship Id="rId107" Type="http://schemas.openxmlformats.org/officeDocument/2006/relationships/image" Target="../media/image47.png"/><Relationship Id="rId11" Type="http://schemas.openxmlformats.org/officeDocument/2006/relationships/slide" Target="slide9.xml"/><Relationship Id="rId32" Type="http://schemas.openxmlformats.org/officeDocument/2006/relationships/hyperlink" Target="&#47196;&#47560;&#49436;08&#51109;.pptx" TargetMode="External"/><Relationship Id="rId53" Type="http://schemas.openxmlformats.org/officeDocument/2006/relationships/image" Target="../media/image20.png"/><Relationship Id="rId74" Type="http://schemas.openxmlformats.org/officeDocument/2006/relationships/hyperlink" Target="../../&#44396;&#50557;PPT/11&#50676;&#50773;&#44592;&#49345;/&#50676;&#50773;&#44592;&#49345;.pptx" TargetMode="External"/><Relationship Id="rId128" Type="http://schemas.openxmlformats.org/officeDocument/2006/relationships/hyperlink" Target="../../&#44396;&#50557;PPT/39&#47568;&#46972;&#44592;/&#47568;&#46972;&#44592;.pptx" TargetMode="External"/><Relationship Id="rId149" Type="http://schemas.openxmlformats.org/officeDocument/2006/relationships/image" Target="../media/image68.png"/><Relationship Id="rId5" Type="http://schemas.openxmlformats.org/officeDocument/2006/relationships/slide" Target="slide3.xml"/><Relationship Id="rId95" Type="http://schemas.openxmlformats.org/officeDocument/2006/relationships/image" Target="../media/image41.png"/><Relationship Id="rId160" Type="http://schemas.openxmlformats.org/officeDocument/2006/relationships/hyperlink" Target="../55%20&#46356;&#47784;&#45936;&#54980;&#49436;/&#46356;&#47784;&#45936;&#54980;&#49436;.pptx" TargetMode="External"/><Relationship Id="rId181" Type="http://schemas.openxmlformats.org/officeDocument/2006/relationships/image" Target="../media/image84.png"/><Relationship Id="rId22" Type="http://schemas.openxmlformats.org/officeDocument/2006/relationships/hyperlink" Target="&#47196;&#47560;&#49436;03&#51109;.pptx" TargetMode="External"/><Relationship Id="rId43" Type="http://schemas.openxmlformats.org/officeDocument/2006/relationships/image" Target="../media/image15.png"/><Relationship Id="rId64" Type="http://schemas.openxmlformats.org/officeDocument/2006/relationships/hyperlink" Target="../../&#44396;&#50557;PPT/07&#49324;&#49324;&#44592;/&#49324;&#49324;&#44592;.pptx" TargetMode="External"/><Relationship Id="rId118" Type="http://schemas.openxmlformats.org/officeDocument/2006/relationships/hyperlink" Target="../../&#44396;&#50557;PPT/34&#45208;&#54996;/&#45208;&#54996;.pptx" TargetMode="External"/><Relationship Id="rId139" Type="http://schemas.openxmlformats.org/officeDocument/2006/relationships/image" Target="../media/image63.png"/><Relationship Id="rId85" Type="http://schemas.openxmlformats.org/officeDocument/2006/relationships/image" Target="../media/image36.png"/><Relationship Id="rId150" Type="http://schemas.openxmlformats.org/officeDocument/2006/relationships/hyperlink" Target="../50%20&#48716;&#47549;&#48372;&#49436;/&#48716;&#47549;&#48372;&#49436;.pptx" TargetMode="External"/><Relationship Id="rId171" Type="http://schemas.openxmlformats.org/officeDocument/2006/relationships/image" Target="../media/image79.png"/><Relationship Id="rId12" Type="http://schemas.openxmlformats.org/officeDocument/2006/relationships/slide" Target="slide10.xml"/><Relationship Id="rId33" Type="http://schemas.openxmlformats.org/officeDocument/2006/relationships/image" Target="../media/image10.png"/><Relationship Id="rId108" Type="http://schemas.openxmlformats.org/officeDocument/2006/relationships/hyperlink" Target="../../&#44396;&#50557;PPT/29&#50836;&#50648;/&#50836;&#50648;.pptx" TargetMode="External"/><Relationship Id="rId129" Type="http://schemas.openxmlformats.org/officeDocument/2006/relationships/image" Target="../media/image58.png"/><Relationship Id="rId54" Type="http://schemas.openxmlformats.org/officeDocument/2006/relationships/hyperlink" Target="../../&#44396;&#50557;PPT/01&#52285;&#49464;&#44592;/&#52285;&#49464;&#44592;.pptx" TargetMode="External"/><Relationship Id="rId75" Type="http://schemas.openxmlformats.org/officeDocument/2006/relationships/image" Target="../media/image31.png"/><Relationship Id="rId96" Type="http://schemas.openxmlformats.org/officeDocument/2006/relationships/hyperlink" Target="../../&#44396;&#50557;PPT/23&#51060;&#49324;&#50556;/&#51060;&#49324;&#50556;.pptx" TargetMode="External"/><Relationship Id="rId140" Type="http://schemas.openxmlformats.org/officeDocument/2006/relationships/hyperlink" Target="../45%20&#47196;&#47560;&#49436;/&#47196;&#47560;&#49436;.pptx" TargetMode="External"/><Relationship Id="rId161" Type="http://schemas.openxmlformats.org/officeDocument/2006/relationships/image" Target="../media/image74.png"/><Relationship Id="rId182" Type="http://schemas.openxmlformats.org/officeDocument/2006/relationships/hyperlink" Target="../66%20&#50836;&#54620;&#44228;&#49884;&#47197;/&#50836;&#54620;&#44228;&#49884;&#47197;.pptx" TargetMode="External"/><Relationship Id="rId6" Type="http://schemas.openxmlformats.org/officeDocument/2006/relationships/slide" Target="slide4.xml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44" Type="http://schemas.openxmlformats.org/officeDocument/2006/relationships/hyperlink" Target="&#47196;&#47560;&#49436;14&#51109;.pptx" TargetMode="External"/><Relationship Id="rId60" Type="http://schemas.openxmlformats.org/officeDocument/2006/relationships/hyperlink" Target="../../&#44396;&#50557;PPT/05&#49888;&#47749;&#44592;/&#49888;&#47749;&#44592;.pptx" TargetMode="External"/><Relationship Id="rId65" Type="http://schemas.openxmlformats.org/officeDocument/2006/relationships/image" Target="../media/image26.png"/><Relationship Id="rId81" Type="http://schemas.openxmlformats.org/officeDocument/2006/relationships/image" Target="../media/image34.png"/><Relationship Id="rId86" Type="http://schemas.openxmlformats.org/officeDocument/2006/relationships/hyperlink" Target="../../&#44396;&#50557;PPT/18&#50853;&#44592;/&#50853;&#44592;.pptx" TargetMode="External"/><Relationship Id="rId130" Type="http://schemas.openxmlformats.org/officeDocument/2006/relationships/hyperlink" Target="&#47560;&#53468;&#48373;&#51020;.pptx" TargetMode="External"/><Relationship Id="rId135" Type="http://schemas.openxmlformats.org/officeDocument/2006/relationships/image" Target="../media/image61.png"/><Relationship Id="rId151" Type="http://schemas.openxmlformats.org/officeDocument/2006/relationships/image" Target="../media/image69.png"/><Relationship Id="rId156" Type="http://schemas.openxmlformats.org/officeDocument/2006/relationships/hyperlink" Target="../53%20&#45936;&#49332;&#47196;&#45768;&#44032;&#54980;&#49436;/&#45936;&#49332;&#47196;&#45768;&#44032;&#54980;&#49436;.pptx" TargetMode="External"/><Relationship Id="rId177" Type="http://schemas.openxmlformats.org/officeDocument/2006/relationships/image" Target="../media/image82.png"/><Relationship Id="rId172" Type="http://schemas.openxmlformats.org/officeDocument/2006/relationships/hyperlink" Target="../61%20&#48288;&#46300;&#47196;&#54980;&#49436;/&#48288;&#46300;&#47196;&#54980;&#49436;.pptx" TargetMode="External"/><Relationship Id="rId13" Type="http://schemas.openxmlformats.org/officeDocument/2006/relationships/slide" Target="slide11.xml"/><Relationship Id="rId18" Type="http://schemas.openxmlformats.org/officeDocument/2006/relationships/hyperlink" Target="&#47196;&#47560;&#49436;01&#51109;.pptx" TargetMode="External"/><Relationship Id="rId39" Type="http://schemas.openxmlformats.org/officeDocument/2006/relationships/image" Target="../media/image13.png"/><Relationship Id="rId109" Type="http://schemas.openxmlformats.org/officeDocument/2006/relationships/image" Target="../media/image48.png"/><Relationship Id="rId34" Type="http://schemas.openxmlformats.org/officeDocument/2006/relationships/hyperlink" Target="&#47196;&#47560;&#49436;09&#51109;.pptx" TargetMode="External"/><Relationship Id="rId50" Type="http://schemas.openxmlformats.org/officeDocument/2006/relationships/hyperlink" Target="../../&#44396;-&#49888;&#50557;%20&#49457;&#44221;&#47785;&#47197;.pptx" TargetMode="External"/><Relationship Id="rId55" Type="http://schemas.openxmlformats.org/officeDocument/2006/relationships/image" Target="../media/image21.png"/><Relationship Id="rId76" Type="http://schemas.openxmlformats.org/officeDocument/2006/relationships/hyperlink" Target="../../&#44396;&#50557;PPT/13&#50669;&#45824;&#49345;/&#50669;&#45824;&#49345;.pptx" TargetMode="External"/><Relationship Id="rId97" Type="http://schemas.openxmlformats.org/officeDocument/2006/relationships/image" Target="../media/image42.png"/><Relationship Id="rId104" Type="http://schemas.openxmlformats.org/officeDocument/2006/relationships/hyperlink" Target="../../&#44396;&#50557;PPT/27&#45796;&#45768;&#50648;/&#45796;&#45768;&#50648;.pptx" TargetMode="External"/><Relationship Id="rId120" Type="http://schemas.openxmlformats.org/officeDocument/2006/relationships/hyperlink" Target="../../&#44396;&#50557;PPT/35&#54616;&#48149;&#44397;/&#54616;&#48149;&#44397;.pptx" TargetMode="External"/><Relationship Id="rId125" Type="http://schemas.openxmlformats.org/officeDocument/2006/relationships/image" Target="../media/image56.png"/><Relationship Id="rId141" Type="http://schemas.openxmlformats.org/officeDocument/2006/relationships/image" Target="../media/image64.png"/><Relationship Id="rId146" Type="http://schemas.openxmlformats.org/officeDocument/2006/relationships/hyperlink" Target="../48%20&#44040;&#46972;&#46356;&#50500;&#49436;/&#44040;&#46972;&#46356;&#50500;&#49436;.pptx" TargetMode="External"/><Relationship Id="rId167" Type="http://schemas.openxmlformats.org/officeDocument/2006/relationships/image" Target="../media/image77.png"/><Relationship Id="rId7" Type="http://schemas.openxmlformats.org/officeDocument/2006/relationships/slide" Target="slide5.xml"/><Relationship Id="rId71" Type="http://schemas.openxmlformats.org/officeDocument/2006/relationships/image" Target="../media/image29.png"/><Relationship Id="rId92" Type="http://schemas.openxmlformats.org/officeDocument/2006/relationships/hyperlink" Target="../../&#44396;&#50557;PPT/21&#51204;&#46020;&#49436;/&#51204;&#46020;&#49436;.pptx" TargetMode="External"/><Relationship Id="rId162" Type="http://schemas.openxmlformats.org/officeDocument/2006/relationships/hyperlink" Target="../56%20&#46356;&#46020;&#49436;/&#46356;&#46020;&#49436;.pptx" TargetMode="External"/><Relationship Id="rId183" Type="http://schemas.openxmlformats.org/officeDocument/2006/relationships/image" Target="../media/image85.png"/><Relationship Id="rId2" Type="http://schemas.openxmlformats.org/officeDocument/2006/relationships/notesSlide" Target="../notesSlides/notesSlide1.xml"/><Relationship Id="rId29" Type="http://schemas.openxmlformats.org/officeDocument/2006/relationships/image" Target="../media/image8.png"/><Relationship Id="rId24" Type="http://schemas.openxmlformats.org/officeDocument/2006/relationships/hyperlink" Target="&#47196;&#47560;&#49436;04&#51109;.pptx" TargetMode="External"/><Relationship Id="rId40" Type="http://schemas.openxmlformats.org/officeDocument/2006/relationships/hyperlink" Target="&#47196;&#47560;&#49436;12&#51109;.pptx" TargetMode="External"/><Relationship Id="rId45" Type="http://schemas.openxmlformats.org/officeDocument/2006/relationships/image" Target="../media/image16.png"/><Relationship Id="rId66" Type="http://schemas.openxmlformats.org/officeDocument/2006/relationships/hyperlink" Target="../../&#44396;&#50557;PPT/08&#47355;&#44592;/&#47355;&#44592;.pptx" TargetMode="External"/><Relationship Id="rId87" Type="http://schemas.openxmlformats.org/officeDocument/2006/relationships/image" Target="../media/image37.png"/><Relationship Id="rId110" Type="http://schemas.openxmlformats.org/officeDocument/2006/relationships/hyperlink" Target="../../&#44396;&#50557;PPT/30&#50500;&#47784;&#49828;/&#50500;&#47784;&#49828;.pptx" TargetMode="External"/><Relationship Id="rId115" Type="http://schemas.openxmlformats.org/officeDocument/2006/relationships/image" Target="../media/image51.png"/><Relationship Id="rId131" Type="http://schemas.openxmlformats.org/officeDocument/2006/relationships/image" Target="../media/image59.png"/><Relationship Id="rId136" Type="http://schemas.openxmlformats.org/officeDocument/2006/relationships/hyperlink" Target="../43%20&#50836;&#54620;&#48373;&#51020;/&#50836;&#54620;&#48373;&#51020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../64%20&#50836;&#54620;&#49340;&#49436;/&#50836;&#54620;&#49340;&#49436;1&#51109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../../&#44396;&#50557;PPT/16&#45712;&#54756;&#48120;&#50556;/&#45712;&#54756;&#48120;&#50556;.pptx" TargetMode="External"/><Relationship Id="rId152" Type="http://schemas.openxmlformats.org/officeDocument/2006/relationships/hyperlink" Target="../51%20&#44264;&#47196;&#49352;&#49436;/&#44264;&#47196;&#49352;&#49436;.pptx" TargetMode="External"/><Relationship Id="rId173" Type="http://schemas.openxmlformats.org/officeDocument/2006/relationships/image" Target="../media/image80.png"/><Relationship Id="rId19" Type="http://schemas.openxmlformats.org/officeDocument/2006/relationships/image" Target="../media/image3.png"/><Relationship Id="rId14" Type="http://schemas.openxmlformats.org/officeDocument/2006/relationships/slide" Target="slide12.xml"/><Relationship Id="rId30" Type="http://schemas.openxmlformats.org/officeDocument/2006/relationships/hyperlink" Target="&#47196;&#47560;&#49436;07&#51109;.pptx" TargetMode="External"/><Relationship Id="rId35" Type="http://schemas.openxmlformats.org/officeDocument/2006/relationships/image" Target="../media/image11.png"/><Relationship Id="rId56" Type="http://schemas.openxmlformats.org/officeDocument/2006/relationships/hyperlink" Target="../../&#44396;&#50557;PPT/03&#47112;&#50948;&#44592;/&#47112;&#50948;&#44592;.pptx" TargetMode="External"/><Relationship Id="rId77" Type="http://schemas.openxmlformats.org/officeDocument/2006/relationships/image" Target="../media/image32.png"/><Relationship Id="rId100" Type="http://schemas.openxmlformats.org/officeDocument/2006/relationships/hyperlink" Target="../../&#44396;&#50557;PPT/25&#50696;&#47112;&#48120;&#50556;&#50528;&#44032;/&#50696;&#47112;&#48120;&#50556;&#50528;&#44032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../../&#44396;&#50557;PPT/38&#49828;&#44032;&#47028;/&#49828;&#44032;&#47028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../59%20&#50556;&#44256;&#48372;&#49436;/&#50556;&#44256;&#48372;&#49436;.pptx" TargetMode="External"/><Relationship Id="rId8" Type="http://schemas.openxmlformats.org/officeDocument/2006/relationships/slide" Target="slide6.xml"/><Relationship Id="rId51" Type="http://schemas.openxmlformats.org/officeDocument/2006/relationships/image" Target="../media/image19.png"/><Relationship Id="rId72" Type="http://schemas.openxmlformats.org/officeDocument/2006/relationships/hyperlink" Target="../../&#44396;&#50557;PPT/12&#50676;&#50773;&#44592;&#54616;/&#50676;&#50773;&#44592;&#54616;.pptx" TargetMode="External"/><Relationship Id="rId93" Type="http://schemas.openxmlformats.org/officeDocument/2006/relationships/image" Target="../media/image40.png"/><Relationship Id="rId98" Type="http://schemas.openxmlformats.org/officeDocument/2006/relationships/hyperlink" Target="../../&#44396;&#50557;PPT/24&#50696;&#47112;&#48120;&#50556;/&#50696;&#47112;&#48120;&#50556;.pptx" TargetMode="External"/><Relationship Id="rId121" Type="http://schemas.openxmlformats.org/officeDocument/2006/relationships/image" Target="../media/image54.png"/><Relationship Id="rId142" Type="http://schemas.openxmlformats.org/officeDocument/2006/relationships/hyperlink" Target="../46%20&#44256;&#47536;&#46020;&#51204;&#49436;/&#44256;&#47536;&#46020;&#51204;&#49436;.pptx" TargetMode="External"/><Relationship Id="rId163" Type="http://schemas.openxmlformats.org/officeDocument/2006/relationships/image" Target="../media/image75.png"/><Relationship Id="rId184" Type="http://schemas.openxmlformats.org/officeDocument/2006/relationships/image" Target="../media/image92.png"/><Relationship Id="rId3" Type="http://schemas.openxmlformats.org/officeDocument/2006/relationships/slide" Target="slide1.xml"/><Relationship Id="rId25" Type="http://schemas.openxmlformats.org/officeDocument/2006/relationships/image" Target="../media/image6.png"/><Relationship Id="rId46" Type="http://schemas.openxmlformats.org/officeDocument/2006/relationships/hyperlink" Target="&#47196;&#47560;&#49436;15&#51109;.pptx" TargetMode="External"/><Relationship Id="rId67" Type="http://schemas.openxmlformats.org/officeDocument/2006/relationships/image" Target="../media/image27.png"/><Relationship Id="rId116" Type="http://schemas.openxmlformats.org/officeDocument/2006/relationships/hyperlink" Target="../../&#44396;&#50557;PPT/33&#48120;&#44032;/&#48120;&#44032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../54%20&#46356;&#47784;&#45936;&#51204;&#49436;/&#46356;&#47784;&#45936;&#51204;&#49436;.pptx" TargetMode="External"/><Relationship Id="rId20" Type="http://schemas.openxmlformats.org/officeDocument/2006/relationships/hyperlink" Target="&#47196;&#47560;&#49436;02&#51109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../../&#44396;&#50557;PPT/06&#50668;&#54840;&#49688;&#50500;/&#50668;&#54840;&#49688;&#50500;.pptx" TargetMode="External"/><Relationship Id="rId83" Type="http://schemas.openxmlformats.org/officeDocument/2006/relationships/image" Target="../media/image35.png"/><Relationship Id="rId88" Type="http://schemas.openxmlformats.org/officeDocument/2006/relationships/hyperlink" Target="../../&#44396;&#50557;PPT/19&#49884;&#54200;/&#49884;&#54200;.pptx" TargetMode="External"/><Relationship Id="rId111" Type="http://schemas.openxmlformats.org/officeDocument/2006/relationships/image" Target="../media/image49.png"/><Relationship Id="rId132" Type="http://schemas.openxmlformats.org/officeDocument/2006/relationships/hyperlink" Target="../41%20&#47560;&#44032;&#48373;&#51020;/&#47560;&#44032;&#48373;&#51020;.pptx" TargetMode="External"/><Relationship Id="rId153" Type="http://schemas.openxmlformats.org/officeDocument/2006/relationships/image" Target="../media/image70.png"/><Relationship Id="rId174" Type="http://schemas.openxmlformats.org/officeDocument/2006/relationships/hyperlink" Target="../62%20&#50836;&#54620;&#51068;&#49436;/&#50836;&#54620;&#51068;&#49436;.pptx" TargetMode="External"/><Relationship Id="rId179" Type="http://schemas.openxmlformats.org/officeDocument/2006/relationships/image" Target="../media/image83.png"/><Relationship Id="rId15" Type="http://schemas.openxmlformats.org/officeDocument/2006/relationships/slide" Target="slide13.xml"/><Relationship Id="rId36" Type="http://schemas.openxmlformats.org/officeDocument/2006/relationships/hyperlink" Target="&#47196;&#47560;&#49436;10&#51109;.pptx" TargetMode="External"/><Relationship Id="rId57" Type="http://schemas.openxmlformats.org/officeDocument/2006/relationships/image" Target="../media/image22.png"/><Relationship Id="rId106" Type="http://schemas.openxmlformats.org/officeDocument/2006/relationships/hyperlink" Target="../../&#44396;&#50557;PPT/28&#54840;&#49464;&#50500;/&#54840;&#49464;&#50500;.pptx" TargetMode="External"/><Relationship Id="rId127" Type="http://schemas.openxmlformats.org/officeDocument/2006/relationships/image" Target="../media/image57.png"/><Relationship Id="rId10" Type="http://schemas.openxmlformats.org/officeDocument/2006/relationships/slide" Target="slide8.xml"/><Relationship Id="rId31" Type="http://schemas.openxmlformats.org/officeDocument/2006/relationships/image" Target="../media/image9.png"/><Relationship Id="rId52" Type="http://schemas.openxmlformats.org/officeDocument/2006/relationships/hyperlink" Target="../../&#44396;&#50557;PPT/02&#52636;&#50528;&#44413;&#44592;/&#52636;&#50528;&#44413;&#44592;.pptx" TargetMode="External"/><Relationship Id="rId73" Type="http://schemas.openxmlformats.org/officeDocument/2006/relationships/image" Target="../media/image30.png"/><Relationship Id="rId78" Type="http://schemas.openxmlformats.org/officeDocument/2006/relationships/hyperlink" Target="../../&#44396;&#50557;PPT/14&#50669;&#45824;&#54616;/&#50669;&#45824;&#54616;.pptx" TargetMode="External"/><Relationship Id="rId94" Type="http://schemas.openxmlformats.org/officeDocument/2006/relationships/hyperlink" Target="../../&#44396;&#50557;PPT/22&#50500;&#44032;/&#50500;&#44032;.pptx" TargetMode="External"/><Relationship Id="rId99" Type="http://schemas.openxmlformats.org/officeDocument/2006/relationships/image" Target="../media/image43.png"/><Relationship Id="rId101" Type="http://schemas.openxmlformats.org/officeDocument/2006/relationships/image" Target="../media/image44.png"/><Relationship Id="rId122" Type="http://schemas.openxmlformats.org/officeDocument/2006/relationships/hyperlink" Target="../../&#44396;&#50557;PPT/36&#49828;&#48148;&#45264;/&#49828;&#48148;&#45264;.pptx" TargetMode="External"/><Relationship Id="rId143" Type="http://schemas.openxmlformats.org/officeDocument/2006/relationships/image" Target="../media/image65.png"/><Relationship Id="rId148" Type="http://schemas.openxmlformats.org/officeDocument/2006/relationships/hyperlink" Target="../49%20&#50640;&#48288;&#49548;&#49436;/&#50640;&#48288;&#49548;&#49436;.pptx" TargetMode="External"/><Relationship Id="rId164" Type="http://schemas.openxmlformats.org/officeDocument/2006/relationships/hyperlink" Target="../57%20&#48716;&#47112;&#47788;&#49436;/&#48716;&#47112;&#47788;&#49436;1&#51109;.pptx" TargetMode="External"/><Relationship Id="rId169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hyperlink" Target="../65%20&#50976;&#45796;&#49436;/&#50976;&#45796;&#49436;1&#51109;.pptx" TargetMode="External"/><Relationship Id="rId26" Type="http://schemas.openxmlformats.org/officeDocument/2006/relationships/hyperlink" Target="&#47196;&#47560;&#49436;05&#51109;.pptx" TargetMode="External"/><Relationship Id="rId47" Type="http://schemas.openxmlformats.org/officeDocument/2006/relationships/image" Target="../media/image17.png"/><Relationship Id="rId68" Type="http://schemas.openxmlformats.org/officeDocument/2006/relationships/hyperlink" Target="../../&#44396;&#50557;PPT/09&#49324;&#47924;&#50648;&#49345;/&#49324;&#47924;&#50648;&#49345;.pptx" TargetMode="External"/><Relationship Id="rId89" Type="http://schemas.openxmlformats.org/officeDocument/2006/relationships/image" Target="../media/image38.png"/><Relationship Id="rId112" Type="http://schemas.openxmlformats.org/officeDocument/2006/relationships/hyperlink" Target="../../&#44396;&#50557;PPT/31&#50724;&#48148;&#45852;/&#50724;&#48148;&#45852;1&#51109;.pptx" TargetMode="External"/><Relationship Id="rId133" Type="http://schemas.openxmlformats.org/officeDocument/2006/relationships/image" Target="../media/image60.png"/><Relationship Id="rId154" Type="http://schemas.openxmlformats.org/officeDocument/2006/relationships/hyperlink" Target="../52%20&#45936;&#49332;&#47196;&#45768;&#44032;&#51204;&#49436;/&#45936;&#49332;&#47196;&#45768;&#44032;&#51204;&#49436;.pptx" TargetMode="External"/><Relationship Id="rId175" Type="http://schemas.openxmlformats.org/officeDocument/2006/relationships/image" Target="../media/image81.png"/><Relationship Id="rId16" Type="http://schemas.openxmlformats.org/officeDocument/2006/relationships/slide" Target="slide14.xml"/><Relationship Id="rId37" Type="http://schemas.openxmlformats.org/officeDocument/2006/relationships/image" Target="../media/image12.png"/><Relationship Id="rId58" Type="http://schemas.openxmlformats.org/officeDocument/2006/relationships/hyperlink" Target="../../&#44396;&#50557;PPT/04&#48124;&#49688;&#44592;/&#48124;&#49688;&#44592;.pptx" TargetMode="External"/><Relationship Id="rId79" Type="http://schemas.openxmlformats.org/officeDocument/2006/relationships/image" Target="../media/image33.png"/><Relationship Id="rId102" Type="http://schemas.openxmlformats.org/officeDocument/2006/relationships/hyperlink" Target="../../&#44396;&#50557;PPT/26&#50640;&#49828;&#44180;/&#50640;&#49828;&#44180;.pptx" TargetMode="External"/><Relationship Id="rId123" Type="http://schemas.openxmlformats.org/officeDocument/2006/relationships/image" Target="../media/image55.png"/><Relationship Id="rId144" Type="http://schemas.openxmlformats.org/officeDocument/2006/relationships/hyperlink" Target="../47%20&#44256;&#47536;&#46020;&#54980;&#49436;/&#44256;&#47536;&#46020;&#54980;&#49436;.pptx" TargetMode="External"/><Relationship Id="rId90" Type="http://schemas.openxmlformats.org/officeDocument/2006/relationships/hyperlink" Target="../../&#44396;&#50557;PPT/20&#51104;&#50616;/&#51104;&#50616;.pptx" TargetMode="External"/><Relationship Id="rId165" Type="http://schemas.openxmlformats.org/officeDocument/2006/relationships/image" Target="../media/image76.png"/><Relationship Id="rId27" Type="http://schemas.openxmlformats.org/officeDocument/2006/relationships/image" Target="../media/image7.png"/><Relationship Id="rId48" Type="http://schemas.openxmlformats.org/officeDocument/2006/relationships/hyperlink" Target="&#47196;&#47560;&#49436;16&#51109;.pptx" TargetMode="External"/><Relationship Id="rId69" Type="http://schemas.openxmlformats.org/officeDocument/2006/relationships/image" Target="../media/image28.png"/><Relationship Id="rId113" Type="http://schemas.openxmlformats.org/officeDocument/2006/relationships/image" Target="../media/image50.png"/><Relationship Id="rId134" Type="http://schemas.openxmlformats.org/officeDocument/2006/relationships/hyperlink" Target="../42%20&#45572;&#44032;&#48373;&#51020;/&#45572;&#44032;&#48373;&#51020;.pptx" TargetMode="External"/><Relationship Id="rId80" Type="http://schemas.openxmlformats.org/officeDocument/2006/relationships/hyperlink" Target="../../&#44396;&#50557;PPT/15&#50640;&#49828;&#46972;/&#50640;&#49828;&#46972;.pptx" TargetMode="External"/><Relationship Id="rId155" Type="http://schemas.openxmlformats.org/officeDocument/2006/relationships/image" Target="../media/image71.png"/><Relationship Id="rId176" Type="http://schemas.openxmlformats.org/officeDocument/2006/relationships/hyperlink" Target="../63%20&#50836;&#54620;&#51060;&#49436;/&#50836;&#54620;&#51060;&#49436;1&#51109;.pptx" TargetMode="External"/><Relationship Id="rId17" Type="http://schemas.openxmlformats.org/officeDocument/2006/relationships/image" Target="../media/image2.png"/><Relationship Id="rId38" Type="http://schemas.openxmlformats.org/officeDocument/2006/relationships/hyperlink" Target="&#47196;&#47560;&#49436;11&#51109;.pptx" TargetMode="External"/><Relationship Id="rId59" Type="http://schemas.openxmlformats.org/officeDocument/2006/relationships/image" Target="../media/image23.png"/><Relationship Id="rId103" Type="http://schemas.openxmlformats.org/officeDocument/2006/relationships/image" Target="../media/image45.png"/><Relationship Id="rId124" Type="http://schemas.openxmlformats.org/officeDocument/2006/relationships/hyperlink" Target="../../&#44396;&#50557;PPT/37&#54617;&#44060;/&#54617;&#44060;.pptx" TargetMode="External"/><Relationship Id="rId70" Type="http://schemas.openxmlformats.org/officeDocument/2006/relationships/hyperlink" Target="../../&#44396;&#50557;PPT/10&#49324;&#47924;&#50648;&#54616;/&#49324;&#47924;&#50648;&#54616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66" Type="http://schemas.openxmlformats.org/officeDocument/2006/relationships/hyperlink" Target="../58%20&#55176;&#48652;&#47532;&#49436;/&#55176;&#48652;&#4753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6&#51109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../../&#44396;&#50557;PPT/32&#50836;&#45208;/&#50836;&#45208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4&#45208;&#54996;/&#45208;&#54996;.pptx" TargetMode="External"/><Relationship Id="rId21" Type="http://schemas.openxmlformats.org/officeDocument/2006/relationships/hyperlink" Target="&#47196;&#47560;&#49436;0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../&#44396;&#50557;PPT/07&#49324;&#49324;&#44592;/&#49324;&#49324;&#44592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55%20&#46356;&#47784;&#45936;&#54980;&#49436;/&#46356;&#47784;&#45936;&#54980;&#49436;.pptx" TargetMode="External"/><Relationship Id="rId170" Type="http://schemas.openxmlformats.org/officeDocument/2006/relationships/image" Target="../media/image79.png"/><Relationship Id="rId107" Type="http://schemas.openxmlformats.org/officeDocument/2006/relationships/hyperlink" Target="../../&#44396;&#50557;PPT/29&#50836;&#50648;/&#50836;&#50648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10.png"/><Relationship Id="rId53" Type="http://schemas.openxmlformats.org/officeDocument/2006/relationships/hyperlink" Target="../../&#44396;&#50557;PPT/01&#52285;&#49464;&#44592;/&#52285;&#49464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50%20&#48716;&#47549;&#48372;&#49436;/&#48716;&#47549;&#4837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23&#51060;&#49324;&#50556;/&#51060;&#49324;&#50556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../66%20&#50836;&#54620;&#44228;&#49884;&#47197;/&#50836;&#54620;&#44228;&#49884;&#47197;.pptx" TargetMode="External"/><Relationship Id="rId22" Type="http://schemas.openxmlformats.org/officeDocument/2006/relationships/image" Target="../media/image5.png"/><Relationship Id="rId43" Type="http://schemas.openxmlformats.org/officeDocument/2006/relationships/hyperlink" Target="&#47196;&#47560;&#49436;14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45%20&#47196;&#47560;&#49436;/&#47196;&#47560;&#49436;.pptx" TargetMode="External"/><Relationship Id="rId85" Type="http://schemas.openxmlformats.org/officeDocument/2006/relationships/hyperlink" Target="../../&#44396;&#50557;PPT/18&#50853;&#44592;/&#50853;&#44592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61%20&#48288;&#46300;&#47196;&#54980;&#49436;/&#48288;&#46300;&#47196;&#54980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47196;&#47560;&#49436;09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&#47560;&#53468;&#48373;&#51020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../&#44396;&#50557;PPT/13&#50669;&#45824;&#49345;/&#50669;&#45824;&#49345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56%20&#46356;&#46020;&#49436;/&#46356;&#46020;&#49436;.pptx" TargetMode="External"/><Relationship Id="rId182" Type="http://schemas.openxmlformats.org/officeDocument/2006/relationships/image" Target="../media/image85.png"/><Relationship Id="rId6" Type="http://schemas.openxmlformats.org/officeDocument/2006/relationships/slide" Target="slide5.xml"/><Relationship Id="rId23" Type="http://schemas.openxmlformats.org/officeDocument/2006/relationships/hyperlink" Target="&#47196;&#47560;&#49436;04&#51109;.pptx" TargetMode="External"/><Relationship Id="rId119" Type="http://schemas.openxmlformats.org/officeDocument/2006/relationships/hyperlink" Target="../../&#44396;&#50557;PPT/35&#54616;&#48149;&#44397;/&#54616;&#48149;&#44397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../&#44396;&#50557;PPT/08&#47355;&#44592;/&#47355;&#44592;.pptx" TargetMode="External"/><Relationship Id="rId81" Type="http://schemas.openxmlformats.org/officeDocument/2006/relationships/hyperlink" Target="../../&#44396;&#50557;PPT/16&#45712;&#54756;&#48120;&#50556;/&#45712;&#54756;&#48120;&#50556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43%20&#50836;&#54620;&#48373;&#51020;/&#50836;&#54620;&#48373;&#51020;.pptx" TargetMode="External"/><Relationship Id="rId151" Type="http://schemas.openxmlformats.org/officeDocument/2006/relationships/hyperlink" Target="../51%20&#44264;&#47196;&#49352;&#49436;/&#44264;&#47196;&#49352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64%20&#50836;&#54620;&#49340;&#49436;/&#50836;&#54620;&#49340;&#49436;1&#51109;.pptx" TargetMode="External"/><Relationship Id="rId172" Type="http://schemas.openxmlformats.org/officeDocument/2006/relationships/image" Target="../media/image80.png"/><Relationship Id="rId13" Type="http://schemas.openxmlformats.org/officeDocument/2006/relationships/slide" Target="slide12.xml"/><Relationship Id="rId18" Type="http://schemas.openxmlformats.org/officeDocument/2006/relationships/image" Target="../media/image3.png"/><Relationship Id="rId39" Type="http://schemas.openxmlformats.org/officeDocument/2006/relationships/hyperlink" Target="&#47196;&#47560;&#49436;12&#51109;.pptx" TargetMode="External"/><Relationship Id="rId109" Type="http://schemas.openxmlformats.org/officeDocument/2006/relationships/hyperlink" Target="../../&#44396;&#50557;PPT/30&#50500;&#47784;&#49828;/&#50500;&#47784;&#49828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../&#44396;&#50557;PPT/03&#47112;&#50948;&#44592;/&#47112;&#50948;&#44592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4396;&#50557;PPT/24&#50696;&#47112;&#48120;&#50556;/&#50696;&#47112;&#48120;&#50556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../&#44396;&#50557;PPT/38&#49828;&#44032;&#47028;/&#49828;&#44032;&#47028;.pptx" TargetMode="External"/><Relationship Id="rId141" Type="http://schemas.openxmlformats.org/officeDocument/2006/relationships/hyperlink" Target="../46%20&#44256;&#47536;&#46020;&#51204;&#49436;/&#44256;&#47536;&#46020;&#51204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59%20&#50556;&#44256;&#48372;&#49436;/&#50556;&#44256;&#48372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../&#44396;&#50557;PPT/12&#50676;&#50773;&#44592;&#54616;/&#50676;&#50773;&#44592;&#54616;.pptx" TargetMode="External"/><Relationship Id="rId92" Type="http://schemas.openxmlformats.org/officeDocument/2006/relationships/image" Target="../media/image40.png"/><Relationship Id="rId162" Type="http://schemas.openxmlformats.org/officeDocument/2006/relationships/image" Target="../media/image75.png"/><Relationship Id="rId183" Type="http://schemas.openxmlformats.org/officeDocument/2006/relationships/image" Target="../media/image93.png"/><Relationship Id="rId2" Type="http://schemas.openxmlformats.org/officeDocument/2006/relationships/slide" Target="slide1.xml"/><Relationship Id="rId29" Type="http://schemas.openxmlformats.org/officeDocument/2006/relationships/hyperlink" Target="&#47196;&#47560;&#49436;07&#51109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&#47196;&#47560;&#49436;15&#51109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../&#44396;&#50557;PPT/19&#49884;&#54200;/&#49884;&#54200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../&#44396;&#50557;PPT/33&#48120;&#44032;/&#48120;&#44032;.pptx" TargetMode="External"/><Relationship Id="rId131" Type="http://schemas.openxmlformats.org/officeDocument/2006/relationships/hyperlink" Target="../41%20&#47560;&#44032;&#48373;&#51020;/&#47560;&#44032;&#48373;&#5102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54%20&#46356;&#47784;&#45936;&#51204;&#49436;/&#46356;&#47784;&#45936;&#51204;&#49436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../&#44396;&#50557;PPT/06&#50668;&#54840;&#49688;&#50500;/&#50668;&#54840;&#49688;&#50500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73" Type="http://schemas.openxmlformats.org/officeDocument/2006/relationships/hyperlink" Target="../62%20&#50836;&#54620;&#51068;&#49436;/&#50836;&#54620;&#51068;&#49436;.pptx" TargetMode="External"/><Relationship Id="rId19" Type="http://schemas.openxmlformats.org/officeDocument/2006/relationships/hyperlink" Target="&#47196;&#47560;&#49436;0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9.png"/><Relationship Id="rId35" Type="http://schemas.openxmlformats.org/officeDocument/2006/relationships/hyperlink" Target="&#47196;&#47560;&#49436;10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../&#44396;&#50557;PPT/14&#50669;&#45824;&#54616;/&#50669;&#45824;&#54616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../&#44396;&#50557;PPT/28&#54840;&#49464;&#50500;/&#54840;&#49464;&#50500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49%20&#50640;&#48288;&#49548;&#49436;/&#50640;&#48288;&#49548;&#49436;.pptx" TargetMode="External"/><Relationship Id="rId168" Type="http://schemas.openxmlformats.org/officeDocument/2006/relationships/image" Target="../media/image78.png"/><Relationship Id="rId8" Type="http://schemas.openxmlformats.org/officeDocument/2006/relationships/slide" Target="slide7.xml"/><Relationship Id="rId51" Type="http://schemas.openxmlformats.org/officeDocument/2006/relationships/hyperlink" Target="../../&#44396;&#50557;PPT/02&#52636;&#50528;&#44413;&#44592;/&#52636;&#50528;&#44413;&#44592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../&#44396;&#50557;PPT/22&#50500;&#44032;/&#50500;&#44032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../&#44396;&#50557;PPT/36&#49828;&#48148;&#45264;/&#49828;&#48148;&#45264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57%20&#48716;&#47112;&#47788;&#49436;/&#48716;&#47112;&#47788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47196;&#47560;&#49436;0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../&#44396;&#50557;PPT/09&#49324;&#47924;&#50648;&#49345;/&#49324;&#47924;&#50648;&#49345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44%20&#49324;&#46020;&#54665;&#51204;/&#49324;&#46020;&#54665;&#51204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&#47196;&#47560;&#49436;13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../&#44396;&#50557;PPT/17&#50640;&#49828;&#45908;/&#50640;&#49828;&#45908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../&#44396;&#50557;PPT/31&#50724;&#48148;&#45852;/&#50724;&#48148;&#45852;1&#51109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52%20&#45936;&#49332;&#47196;&#45768;&#44032;&#51204;&#49436;/&#45936;&#49332;&#47196;&#45768;&#44032;&#51204;&#49436;.pptx" TargetMode="External"/><Relationship Id="rId174" Type="http://schemas.openxmlformats.org/officeDocument/2006/relationships/image" Target="../media/image81.png"/><Relationship Id="rId179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2.png"/><Relationship Id="rId57" Type="http://schemas.openxmlformats.org/officeDocument/2006/relationships/hyperlink" Target="../../&#44396;&#50557;PPT/04&#48124;&#49688;&#44592;/&#48124;&#49688;&#44592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../&#44396;&#50557;PPT/39&#47568;&#46972;&#44592;/&#47568;&#46972;&#44592;.pptx" TargetMode="External"/><Relationship Id="rId10" Type="http://schemas.openxmlformats.org/officeDocument/2006/relationships/slide" Target="slide9.xml"/><Relationship Id="rId31" Type="http://schemas.openxmlformats.org/officeDocument/2006/relationships/hyperlink" Target="&#47196;&#47560;&#49436;08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../&#44396;&#50557;PPT/11&#50676;&#50773;&#44592;&#49345;/&#50676;&#50773;&#44592;&#49345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4396;&#50557;PPT/25&#50696;&#47112;&#48120;&#50556;&#50528;&#44032;/&#50696;&#47112;&#48120;&#50556;&#50528;&#44032;.pptx" TargetMode="External"/><Relationship Id="rId101" Type="http://schemas.openxmlformats.org/officeDocument/2006/relationships/hyperlink" Target="../../&#44396;&#50557;PPT/26&#50640;&#49828;&#44180;/&#50640;&#49828;&#4418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47%20&#44256;&#47536;&#46020;&#54980;&#49436;/&#44256;&#47536;&#46020;&#54980;&#49436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60%20&#48288;&#46300;&#47196;&#51204;&#49436;/&#48288;&#46300;&#47196;&#51204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image" Target="../media/image84.png"/><Relationship Id="rId26" Type="http://schemas.openxmlformats.org/officeDocument/2006/relationships/image" Target="../media/image7.png"/><Relationship Id="rId47" Type="http://schemas.openxmlformats.org/officeDocument/2006/relationships/hyperlink" Target="&#47196;&#47560;&#49436;16&#51109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../&#44396;&#50557;PPT/20&#51104;&#50616;/&#51104;&#50616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42%20&#45572;&#44032;&#48373;&#51020;/&#45572;&#44032;&#48373;&#51020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image" Target="../media/image2.png"/><Relationship Id="rId37" Type="http://schemas.openxmlformats.org/officeDocument/2006/relationships/hyperlink" Target="&#47196;&#47560;&#49436;11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../&#44396;&#50557;PPT/15&#50640;&#49828;&#46972;/&#50640;&#49828;&#46972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../&#44396;&#50557;PPT/37&#54617;&#44060;/&#54617;&#44060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58%20&#55176;&#48652;&#47532;&#49436;/&#55176;&#48652;&#47532;&#49436;.pptx" TargetMode="External"/><Relationship Id="rId27" Type="http://schemas.openxmlformats.org/officeDocument/2006/relationships/hyperlink" Target="&#47196;&#47560;&#49436;06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../&#44396;&#50557;PPT/10&#49324;&#47924;&#50648;&#54616;/&#49324;&#47924;&#50648;&#54616;.pptx" TargetMode="External"/><Relationship Id="rId113" Type="http://schemas.openxmlformats.org/officeDocument/2006/relationships/hyperlink" Target="../../&#44396;&#50557;PPT/32&#50836;&#45208;/&#50836;&#45208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53%20&#45936;&#49332;&#47196;&#45768;&#44032;&#54980;&#49436;/&#45936;&#49332;&#47196;&#45768;&#44032;&#54980;&#49436;.pptx" TargetMode="External"/><Relationship Id="rId176" Type="http://schemas.openxmlformats.org/officeDocument/2006/relationships/image" Target="../media/image82.png"/><Relationship Id="rId17" Type="http://schemas.openxmlformats.org/officeDocument/2006/relationships/hyperlink" Target="&#47196;&#47560;&#49436;01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../&#44396;&#50557;PPT/05&#49888;&#47749;&#44592;/&#49888;&#47749;&#44592;.pptx" TargetMode="External"/><Relationship Id="rId103" Type="http://schemas.openxmlformats.org/officeDocument/2006/relationships/hyperlink" Target="../../&#44396;&#50557;PPT/27&#45796;&#45768;&#50648;/&#45796;&#45768;&#50648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../&#44396;&#50557;PPT/21&#51204;&#46020;&#49436;/&#51204;&#46020;&#49436;.pptx" TargetMode="External"/><Relationship Id="rId145" Type="http://schemas.openxmlformats.org/officeDocument/2006/relationships/hyperlink" Target="../48%20&#44040;&#46972;&#46356;&#50500;&#49436;/&#44040;&#46972;&#46356;&#50500;&#49436;.pptx" TargetMode="External"/><Relationship Id="rId166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8.png"/><Relationship Id="rId49" Type="http://schemas.openxmlformats.org/officeDocument/2006/relationships/hyperlink" Target="../../&#44396;-&#49888;&#50557;%20&#49457;&#44221;&#47785;&#47197;.pptx" TargetMode="External"/><Relationship Id="rId114" Type="http://schemas.openxmlformats.org/officeDocument/2006/relationships/image" Target="../media/image51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4&#45208;&#54996;/&#45208;&#54996;.pptx" TargetMode="External"/><Relationship Id="rId21" Type="http://schemas.openxmlformats.org/officeDocument/2006/relationships/hyperlink" Target="&#47196;&#47560;&#49436;0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../&#44396;&#50557;PPT/07&#49324;&#49324;&#44592;/&#49324;&#49324;&#44592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55%20&#46356;&#47784;&#45936;&#54980;&#49436;/&#46356;&#47784;&#45936;&#54980;&#49436;.pptx" TargetMode="External"/><Relationship Id="rId170" Type="http://schemas.openxmlformats.org/officeDocument/2006/relationships/image" Target="../media/image79.png"/><Relationship Id="rId107" Type="http://schemas.openxmlformats.org/officeDocument/2006/relationships/hyperlink" Target="../../&#44396;&#50557;PPT/29&#50836;&#50648;/&#50836;&#50648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10.png"/><Relationship Id="rId53" Type="http://schemas.openxmlformats.org/officeDocument/2006/relationships/hyperlink" Target="../../&#44396;&#50557;PPT/01&#52285;&#49464;&#44592;/&#52285;&#49464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50%20&#48716;&#47549;&#48372;&#49436;/&#48716;&#47549;&#4837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23&#51060;&#49324;&#50556;/&#51060;&#49324;&#50556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../66%20&#50836;&#54620;&#44228;&#49884;&#47197;/&#50836;&#54620;&#44228;&#49884;&#47197;.pptx" TargetMode="External"/><Relationship Id="rId22" Type="http://schemas.openxmlformats.org/officeDocument/2006/relationships/image" Target="../media/image5.png"/><Relationship Id="rId43" Type="http://schemas.openxmlformats.org/officeDocument/2006/relationships/hyperlink" Target="&#47196;&#47560;&#49436;14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45%20&#47196;&#47560;&#49436;/&#47196;&#47560;&#49436;.pptx" TargetMode="External"/><Relationship Id="rId85" Type="http://schemas.openxmlformats.org/officeDocument/2006/relationships/hyperlink" Target="../../&#44396;&#50557;PPT/18&#50853;&#44592;/&#50853;&#44592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61%20&#48288;&#46300;&#47196;&#54980;&#49436;/&#48288;&#46300;&#47196;&#54980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47196;&#47560;&#49436;09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&#47560;&#53468;&#48373;&#51020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../&#44396;&#50557;PPT/13&#50669;&#45824;&#49345;/&#50669;&#45824;&#49345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56%20&#46356;&#46020;&#49436;/&#46356;&#46020;&#49436;.pptx" TargetMode="External"/><Relationship Id="rId182" Type="http://schemas.openxmlformats.org/officeDocument/2006/relationships/image" Target="../media/image85.png"/><Relationship Id="rId6" Type="http://schemas.openxmlformats.org/officeDocument/2006/relationships/slide" Target="slide5.xml"/><Relationship Id="rId23" Type="http://schemas.openxmlformats.org/officeDocument/2006/relationships/hyperlink" Target="&#47196;&#47560;&#49436;04&#51109;.pptx" TargetMode="External"/><Relationship Id="rId119" Type="http://schemas.openxmlformats.org/officeDocument/2006/relationships/hyperlink" Target="../../&#44396;&#50557;PPT/35&#54616;&#48149;&#44397;/&#54616;&#48149;&#44397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../&#44396;&#50557;PPT/08&#47355;&#44592;/&#47355;&#44592;.pptx" TargetMode="External"/><Relationship Id="rId81" Type="http://schemas.openxmlformats.org/officeDocument/2006/relationships/hyperlink" Target="../../&#44396;&#50557;PPT/16&#45712;&#54756;&#48120;&#50556;/&#45712;&#54756;&#48120;&#50556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43%20&#50836;&#54620;&#48373;&#51020;/&#50836;&#54620;&#48373;&#51020;.pptx" TargetMode="External"/><Relationship Id="rId151" Type="http://schemas.openxmlformats.org/officeDocument/2006/relationships/hyperlink" Target="../51%20&#44264;&#47196;&#49352;&#49436;/&#44264;&#47196;&#49352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64%20&#50836;&#54620;&#49340;&#49436;/&#50836;&#54620;&#49340;&#49436;1&#51109;.pptx" TargetMode="External"/><Relationship Id="rId172" Type="http://schemas.openxmlformats.org/officeDocument/2006/relationships/image" Target="../media/image80.png"/><Relationship Id="rId13" Type="http://schemas.openxmlformats.org/officeDocument/2006/relationships/slide" Target="slide12.xml"/><Relationship Id="rId18" Type="http://schemas.openxmlformats.org/officeDocument/2006/relationships/image" Target="../media/image3.png"/><Relationship Id="rId39" Type="http://schemas.openxmlformats.org/officeDocument/2006/relationships/hyperlink" Target="&#47196;&#47560;&#49436;12&#51109;.pptx" TargetMode="External"/><Relationship Id="rId109" Type="http://schemas.openxmlformats.org/officeDocument/2006/relationships/hyperlink" Target="../../&#44396;&#50557;PPT/30&#50500;&#47784;&#49828;/&#50500;&#47784;&#49828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../&#44396;&#50557;PPT/03&#47112;&#50948;&#44592;/&#47112;&#50948;&#44592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4396;&#50557;PPT/24&#50696;&#47112;&#48120;&#50556;/&#50696;&#47112;&#48120;&#50556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../&#44396;&#50557;PPT/38&#49828;&#44032;&#47028;/&#49828;&#44032;&#47028;.pptx" TargetMode="External"/><Relationship Id="rId141" Type="http://schemas.openxmlformats.org/officeDocument/2006/relationships/hyperlink" Target="../46%20&#44256;&#47536;&#46020;&#51204;&#49436;/&#44256;&#47536;&#46020;&#51204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59%20&#50556;&#44256;&#48372;&#49436;/&#50556;&#44256;&#48372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../&#44396;&#50557;PPT/12&#50676;&#50773;&#44592;&#54616;/&#50676;&#50773;&#44592;&#54616;.pptx" TargetMode="External"/><Relationship Id="rId92" Type="http://schemas.openxmlformats.org/officeDocument/2006/relationships/image" Target="../media/image40.png"/><Relationship Id="rId162" Type="http://schemas.openxmlformats.org/officeDocument/2006/relationships/image" Target="../media/image75.png"/><Relationship Id="rId183" Type="http://schemas.openxmlformats.org/officeDocument/2006/relationships/image" Target="../media/image94.png"/><Relationship Id="rId2" Type="http://schemas.openxmlformats.org/officeDocument/2006/relationships/slide" Target="slide1.xml"/><Relationship Id="rId29" Type="http://schemas.openxmlformats.org/officeDocument/2006/relationships/hyperlink" Target="&#47196;&#47560;&#49436;07&#51109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&#47196;&#47560;&#49436;15&#51109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../&#44396;&#50557;PPT/19&#49884;&#54200;/&#49884;&#54200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../&#44396;&#50557;PPT/33&#48120;&#44032;/&#48120;&#44032;.pptx" TargetMode="External"/><Relationship Id="rId131" Type="http://schemas.openxmlformats.org/officeDocument/2006/relationships/hyperlink" Target="../41%20&#47560;&#44032;&#48373;&#51020;/&#47560;&#44032;&#48373;&#5102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54%20&#46356;&#47784;&#45936;&#51204;&#49436;/&#46356;&#47784;&#45936;&#51204;&#49436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../&#44396;&#50557;PPT/06&#50668;&#54840;&#49688;&#50500;/&#50668;&#54840;&#49688;&#50500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73" Type="http://schemas.openxmlformats.org/officeDocument/2006/relationships/hyperlink" Target="../62%20&#50836;&#54620;&#51068;&#49436;/&#50836;&#54620;&#51068;&#49436;.pptx" TargetMode="External"/><Relationship Id="rId19" Type="http://schemas.openxmlformats.org/officeDocument/2006/relationships/hyperlink" Target="&#47196;&#47560;&#49436;0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9.png"/><Relationship Id="rId35" Type="http://schemas.openxmlformats.org/officeDocument/2006/relationships/hyperlink" Target="&#47196;&#47560;&#49436;10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../&#44396;&#50557;PPT/14&#50669;&#45824;&#54616;/&#50669;&#45824;&#54616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../&#44396;&#50557;PPT/28&#54840;&#49464;&#50500;/&#54840;&#49464;&#50500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49%20&#50640;&#48288;&#49548;&#49436;/&#50640;&#48288;&#49548;&#49436;.pptx" TargetMode="External"/><Relationship Id="rId168" Type="http://schemas.openxmlformats.org/officeDocument/2006/relationships/image" Target="../media/image78.png"/><Relationship Id="rId8" Type="http://schemas.openxmlformats.org/officeDocument/2006/relationships/slide" Target="slide7.xml"/><Relationship Id="rId51" Type="http://schemas.openxmlformats.org/officeDocument/2006/relationships/hyperlink" Target="../../&#44396;&#50557;PPT/02&#52636;&#50528;&#44413;&#44592;/&#52636;&#50528;&#44413;&#44592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../&#44396;&#50557;PPT/22&#50500;&#44032;/&#50500;&#44032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../&#44396;&#50557;PPT/36&#49828;&#48148;&#45264;/&#49828;&#48148;&#45264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57%20&#48716;&#47112;&#47788;&#49436;/&#48716;&#47112;&#47788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47196;&#47560;&#49436;0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../&#44396;&#50557;PPT/09&#49324;&#47924;&#50648;&#49345;/&#49324;&#47924;&#50648;&#49345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44%20&#49324;&#46020;&#54665;&#51204;/&#49324;&#46020;&#54665;&#51204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&#47196;&#47560;&#49436;13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../&#44396;&#50557;PPT/17&#50640;&#49828;&#45908;/&#50640;&#49828;&#45908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../&#44396;&#50557;PPT/31&#50724;&#48148;&#45852;/&#50724;&#48148;&#45852;1&#51109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52%20&#45936;&#49332;&#47196;&#45768;&#44032;&#51204;&#49436;/&#45936;&#49332;&#47196;&#45768;&#44032;&#51204;&#49436;.pptx" TargetMode="External"/><Relationship Id="rId174" Type="http://schemas.openxmlformats.org/officeDocument/2006/relationships/image" Target="../media/image81.png"/><Relationship Id="rId179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2.png"/><Relationship Id="rId57" Type="http://schemas.openxmlformats.org/officeDocument/2006/relationships/hyperlink" Target="../../&#44396;&#50557;PPT/04&#48124;&#49688;&#44592;/&#48124;&#49688;&#44592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../&#44396;&#50557;PPT/39&#47568;&#46972;&#44592;/&#47568;&#46972;&#44592;.pptx" TargetMode="External"/><Relationship Id="rId10" Type="http://schemas.openxmlformats.org/officeDocument/2006/relationships/slide" Target="slide9.xml"/><Relationship Id="rId31" Type="http://schemas.openxmlformats.org/officeDocument/2006/relationships/hyperlink" Target="&#47196;&#47560;&#49436;08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../&#44396;&#50557;PPT/11&#50676;&#50773;&#44592;&#49345;/&#50676;&#50773;&#44592;&#49345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4396;&#50557;PPT/25&#50696;&#47112;&#48120;&#50556;&#50528;&#44032;/&#50696;&#47112;&#48120;&#50556;&#50528;&#44032;.pptx" TargetMode="External"/><Relationship Id="rId101" Type="http://schemas.openxmlformats.org/officeDocument/2006/relationships/hyperlink" Target="../../&#44396;&#50557;PPT/26&#50640;&#49828;&#44180;/&#50640;&#49828;&#4418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47%20&#44256;&#47536;&#46020;&#54980;&#49436;/&#44256;&#47536;&#46020;&#54980;&#49436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60%20&#48288;&#46300;&#47196;&#51204;&#49436;/&#48288;&#46300;&#47196;&#51204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image" Target="../media/image84.png"/><Relationship Id="rId26" Type="http://schemas.openxmlformats.org/officeDocument/2006/relationships/image" Target="../media/image7.png"/><Relationship Id="rId47" Type="http://schemas.openxmlformats.org/officeDocument/2006/relationships/hyperlink" Target="&#47196;&#47560;&#49436;16&#51109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../&#44396;&#50557;PPT/20&#51104;&#50616;/&#51104;&#50616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42%20&#45572;&#44032;&#48373;&#51020;/&#45572;&#44032;&#48373;&#51020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image" Target="../media/image2.png"/><Relationship Id="rId37" Type="http://schemas.openxmlformats.org/officeDocument/2006/relationships/hyperlink" Target="&#47196;&#47560;&#49436;11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../&#44396;&#50557;PPT/15&#50640;&#49828;&#46972;/&#50640;&#49828;&#46972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../&#44396;&#50557;PPT/37&#54617;&#44060;/&#54617;&#44060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58%20&#55176;&#48652;&#47532;&#49436;/&#55176;&#48652;&#47532;&#49436;.pptx" TargetMode="External"/><Relationship Id="rId27" Type="http://schemas.openxmlformats.org/officeDocument/2006/relationships/hyperlink" Target="&#47196;&#47560;&#49436;06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../&#44396;&#50557;PPT/10&#49324;&#47924;&#50648;&#54616;/&#49324;&#47924;&#50648;&#54616;.pptx" TargetMode="External"/><Relationship Id="rId113" Type="http://schemas.openxmlformats.org/officeDocument/2006/relationships/hyperlink" Target="../../&#44396;&#50557;PPT/32&#50836;&#45208;/&#50836;&#45208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53%20&#45936;&#49332;&#47196;&#45768;&#44032;&#54980;&#49436;/&#45936;&#49332;&#47196;&#45768;&#44032;&#54980;&#49436;.pptx" TargetMode="External"/><Relationship Id="rId176" Type="http://schemas.openxmlformats.org/officeDocument/2006/relationships/image" Target="../media/image82.png"/><Relationship Id="rId17" Type="http://schemas.openxmlformats.org/officeDocument/2006/relationships/hyperlink" Target="&#47196;&#47560;&#49436;01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../&#44396;&#50557;PPT/05&#49888;&#47749;&#44592;/&#49888;&#47749;&#44592;.pptx" TargetMode="External"/><Relationship Id="rId103" Type="http://schemas.openxmlformats.org/officeDocument/2006/relationships/hyperlink" Target="../../&#44396;&#50557;PPT/27&#45796;&#45768;&#50648;/&#45796;&#45768;&#50648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../&#44396;&#50557;PPT/21&#51204;&#46020;&#49436;/&#51204;&#46020;&#49436;.pptx" TargetMode="External"/><Relationship Id="rId145" Type="http://schemas.openxmlformats.org/officeDocument/2006/relationships/hyperlink" Target="../48%20&#44040;&#46972;&#46356;&#50500;&#49436;/&#44040;&#46972;&#46356;&#50500;&#49436;.pptx" TargetMode="External"/><Relationship Id="rId166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8.png"/><Relationship Id="rId49" Type="http://schemas.openxmlformats.org/officeDocument/2006/relationships/hyperlink" Target="../../&#44396;-&#49888;&#50557;%20&#49457;&#44221;&#47785;&#47197;.pptx" TargetMode="External"/><Relationship Id="rId114" Type="http://schemas.openxmlformats.org/officeDocument/2006/relationships/image" Target="../media/image51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4&#45208;&#54996;/&#45208;&#54996;.pptx" TargetMode="External"/><Relationship Id="rId21" Type="http://schemas.openxmlformats.org/officeDocument/2006/relationships/hyperlink" Target="&#47196;&#47560;&#49436;0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../&#44396;&#50557;PPT/07&#49324;&#49324;&#44592;/&#49324;&#49324;&#44592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55%20&#46356;&#47784;&#45936;&#54980;&#49436;/&#46356;&#47784;&#45936;&#54980;&#49436;.pptx" TargetMode="External"/><Relationship Id="rId170" Type="http://schemas.openxmlformats.org/officeDocument/2006/relationships/image" Target="../media/image79.png"/><Relationship Id="rId107" Type="http://schemas.openxmlformats.org/officeDocument/2006/relationships/hyperlink" Target="../../&#44396;&#50557;PPT/29&#50836;&#50648;/&#50836;&#50648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10.png"/><Relationship Id="rId53" Type="http://schemas.openxmlformats.org/officeDocument/2006/relationships/hyperlink" Target="../../&#44396;&#50557;PPT/01&#52285;&#49464;&#44592;/&#52285;&#49464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50%20&#48716;&#47549;&#48372;&#49436;/&#48716;&#47549;&#4837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23&#51060;&#49324;&#50556;/&#51060;&#49324;&#50556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../66%20&#50836;&#54620;&#44228;&#49884;&#47197;/&#50836;&#54620;&#44228;&#49884;&#47197;.pptx" TargetMode="External"/><Relationship Id="rId22" Type="http://schemas.openxmlformats.org/officeDocument/2006/relationships/image" Target="../media/image5.png"/><Relationship Id="rId43" Type="http://schemas.openxmlformats.org/officeDocument/2006/relationships/hyperlink" Target="&#47196;&#47560;&#49436;14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45%20&#47196;&#47560;&#49436;/&#47196;&#47560;&#49436;.pptx" TargetMode="External"/><Relationship Id="rId85" Type="http://schemas.openxmlformats.org/officeDocument/2006/relationships/hyperlink" Target="../../&#44396;&#50557;PPT/18&#50853;&#44592;/&#50853;&#44592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61%20&#48288;&#46300;&#47196;&#54980;&#49436;/&#48288;&#46300;&#47196;&#54980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47196;&#47560;&#49436;09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&#47560;&#53468;&#48373;&#51020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../&#44396;&#50557;PPT/13&#50669;&#45824;&#49345;/&#50669;&#45824;&#49345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56%20&#46356;&#46020;&#49436;/&#46356;&#46020;&#49436;.pptx" TargetMode="External"/><Relationship Id="rId182" Type="http://schemas.openxmlformats.org/officeDocument/2006/relationships/image" Target="../media/image85.png"/><Relationship Id="rId6" Type="http://schemas.openxmlformats.org/officeDocument/2006/relationships/slide" Target="slide5.xml"/><Relationship Id="rId23" Type="http://schemas.openxmlformats.org/officeDocument/2006/relationships/hyperlink" Target="&#47196;&#47560;&#49436;04&#51109;.pptx" TargetMode="External"/><Relationship Id="rId119" Type="http://schemas.openxmlformats.org/officeDocument/2006/relationships/hyperlink" Target="../../&#44396;&#50557;PPT/35&#54616;&#48149;&#44397;/&#54616;&#48149;&#44397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../&#44396;&#50557;PPT/08&#47355;&#44592;/&#47355;&#44592;.pptx" TargetMode="External"/><Relationship Id="rId81" Type="http://schemas.openxmlformats.org/officeDocument/2006/relationships/hyperlink" Target="../../&#44396;&#50557;PPT/16&#45712;&#54756;&#48120;&#50556;/&#45712;&#54756;&#48120;&#50556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43%20&#50836;&#54620;&#48373;&#51020;/&#50836;&#54620;&#48373;&#51020;.pptx" TargetMode="External"/><Relationship Id="rId151" Type="http://schemas.openxmlformats.org/officeDocument/2006/relationships/hyperlink" Target="../51%20&#44264;&#47196;&#49352;&#49436;/&#44264;&#47196;&#49352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64%20&#50836;&#54620;&#49340;&#49436;/&#50836;&#54620;&#49340;&#49436;1&#51109;.pptx" TargetMode="External"/><Relationship Id="rId172" Type="http://schemas.openxmlformats.org/officeDocument/2006/relationships/image" Target="../media/image80.png"/><Relationship Id="rId13" Type="http://schemas.openxmlformats.org/officeDocument/2006/relationships/slide" Target="slide12.xml"/><Relationship Id="rId18" Type="http://schemas.openxmlformats.org/officeDocument/2006/relationships/image" Target="../media/image3.png"/><Relationship Id="rId39" Type="http://schemas.openxmlformats.org/officeDocument/2006/relationships/hyperlink" Target="&#47196;&#47560;&#49436;12&#51109;.pptx" TargetMode="External"/><Relationship Id="rId109" Type="http://schemas.openxmlformats.org/officeDocument/2006/relationships/hyperlink" Target="../../&#44396;&#50557;PPT/30&#50500;&#47784;&#49828;/&#50500;&#47784;&#49828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../&#44396;&#50557;PPT/03&#47112;&#50948;&#44592;/&#47112;&#50948;&#44592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4396;&#50557;PPT/24&#50696;&#47112;&#48120;&#50556;/&#50696;&#47112;&#48120;&#50556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../&#44396;&#50557;PPT/38&#49828;&#44032;&#47028;/&#49828;&#44032;&#47028;.pptx" TargetMode="External"/><Relationship Id="rId141" Type="http://schemas.openxmlformats.org/officeDocument/2006/relationships/hyperlink" Target="../46%20&#44256;&#47536;&#46020;&#51204;&#49436;/&#44256;&#47536;&#46020;&#51204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59%20&#50556;&#44256;&#48372;&#49436;/&#50556;&#44256;&#48372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../&#44396;&#50557;PPT/12&#50676;&#50773;&#44592;&#54616;/&#50676;&#50773;&#44592;&#54616;.pptx" TargetMode="External"/><Relationship Id="rId92" Type="http://schemas.openxmlformats.org/officeDocument/2006/relationships/image" Target="../media/image40.png"/><Relationship Id="rId162" Type="http://schemas.openxmlformats.org/officeDocument/2006/relationships/image" Target="../media/image75.png"/><Relationship Id="rId183" Type="http://schemas.openxmlformats.org/officeDocument/2006/relationships/image" Target="../media/image95.png"/><Relationship Id="rId2" Type="http://schemas.openxmlformats.org/officeDocument/2006/relationships/slide" Target="slide1.xml"/><Relationship Id="rId29" Type="http://schemas.openxmlformats.org/officeDocument/2006/relationships/hyperlink" Target="&#47196;&#47560;&#49436;07&#51109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&#47196;&#47560;&#49436;15&#51109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../&#44396;&#50557;PPT/19&#49884;&#54200;/&#49884;&#54200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../&#44396;&#50557;PPT/33&#48120;&#44032;/&#48120;&#44032;.pptx" TargetMode="External"/><Relationship Id="rId131" Type="http://schemas.openxmlformats.org/officeDocument/2006/relationships/hyperlink" Target="../41%20&#47560;&#44032;&#48373;&#51020;/&#47560;&#44032;&#48373;&#5102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54%20&#46356;&#47784;&#45936;&#51204;&#49436;/&#46356;&#47784;&#45936;&#51204;&#49436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../&#44396;&#50557;PPT/06&#50668;&#54840;&#49688;&#50500;/&#50668;&#54840;&#49688;&#50500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73" Type="http://schemas.openxmlformats.org/officeDocument/2006/relationships/hyperlink" Target="../62%20&#50836;&#54620;&#51068;&#49436;/&#50836;&#54620;&#51068;&#49436;.pptx" TargetMode="External"/><Relationship Id="rId19" Type="http://schemas.openxmlformats.org/officeDocument/2006/relationships/hyperlink" Target="&#47196;&#47560;&#49436;0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9.png"/><Relationship Id="rId35" Type="http://schemas.openxmlformats.org/officeDocument/2006/relationships/hyperlink" Target="&#47196;&#47560;&#49436;10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../&#44396;&#50557;PPT/14&#50669;&#45824;&#54616;/&#50669;&#45824;&#54616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../&#44396;&#50557;PPT/28&#54840;&#49464;&#50500;/&#54840;&#49464;&#50500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49%20&#50640;&#48288;&#49548;&#49436;/&#50640;&#48288;&#49548;&#49436;.pptx" TargetMode="External"/><Relationship Id="rId168" Type="http://schemas.openxmlformats.org/officeDocument/2006/relationships/image" Target="../media/image78.png"/><Relationship Id="rId8" Type="http://schemas.openxmlformats.org/officeDocument/2006/relationships/slide" Target="slide7.xml"/><Relationship Id="rId51" Type="http://schemas.openxmlformats.org/officeDocument/2006/relationships/hyperlink" Target="../../&#44396;&#50557;PPT/02&#52636;&#50528;&#44413;&#44592;/&#52636;&#50528;&#44413;&#44592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../&#44396;&#50557;PPT/22&#50500;&#44032;/&#50500;&#44032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../&#44396;&#50557;PPT/36&#49828;&#48148;&#45264;/&#49828;&#48148;&#45264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57%20&#48716;&#47112;&#47788;&#49436;/&#48716;&#47112;&#47788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47196;&#47560;&#49436;0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../&#44396;&#50557;PPT/09&#49324;&#47924;&#50648;&#49345;/&#49324;&#47924;&#50648;&#49345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44%20&#49324;&#46020;&#54665;&#51204;/&#49324;&#46020;&#54665;&#51204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&#47196;&#47560;&#49436;13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../&#44396;&#50557;PPT/17&#50640;&#49828;&#45908;/&#50640;&#49828;&#45908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../&#44396;&#50557;PPT/31&#50724;&#48148;&#45852;/&#50724;&#48148;&#45852;1&#51109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52%20&#45936;&#49332;&#47196;&#45768;&#44032;&#51204;&#49436;/&#45936;&#49332;&#47196;&#45768;&#44032;&#51204;&#49436;.pptx" TargetMode="External"/><Relationship Id="rId174" Type="http://schemas.openxmlformats.org/officeDocument/2006/relationships/image" Target="../media/image81.png"/><Relationship Id="rId179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2.png"/><Relationship Id="rId57" Type="http://schemas.openxmlformats.org/officeDocument/2006/relationships/hyperlink" Target="../../&#44396;&#50557;PPT/04&#48124;&#49688;&#44592;/&#48124;&#49688;&#44592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../&#44396;&#50557;PPT/39&#47568;&#46972;&#44592;/&#47568;&#46972;&#44592;.pptx" TargetMode="External"/><Relationship Id="rId10" Type="http://schemas.openxmlformats.org/officeDocument/2006/relationships/slide" Target="slide9.xml"/><Relationship Id="rId31" Type="http://schemas.openxmlformats.org/officeDocument/2006/relationships/hyperlink" Target="&#47196;&#47560;&#49436;08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../&#44396;&#50557;PPT/11&#50676;&#50773;&#44592;&#49345;/&#50676;&#50773;&#44592;&#49345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4396;&#50557;PPT/25&#50696;&#47112;&#48120;&#50556;&#50528;&#44032;/&#50696;&#47112;&#48120;&#50556;&#50528;&#44032;.pptx" TargetMode="External"/><Relationship Id="rId101" Type="http://schemas.openxmlformats.org/officeDocument/2006/relationships/hyperlink" Target="../../&#44396;&#50557;PPT/26&#50640;&#49828;&#44180;/&#50640;&#49828;&#4418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47%20&#44256;&#47536;&#46020;&#54980;&#49436;/&#44256;&#47536;&#46020;&#54980;&#49436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60%20&#48288;&#46300;&#47196;&#51204;&#49436;/&#48288;&#46300;&#47196;&#51204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image" Target="../media/image84.png"/><Relationship Id="rId26" Type="http://schemas.openxmlformats.org/officeDocument/2006/relationships/image" Target="../media/image7.png"/><Relationship Id="rId47" Type="http://schemas.openxmlformats.org/officeDocument/2006/relationships/hyperlink" Target="&#47196;&#47560;&#49436;16&#51109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../&#44396;&#50557;PPT/20&#51104;&#50616;/&#51104;&#50616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42%20&#45572;&#44032;&#48373;&#51020;/&#45572;&#44032;&#48373;&#51020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image" Target="../media/image2.png"/><Relationship Id="rId37" Type="http://schemas.openxmlformats.org/officeDocument/2006/relationships/hyperlink" Target="&#47196;&#47560;&#49436;11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../&#44396;&#50557;PPT/15&#50640;&#49828;&#46972;/&#50640;&#49828;&#46972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../&#44396;&#50557;PPT/37&#54617;&#44060;/&#54617;&#44060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58%20&#55176;&#48652;&#47532;&#49436;/&#55176;&#48652;&#47532;&#49436;.pptx" TargetMode="External"/><Relationship Id="rId27" Type="http://schemas.openxmlformats.org/officeDocument/2006/relationships/hyperlink" Target="&#47196;&#47560;&#49436;06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../&#44396;&#50557;PPT/10&#49324;&#47924;&#50648;&#54616;/&#49324;&#47924;&#50648;&#54616;.pptx" TargetMode="External"/><Relationship Id="rId113" Type="http://schemas.openxmlformats.org/officeDocument/2006/relationships/hyperlink" Target="../../&#44396;&#50557;PPT/32&#50836;&#45208;/&#50836;&#45208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53%20&#45936;&#49332;&#47196;&#45768;&#44032;&#54980;&#49436;/&#45936;&#49332;&#47196;&#45768;&#44032;&#54980;&#49436;.pptx" TargetMode="External"/><Relationship Id="rId176" Type="http://schemas.openxmlformats.org/officeDocument/2006/relationships/image" Target="../media/image82.png"/><Relationship Id="rId17" Type="http://schemas.openxmlformats.org/officeDocument/2006/relationships/hyperlink" Target="&#47196;&#47560;&#49436;01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../&#44396;&#50557;PPT/05&#49888;&#47749;&#44592;/&#49888;&#47749;&#44592;.pptx" TargetMode="External"/><Relationship Id="rId103" Type="http://schemas.openxmlformats.org/officeDocument/2006/relationships/hyperlink" Target="../../&#44396;&#50557;PPT/27&#45796;&#45768;&#50648;/&#45796;&#45768;&#50648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../&#44396;&#50557;PPT/21&#51204;&#46020;&#49436;/&#51204;&#46020;&#49436;.pptx" TargetMode="External"/><Relationship Id="rId145" Type="http://schemas.openxmlformats.org/officeDocument/2006/relationships/hyperlink" Target="../48%20&#44040;&#46972;&#46356;&#50500;&#49436;/&#44040;&#46972;&#46356;&#50500;&#49436;.pptx" TargetMode="External"/><Relationship Id="rId166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8.png"/><Relationship Id="rId49" Type="http://schemas.openxmlformats.org/officeDocument/2006/relationships/hyperlink" Target="../../&#44396;-&#49888;&#50557;%20&#49457;&#44221;&#47785;&#47197;.pptx" TargetMode="External"/><Relationship Id="rId114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4&#45208;&#54996;/&#45208;&#54996;.pptx" TargetMode="External"/><Relationship Id="rId21" Type="http://schemas.openxmlformats.org/officeDocument/2006/relationships/hyperlink" Target="&#47196;&#47560;&#49436;0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../&#44396;&#50557;PPT/07&#49324;&#49324;&#44592;/&#49324;&#49324;&#44592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55%20&#46356;&#47784;&#45936;&#54980;&#49436;/&#46356;&#47784;&#45936;&#54980;&#49436;.pptx" TargetMode="External"/><Relationship Id="rId170" Type="http://schemas.openxmlformats.org/officeDocument/2006/relationships/image" Target="../media/image79.png"/><Relationship Id="rId107" Type="http://schemas.openxmlformats.org/officeDocument/2006/relationships/hyperlink" Target="../../&#44396;&#50557;PPT/29&#50836;&#50648;/&#50836;&#50648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10.png"/><Relationship Id="rId53" Type="http://schemas.openxmlformats.org/officeDocument/2006/relationships/hyperlink" Target="../../&#44396;&#50557;PPT/01&#52285;&#49464;&#44592;/&#52285;&#49464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50%20&#48716;&#47549;&#48372;&#49436;/&#48716;&#47549;&#4837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23&#51060;&#49324;&#50556;/&#51060;&#49324;&#50556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../66%20&#50836;&#54620;&#44228;&#49884;&#47197;/&#50836;&#54620;&#44228;&#49884;&#47197;.pptx" TargetMode="External"/><Relationship Id="rId22" Type="http://schemas.openxmlformats.org/officeDocument/2006/relationships/image" Target="../media/image5.png"/><Relationship Id="rId43" Type="http://schemas.openxmlformats.org/officeDocument/2006/relationships/hyperlink" Target="&#47196;&#47560;&#49436;14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45%20&#47196;&#47560;&#49436;/&#47196;&#47560;&#49436;.pptx" TargetMode="External"/><Relationship Id="rId85" Type="http://schemas.openxmlformats.org/officeDocument/2006/relationships/hyperlink" Target="../../&#44396;&#50557;PPT/18&#50853;&#44592;/&#50853;&#44592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61%20&#48288;&#46300;&#47196;&#54980;&#49436;/&#48288;&#46300;&#47196;&#54980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47196;&#47560;&#49436;09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&#47560;&#53468;&#48373;&#51020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../&#44396;&#50557;PPT/13&#50669;&#45824;&#49345;/&#50669;&#45824;&#49345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56%20&#46356;&#46020;&#49436;/&#46356;&#46020;&#49436;.pptx" TargetMode="External"/><Relationship Id="rId182" Type="http://schemas.openxmlformats.org/officeDocument/2006/relationships/image" Target="../media/image85.png"/><Relationship Id="rId6" Type="http://schemas.openxmlformats.org/officeDocument/2006/relationships/slide" Target="slide5.xml"/><Relationship Id="rId23" Type="http://schemas.openxmlformats.org/officeDocument/2006/relationships/hyperlink" Target="&#47196;&#47560;&#49436;04&#51109;.pptx" TargetMode="External"/><Relationship Id="rId119" Type="http://schemas.openxmlformats.org/officeDocument/2006/relationships/hyperlink" Target="../../&#44396;&#50557;PPT/35&#54616;&#48149;&#44397;/&#54616;&#48149;&#44397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../&#44396;&#50557;PPT/08&#47355;&#44592;/&#47355;&#44592;.pptx" TargetMode="External"/><Relationship Id="rId81" Type="http://schemas.openxmlformats.org/officeDocument/2006/relationships/hyperlink" Target="../../&#44396;&#50557;PPT/16&#45712;&#54756;&#48120;&#50556;/&#45712;&#54756;&#48120;&#50556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43%20&#50836;&#54620;&#48373;&#51020;/&#50836;&#54620;&#48373;&#51020;.pptx" TargetMode="External"/><Relationship Id="rId151" Type="http://schemas.openxmlformats.org/officeDocument/2006/relationships/hyperlink" Target="../51%20&#44264;&#47196;&#49352;&#49436;/&#44264;&#47196;&#49352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64%20&#50836;&#54620;&#49340;&#49436;/&#50836;&#54620;&#49340;&#49436;1&#51109;.pptx" TargetMode="External"/><Relationship Id="rId172" Type="http://schemas.openxmlformats.org/officeDocument/2006/relationships/image" Target="../media/image80.png"/><Relationship Id="rId13" Type="http://schemas.openxmlformats.org/officeDocument/2006/relationships/slide" Target="slide12.xml"/><Relationship Id="rId18" Type="http://schemas.openxmlformats.org/officeDocument/2006/relationships/image" Target="../media/image3.png"/><Relationship Id="rId39" Type="http://schemas.openxmlformats.org/officeDocument/2006/relationships/hyperlink" Target="&#47196;&#47560;&#49436;12&#51109;.pptx" TargetMode="External"/><Relationship Id="rId109" Type="http://schemas.openxmlformats.org/officeDocument/2006/relationships/hyperlink" Target="../../&#44396;&#50557;PPT/30&#50500;&#47784;&#49828;/&#50500;&#47784;&#49828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../&#44396;&#50557;PPT/03&#47112;&#50948;&#44592;/&#47112;&#50948;&#44592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4396;&#50557;PPT/24&#50696;&#47112;&#48120;&#50556;/&#50696;&#47112;&#48120;&#50556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../&#44396;&#50557;PPT/38&#49828;&#44032;&#47028;/&#49828;&#44032;&#47028;.pptx" TargetMode="External"/><Relationship Id="rId141" Type="http://schemas.openxmlformats.org/officeDocument/2006/relationships/hyperlink" Target="../46%20&#44256;&#47536;&#46020;&#51204;&#49436;/&#44256;&#47536;&#46020;&#51204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59%20&#50556;&#44256;&#48372;&#49436;/&#50556;&#44256;&#48372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../&#44396;&#50557;PPT/12&#50676;&#50773;&#44592;&#54616;/&#50676;&#50773;&#44592;&#54616;.pptx" TargetMode="External"/><Relationship Id="rId92" Type="http://schemas.openxmlformats.org/officeDocument/2006/relationships/image" Target="../media/image40.png"/><Relationship Id="rId162" Type="http://schemas.openxmlformats.org/officeDocument/2006/relationships/image" Target="../media/image75.png"/><Relationship Id="rId183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hyperlink" Target="&#47196;&#47560;&#49436;07&#51109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&#47196;&#47560;&#49436;15&#51109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../&#44396;&#50557;PPT/19&#49884;&#54200;/&#49884;&#54200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../&#44396;&#50557;PPT/33&#48120;&#44032;/&#48120;&#44032;.pptx" TargetMode="External"/><Relationship Id="rId131" Type="http://schemas.openxmlformats.org/officeDocument/2006/relationships/hyperlink" Target="../41%20&#47560;&#44032;&#48373;&#51020;/&#47560;&#44032;&#48373;&#5102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54%20&#46356;&#47784;&#45936;&#51204;&#49436;/&#46356;&#47784;&#45936;&#51204;&#49436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../&#44396;&#50557;PPT/06&#50668;&#54840;&#49688;&#50500;/&#50668;&#54840;&#49688;&#50500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73" Type="http://schemas.openxmlformats.org/officeDocument/2006/relationships/hyperlink" Target="../62%20&#50836;&#54620;&#51068;&#49436;/&#50836;&#54620;&#51068;&#49436;.pptx" TargetMode="External"/><Relationship Id="rId19" Type="http://schemas.openxmlformats.org/officeDocument/2006/relationships/hyperlink" Target="&#47196;&#47560;&#49436;0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9.png"/><Relationship Id="rId35" Type="http://schemas.openxmlformats.org/officeDocument/2006/relationships/hyperlink" Target="&#47196;&#47560;&#49436;10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../&#44396;&#50557;PPT/14&#50669;&#45824;&#54616;/&#50669;&#45824;&#54616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../&#44396;&#50557;PPT/28&#54840;&#49464;&#50500;/&#54840;&#49464;&#50500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49%20&#50640;&#48288;&#49548;&#49436;/&#50640;&#48288;&#49548;&#49436;.pptx" TargetMode="External"/><Relationship Id="rId168" Type="http://schemas.openxmlformats.org/officeDocument/2006/relationships/image" Target="../media/image78.png"/><Relationship Id="rId8" Type="http://schemas.openxmlformats.org/officeDocument/2006/relationships/slide" Target="slide7.xml"/><Relationship Id="rId51" Type="http://schemas.openxmlformats.org/officeDocument/2006/relationships/hyperlink" Target="../../&#44396;&#50557;PPT/02&#52636;&#50528;&#44413;&#44592;/&#52636;&#50528;&#44413;&#44592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../&#44396;&#50557;PPT/22&#50500;&#44032;/&#50500;&#44032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../&#44396;&#50557;PPT/36&#49828;&#48148;&#45264;/&#49828;&#48148;&#45264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57%20&#48716;&#47112;&#47788;&#49436;/&#48716;&#47112;&#47788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47196;&#47560;&#49436;0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../&#44396;&#50557;PPT/09&#49324;&#47924;&#50648;&#49345;/&#49324;&#47924;&#50648;&#49345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44%20&#49324;&#46020;&#54665;&#51204;/&#49324;&#46020;&#54665;&#51204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&#47196;&#47560;&#49436;13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../&#44396;&#50557;PPT/17&#50640;&#49828;&#45908;/&#50640;&#49828;&#45908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../&#44396;&#50557;PPT/31&#50724;&#48148;&#45852;/&#50724;&#48148;&#45852;1&#51109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52%20&#45936;&#49332;&#47196;&#45768;&#44032;&#51204;&#49436;/&#45936;&#49332;&#47196;&#45768;&#44032;&#51204;&#49436;.pptx" TargetMode="External"/><Relationship Id="rId174" Type="http://schemas.openxmlformats.org/officeDocument/2006/relationships/image" Target="../media/image81.png"/><Relationship Id="rId179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2.png"/><Relationship Id="rId57" Type="http://schemas.openxmlformats.org/officeDocument/2006/relationships/hyperlink" Target="../../&#44396;&#50557;PPT/04&#48124;&#49688;&#44592;/&#48124;&#49688;&#44592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../&#44396;&#50557;PPT/39&#47568;&#46972;&#44592;/&#47568;&#46972;&#44592;.pptx" TargetMode="External"/><Relationship Id="rId10" Type="http://schemas.openxmlformats.org/officeDocument/2006/relationships/slide" Target="slide9.xml"/><Relationship Id="rId31" Type="http://schemas.openxmlformats.org/officeDocument/2006/relationships/hyperlink" Target="&#47196;&#47560;&#49436;08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../&#44396;&#50557;PPT/11&#50676;&#50773;&#44592;&#49345;/&#50676;&#50773;&#44592;&#49345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4396;&#50557;PPT/25&#50696;&#47112;&#48120;&#50556;&#50528;&#44032;/&#50696;&#47112;&#48120;&#50556;&#50528;&#44032;.pptx" TargetMode="External"/><Relationship Id="rId101" Type="http://schemas.openxmlformats.org/officeDocument/2006/relationships/hyperlink" Target="../../&#44396;&#50557;PPT/26&#50640;&#49828;&#44180;/&#50640;&#49828;&#4418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47%20&#44256;&#47536;&#46020;&#54980;&#49436;/&#44256;&#47536;&#46020;&#54980;&#49436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60%20&#48288;&#46300;&#47196;&#51204;&#49436;/&#48288;&#46300;&#47196;&#51204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image" Target="../media/image84.png"/><Relationship Id="rId26" Type="http://schemas.openxmlformats.org/officeDocument/2006/relationships/image" Target="../media/image7.png"/><Relationship Id="rId47" Type="http://schemas.openxmlformats.org/officeDocument/2006/relationships/hyperlink" Target="&#47196;&#47560;&#49436;16&#51109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../&#44396;&#50557;PPT/20&#51104;&#50616;/&#51104;&#50616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42%20&#45572;&#44032;&#48373;&#51020;/&#45572;&#44032;&#48373;&#51020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image" Target="../media/image2.png"/><Relationship Id="rId37" Type="http://schemas.openxmlformats.org/officeDocument/2006/relationships/hyperlink" Target="&#47196;&#47560;&#49436;11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../&#44396;&#50557;PPT/15&#50640;&#49828;&#46972;/&#50640;&#49828;&#46972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../&#44396;&#50557;PPT/37&#54617;&#44060;/&#54617;&#44060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58%20&#55176;&#48652;&#47532;&#49436;/&#55176;&#48652;&#47532;&#49436;.pptx" TargetMode="External"/><Relationship Id="rId27" Type="http://schemas.openxmlformats.org/officeDocument/2006/relationships/hyperlink" Target="&#47196;&#47560;&#49436;06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../&#44396;&#50557;PPT/10&#49324;&#47924;&#50648;&#54616;/&#49324;&#47924;&#50648;&#54616;.pptx" TargetMode="External"/><Relationship Id="rId113" Type="http://schemas.openxmlformats.org/officeDocument/2006/relationships/hyperlink" Target="../../&#44396;&#50557;PPT/32&#50836;&#45208;/&#50836;&#45208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53%20&#45936;&#49332;&#47196;&#45768;&#44032;&#54980;&#49436;/&#45936;&#49332;&#47196;&#45768;&#44032;&#54980;&#49436;.pptx" TargetMode="External"/><Relationship Id="rId176" Type="http://schemas.openxmlformats.org/officeDocument/2006/relationships/image" Target="../media/image82.png"/><Relationship Id="rId17" Type="http://schemas.openxmlformats.org/officeDocument/2006/relationships/hyperlink" Target="&#47196;&#47560;&#49436;01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../&#44396;&#50557;PPT/05&#49888;&#47749;&#44592;/&#49888;&#47749;&#44592;.pptx" TargetMode="External"/><Relationship Id="rId103" Type="http://schemas.openxmlformats.org/officeDocument/2006/relationships/hyperlink" Target="../../&#44396;&#50557;PPT/27&#45796;&#45768;&#50648;/&#45796;&#45768;&#50648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../&#44396;&#50557;PPT/21&#51204;&#46020;&#49436;/&#51204;&#46020;&#49436;.pptx" TargetMode="External"/><Relationship Id="rId145" Type="http://schemas.openxmlformats.org/officeDocument/2006/relationships/hyperlink" Target="../48%20&#44040;&#46972;&#46356;&#50500;&#49436;/&#44040;&#46972;&#46356;&#50500;&#49436;.pptx" TargetMode="External"/><Relationship Id="rId166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8.png"/><Relationship Id="rId49" Type="http://schemas.openxmlformats.org/officeDocument/2006/relationships/hyperlink" Target="../../&#44396;-&#49888;&#50557;%20&#49457;&#44221;&#47785;&#47197;.pptx" TargetMode="External"/><Relationship Id="rId114" Type="http://schemas.openxmlformats.org/officeDocument/2006/relationships/image" Target="../media/image51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4&#45208;&#54996;/&#45208;&#54996;.pptx" TargetMode="External"/><Relationship Id="rId21" Type="http://schemas.openxmlformats.org/officeDocument/2006/relationships/hyperlink" Target="&#47196;&#47560;&#49436;0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../&#44396;&#50557;PPT/07&#49324;&#49324;&#44592;/&#49324;&#49324;&#44592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55%20&#46356;&#47784;&#45936;&#54980;&#49436;/&#46356;&#47784;&#45936;&#54980;&#49436;.pptx" TargetMode="External"/><Relationship Id="rId170" Type="http://schemas.openxmlformats.org/officeDocument/2006/relationships/image" Target="../media/image79.png"/><Relationship Id="rId107" Type="http://schemas.openxmlformats.org/officeDocument/2006/relationships/hyperlink" Target="../../&#44396;&#50557;PPT/29&#50836;&#50648;/&#50836;&#50648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10.png"/><Relationship Id="rId53" Type="http://schemas.openxmlformats.org/officeDocument/2006/relationships/hyperlink" Target="../../&#44396;&#50557;PPT/01&#52285;&#49464;&#44592;/&#52285;&#49464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50%20&#48716;&#47549;&#48372;&#49436;/&#48716;&#47549;&#4837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23&#51060;&#49324;&#50556;/&#51060;&#49324;&#50556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../66%20&#50836;&#54620;&#44228;&#49884;&#47197;/&#50836;&#54620;&#44228;&#49884;&#47197;.pptx" TargetMode="External"/><Relationship Id="rId22" Type="http://schemas.openxmlformats.org/officeDocument/2006/relationships/image" Target="../media/image5.png"/><Relationship Id="rId43" Type="http://schemas.openxmlformats.org/officeDocument/2006/relationships/hyperlink" Target="&#47196;&#47560;&#49436;14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45%20&#47196;&#47560;&#49436;/&#47196;&#47560;&#49436;.pptx" TargetMode="External"/><Relationship Id="rId85" Type="http://schemas.openxmlformats.org/officeDocument/2006/relationships/hyperlink" Target="../../&#44396;&#50557;PPT/18&#50853;&#44592;/&#50853;&#44592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61%20&#48288;&#46300;&#47196;&#54980;&#49436;/&#48288;&#46300;&#47196;&#54980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47196;&#47560;&#49436;09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&#47560;&#53468;&#48373;&#51020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../&#44396;&#50557;PPT/13&#50669;&#45824;&#49345;/&#50669;&#45824;&#49345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56%20&#46356;&#46020;&#49436;/&#46356;&#46020;&#49436;.pptx" TargetMode="External"/><Relationship Id="rId182" Type="http://schemas.openxmlformats.org/officeDocument/2006/relationships/image" Target="../media/image85.png"/><Relationship Id="rId6" Type="http://schemas.openxmlformats.org/officeDocument/2006/relationships/slide" Target="slide5.xml"/><Relationship Id="rId23" Type="http://schemas.openxmlformats.org/officeDocument/2006/relationships/hyperlink" Target="&#47196;&#47560;&#49436;04&#51109;.pptx" TargetMode="External"/><Relationship Id="rId119" Type="http://schemas.openxmlformats.org/officeDocument/2006/relationships/hyperlink" Target="../../&#44396;&#50557;PPT/35&#54616;&#48149;&#44397;/&#54616;&#48149;&#44397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../&#44396;&#50557;PPT/08&#47355;&#44592;/&#47355;&#44592;.pptx" TargetMode="External"/><Relationship Id="rId81" Type="http://schemas.openxmlformats.org/officeDocument/2006/relationships/hyperlink" Target="../../&#44396;&#50557;PPT/16&#45712;&#54756;&#48120;&#50556;/&#45712;&#54756;&#48120;&#50556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43%20&#50836;&#54620;&#48373;&#51020;/&#50836;&#54620;&#48373;&#51020;.pptx" TargetMode="External"/><Relationship Id="rId151" Type="http://schemas.openxmlformats.org/officeDocument/2006/relationships/hyperlink" Target="../51%20&#44264;&#47196;&#49352;&#49436;/&#44264;&#47196;&#49352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64%20&#50836;&#54620;&#49340;&#49436;/&#50836;&#54620;&#49340;&#49436;1&#51109;.pptx" TargetMode="External"/><Relationship Id="rId172" Type="http://schemas.openxmlformats.org/officeDocument/2006/relationships/image" Target="../media/image80.png"/><Relationship Id="rId13" Type="http://schemas.openxmlformats.org/officeDocument/2006/relationships/slide" Target="slide12.xml"/><Relationship Id="rId18" Type="http://schemas.openxmlformats.org/officeDocument/2006/relationships/image" Target="../media/image3.png"/><Relationship Id="rId39" Type="http://schemas.openxmlformats.org/officeDocument/2006/relationships/hyperlink" Target="&#47196;&#47560;&#49436;12&#51109;.pptx" TargetMode="External"/><Relationship Id="rId109" Type="http://schemas.openxmlformats.org/officeDocument/2006/relationships/hyperlink" Target="../../&#44396;&#50557;PPT/30&#50500;&#47784;&#49828;/&#50500;&#47784;&#49828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../&#44396;&#50557;PPT/03&#47112;&#50948;&#44592;/&#47112;&#50948;&#44592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4396;&#50557;PPT/24&#50696;&#47112;&#48120;&#50556;/&#50696;&#47112;&#48120;&#50556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../&#44396;&#50557;PPT/38&#49828;&#44032;&#47028;/&#49828;&#44032;&#47028;.pptx" TargetMode="External"/><Relationship Id="rId141" Type="http://schemas.openxmlformats.org/officeDocument/2006/relationships/hyperlink" Target="../46%20&#44256;&#47536;&#46020;&#51204;&#49436;/&#44256;&#47536;&#46020;&#51204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59%20&#50556;&#44256;&#48372;&#49436;/&#50556;&#44256;&#48372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../&#44396;&#50557;PPT/12&#50676;&#50773;&#44592;&#54616;/&#50676;&#50773;&#44592;&#54616;.pptx" TargetMode="External"/><Relationship Id="rId92" Type="http://schemas.openxmlformats.org/officeDocument/2006/relationships/image" Target="../media/image40.png"/><Relationship Id="rId162" Type="http://schemas.openxmlformats.org/officeDocument/2006/relationships/image" Target="../media/image75.png"/><Relationship Id="rId183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hyperlink" Target="&#47196;&#47560;&#49436;07&#51109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&#47196;&#47560;&#49436;15&#51109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../&#44396;&#50557;PPT/19&#49884;&#54200;/&#49884;&#54200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../&#44396;&#50557;PPT/33&#48120;&#44032;/&#48120;&#44032;.pptx" TargetMode="External"/><Relationship Id="rId131" Type="http://schemas.openxmlformats.org/officeDocument/2006/relationships/hyperlink" Target="../41%20&#47560;&#44032;&#48373;&#51020;/&#47560;&#44032;&#48373;&#5102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54%20&#46356;&#47784;&#45936;&#51204;&#49436;/&#46356;&#47784;&#45936;&#51204;&#49436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../&#44396;&#50557;PPT/06&#50668;&#54840;&#49688;&#50500;/&#50668;&#54840;&#49688;&#50500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73" Type="http://schemas.openxmlformats.org/officeDocument/2006/relationships/hyperlink" Target="../62%20&#50836;&#54620;&#51068;&#49436;/&#50836;&#54620;&#51068;&#49436;.pptx" TargetMode="External"/><Relationship Id="rId19" Type="http://schemas.openxmlformats.org/officeDocument/2006/relationships/hyperlink" Target="&#47196;&#47560;&#49436;0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9.png"/><Relationship Id="rId35" Type="http://schemas.openxmlformats.org/officeDocument/2006/relationships/hyperlink" Target="&#47196;&#47560;&#49436;10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../&#44396;&#50557;PPT/14&#50669;&#45824;&#54616;/&#50669;&#45824;&#54616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../&#44396;&#50557;PPT/28&#54840;&#49464;&#50500;/&#54840;&#49464;&#50500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49%20&#50640;&#48288;&#49548;&#49436;/&#50640;&#48288;&#49548;&#49436;.pptx" TargetMode="External"/><Relationship Id="rId168" Type="http://schemas.openxmlformats.org/officeDocument/2006/relationships/image" Target="../media/image78.png"/><Relationship Id="rId8" Type="http://schemas.openxmlformats.org/officeDocument/2006/relationships/slide" Target="slide7.xml"/><Relationship Id="rId51" Type="http://schemas.openxmlformats.org/officeDocument/2006/relationships/hyperlink" Target="../../&#44396;&#50557;PPT/02&#52636;&#50528;&#44413;&#44592;/&#52636;&#50528;&#44413;&#44592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../&#44396;&#50557;PPT/22&#50500;&#44032;/&#50500;&#44032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../&#44396;&#50557;PPT/36&#49828;&#48148;&#45264;/&#49828;&#48148;&#45264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57%20&#48716;&#47112;&#47788;&#49436;/&#48716;&#47112;&#47788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47196;&#47560;&#49436;0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../&#44396;&#50557;PPT/09&#49324;&#47924;&#50648;&#49345;/&#49324;&#47924;&#50648;&#49345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44%20&#49324;&#46020;&#54665;&#51204;/&#49324;&#46020;&#54665;&#51204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&#47196;&#47560;&#49436;13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../&#44396;&#50557;PPT/17&#50640;&#49828;&#45908;/&#50640;&#49828;&#45908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../&#44396;&#50557;PPT/31&#50724;&#48148;&#45852;/&#50724;&#48148;&#45852;1&#51109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52%20&#45936;&#49332;&#47196;&#45768;&#44032;&#51204;&#49436;/&#45936;&#49332;&#47196;&#45768;&#44032;&#51204;&#49436;.pptx" TargetMode="External"/><Relationship Id="rId174" Type="http://schemas.openxmlformats.org/officeDocument/2006/relationships/image" Target="../media/image81.png"/><Relationship Id="rId179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2.png"/><Relationship Id="rId57" Type="http://schemas.openxmlformats.org/officeDocument/2006/relationships/hyperlink" Target="../../&#44396;&#50557;PPT/04&#48124;&#49688;&#44592;/&#48124;&#49688;&#44592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../&#44396;&#50557;PPT/39&#47568;&#46972;&#44592;/&#47568;&#46972;&#44592;.pptx" TargetMode="External"/><Relationship Id="rId10" Type="http://schemas.openxmlformats.org/officeDocument/2006/relationships/slide" Target="slide9.xml"/><Relationship Id="rId31" Type="http://schemas.openxmlformats.org/officeDocument/2006/relationships/hyperlink" Target="&#47196;&#47560;&#49436;08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../&#44396;&#50557;PPT/11&#50676;&#50773;&#44592;&#49345;/&#50676;&#50773;&#44592;&#49345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4396;&#50557;PPT/25&#50696;&#47112;&#48120;&#50556;&#50528;&#44032;/&#50696;&#47112;&#48120;&#50556;&#50528;&#44032;.pptx" TargetMode="External"/><Relationship Id="rId101" Type="http://schemas.openxmlformats.org/officeDocument/2006/relationships/hyperlink" Target="../../&#44396;&#50557;PPT/26&#50640;&#49828;&#44180;/&#50640;&#49828;&#4418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47%20&#44256;&#47536;&#46020;&#54980;&#49436;/&#44256;&#47536;&#46020;&#54980;&#49436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60%20&#48288;&#46300;&#47196;&#51204;&#49436;/&#48288;&#46300;&#47196;&#51204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image" Target="../media/image84.png"/><Relationship Id="rId26" Type="http://schemas.openxmlformats.org/officeDocument/2006/relationships/image" Target="../media/image7.png"/><Relationship Id="rId47" Type="http://schemas.openxmlformats.org/officeDocument/2006/relationships/hyperlink" Target="&#47196;&#47560;&#49436;16&#51109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../&#44396;&#50557;PPT/20&#51104;&#50616;/&#51104;&#50616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42%20&#45572;&#44032;&#48373;&#51020;/&#45572;&#44032;&#48373;&#51020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image" Target="../media/image2.png"/><Relationship Id="rId37" Type="http://schemas.openxmlformats.org/officeDocument/2006/relationships/hyperlink" Target="&#47196;&#47560;&#49436;11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../&#44396;&#50557;PPT/15&#50640;&#49828;&#46972;/&#50640;&#49828;&#46972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../&#44396;&#50557;PPT/37&#54617;&#44060;/&#54617;&#44060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58%20&#55176;&#48652;&#47532;&#49436;/&#55176;&#48652;&#47532;&#49436;.pptx" TargetMode="External"/><Relationship Id="rId27" Type="http://schemas.openxmlformats.org/officeDocument/2006/relationships/hyperlink" Target="&#47196;&#47560;&#49436;06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../&#44396;&#50557;PPT/10&#49324;&#47924;&#50648;&#54616;/&#49324;&#47924;&#50648;&#54616;.pptx" TargetMode="External"/><Relationship Id="rId113" Type="http://schemas.openxmlformats.org/officeDocument/2006/relationships/hyperlink" Target="../../&#44396;&#50557;PPT/32&#50836;&#45208;/&#50836;&#45208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53%20&#45936;&#49332;&#47196;&#45768;&#44032;&#54980;&#49436;/&#45936;&#49332;&#47196;&#45768;&#44032;&#54980;&#49436;.pptx" TargetMode="External"/><Relationship Id="rId176" Type="http://schemas.openxmlformats.org/officeDocument/2006/relationships/image" Target="../media/image82.png"/><Relationship Id="rId17" Type="http://schemas.openxmlformats.org/officeDocument/2006/relationships/hyperlink" Target="&#47196;&#47560;&#49436;01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../&#44396;&#50557;PPT/05&#49888;&#47749;&#44592;/&#49888;&#47749;&#44592;.pptx" TargetMode="External"/><Relationship Id="rId103" Type="http://schemas.openxmlformats.org/officeDocument/2006/relationships/hyperlink" Target="../../&#44396;&#50557;PPT/27&#45796;&#45768;&#50648;/&#45796;&#45768;&#50648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../&#44396;&#50557;PPT/21&#51204;&#46020;&#49436;/&#51204;&#46020;&#49436;.pptx" TargetMode="External"/><Relationship Id="rId145" Type="http://schemas.openxmlformats.org/officeDocument/2006/relationships/hyperlink" Target="../48%20&#44040;&#46972;&#46356;&#50500;&#49436;/&#44040;&#46972;&#46356;&#50500;&#49436;.pptx" TargetMode="External"/><Relationship Id="rId166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8.png"/><Relationship Id="rId49" Type="http://schemas.openxmlformats.org/officeDocument/2006/relationships/hyperlink" Target="../../&#44396;-&#49888;&#50557;%20&#49457;&#44221;&#47785;&#47197;.pptx" TargetMode="External"/><Relationship Id="rId114" Type="http://schemas.openxmlformats.org/officeDocument/2006/relationships/image" Target="../media/image51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4&#45208;&#54996;/&#45208;&#54996;.pptx" TargetMode="External"/><Relationship Id="rId21" Type="http://schemas.openxmlformats.org/officeDocument/2006/relationships/hyperlink" Target="&#47196;&#47560;&#49436;0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../&#44396;&#50557;PPT/07&#49324;&#49324;&#44592;/&#49324;&#49324;&#44592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55%20&#46356;&#47784;&#45936;&#54980;&#49436;/&#46356;&#47784;&#45936;&#54980;&#49436;.pptx" TargetMode="External"/><Relationship Id="rId170" Type="http://schemas.openxmlformats.org/officeDocument/2006/relationships/image" Target="../media/image79.png"/><Relationship Id="rId107" Type="http://schemas.openxmlformats.org/officeDocument/2006/relationships/hyperlink" Target="../../&#44396;&#50557;PPT/29&#50836;&#50648;/&#50836;&#50648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10.png"/><Relationship Id="rId53" Type="http://schemas.openxmlformats.org/officeDocument/2006/relationships/hyperlink" Target="../../&#44396;&#50557;PPT/01&#52285;&#49464;&#44592;/&#52285;&#49464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50%20&#48716;&#47549;&#48372;&#49436;/&#48716;&#47549;&#4837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23&#51060;&#49324;&#50556;/&#51060;&#49324;&#50556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../66%20&#50836;&#54620;&#44228;&#49884;&#47197;/&#50836;&#54620;&#44228;&#49884;&#47197;.pptx" TargetMode="External"/><Relationship Id="rId22" Type="http://schemas.openxmlformats.org/officeDocument/2006/relationships/image" Target="../media/image5.png"/><Relationship Id="rId43" Type="http://schemas.openxmlformats.org/officeDocument/2006/relationships/hyperlink" Target="&#47196;&#47560;&#49436;14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45%20&#47196;&#47560;&#49436;/&#47196;&#47560;&#49436;.pptx" TargetMode="External"/><Relationship Id="rId85" Type="http://schemas.openxmlformats.org/officeDocument/2006/relationships/hyperlink" Target="../../&#44396;&#50557;PPT/18&#50853;&#44592;/&#50853;&#44592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61%20&#48288;&#46300;&#47196;&#54980;&#49436;/&#48288;&#46300;&#47196;&#54980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47196;&#47560;&#49436;09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&#47560;&#53468;&#48373;&#51020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../&#44396;&#50557;PPT/13&#50669;&#45824;&#49345;/&#50669;&#45824;&#49345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56%20&#46356;&#46020;&#49436;/&#46356;&#46020;&#49436;.pptx" TargetMode="External"/><Relationship Id="rId182" Type="http://schemas.openxmlformats.org/officeDocument/2006/relationships/image" Target="../media/image85.png"/><Relationship Id="rId6" Type="http://schemas.openxmlformats.org/officeDocument/2006/relationships/slide" Target="slide5.xml"/><Relationship Id="rId23" Type="http://schemas.openxmlformats.org/officeDocument/2006/relationships/hyperlink" Target="&#47196;&#47560;&#49436;04&#51109;.pptx" TargetMode="External"/><Relationship Id="rId119" Type="http://schemas.openxmlformats.org/officeDocument/2006/relationships/hyperlink" Target="../../&#44396;&#50557;PPT/35&#54616;&#48149;&#44397;/&#54616;&#48149;&#44397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../&#44396;&#50557;PPT/08&#47355;&#44592;/&#47355;&#44592;.pptx" TargetMode="External"/><Relationship Id="rId81" Type="http://schemas.openxmlformats.org/officeDocument/2006/relationships/hyperlink" Target="../../&#44396;&#50557;PPT/16&#45712;&#54756;&#48120;&#50556;/&#45712;&#54756;&#48120;&#50556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43%20&#50836;&#54620;&#48373;&#51020;/&#50836;&#54620;&#48373;&#51020;.pptx" TargetMode="External"/><Relationship Id="rId151" Type="http://schemas.openxmlformats.org/officeDocument/2006/relationships/hyperlink" Target="../51%20&#44264;&#47196;&#49352;&#49436;/&#44264;&#47196;&#49352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64%20&#50836;&#54620;&#49340;&#49436;/&#50836;&#54620;&#49340;&#49436;1&#51109;.pptx" TargetMode="External"/><Relationship Id="rId172" Type="http://schemas.openxmlformats.org/officeDocument/2006/relationships/image" Target="../media/image80.png"/><Relationship Id="rId13" Type="http://schemas.openxmlformats.org/officeDocument/2006/relationships/slide" Target="slide12.xml"/><Relationship Id="rId18" Type="http://schemas.openxmlformats.org/officeDocument/2006/relationships/image" Target="../media/image3.png"/><Relationship Id="rId39" Type="http://schemas.openxmlformats.org/officeDocument/2006/relationships/hyperlink" Target="&#47196;&#47560;&#49436;12&#51109;.pptx" TargetMode="External"/><Relationship Id="rId109" Type="http://schemas.openxmlformats.org/officeDocument/2006/relationships/hyperlink" Target="../../&#44396;&#50557;PPT/30&#50500;&#47784;&#49828;/&#50500;&#47784;&#49828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../&#44396;&#50557;PPT/03&#47112;&#50948;&#44592;/&#47112;&#50948;&#44592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4396;&#50557;PPT/24&#50696;&#47112;&#48120;&#50556;/&#50696;&#47112;&#48120;&#50556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../&#44396;&#50557;PPT/38&#49828;&#44032;&#47028;/&#49828;&#44032;&#47028;.pptx" TargetMode="External"/><Relationship Id="rId141" Type="http://schemas.openxmlformats.org/officeDocument/2006/relationships/hyperlink" Target="../46%20&#44256;&#47536;&#46020;&#51204;&#49436;/&#44256;&#47536;&#46020;&#51204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59%20&#50556;&#44256;&#48372;&#49436;/&#50556;&#44256;&#48372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../&#44396;&#50557;PPT/12&#50676;&#50773;&#44592;&#54616;/&#50676;&#50773;&#44592;&#54616;.pptx" TargetMode="External"/><Relationship Id="rId92" Type="http://schemas.openxmlformats.org/officeDocument/2006/relationships/image" Target="../media/image40.png"/><Relationship Id="rId162" Type="http://schemas.openxmlformats.org/officeDocument/2006/relationships/image" Target="../media/image75.png"/><Relationship Id="rId183" Type="http://schemas.openxmlformats.org/officeDocument/2006/relationships/image" Target="../media/image98.png"/><Relationship Id="rId2" Type="http://schemas.openxmlformats.org/officeDocument/2006/relationships/slide" Target="slide1.xml"/><Relationship Id="rId29" Type="http://schemas.openxmlformats.org/officeDocument/2006/relationships/hyperlink" Target="&#47196;&#47560;&#49436;07&#51109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&#47196;&#47560;&#49436;15&#51109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../&#44396;&#50557;PPT/19&#49884;&#54200;/&#49884;&#54200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../&#44396;&#50557;PPT/33&#48120;&#44032;/&#48120;&#44032;.pptx" TargetMode="External"/><Relationship Id="rId131" Type="http://schemas.openxmlformats.org/officeDocument/2006/relationships/hyperlink" Target="../41%20&#47560;&#44032;&#48373;&#51020;/&#47560;&#44032;&#48373;&#5102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54%20&#46356;&#47784;&#45936;&#51204;&#49436;/&#46356;&#47784;&#45936;&#51204;&#49436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../&#44396;&#50557;PPT/06&#50668;&#54840;&#49688;&#50500;/&#50668;&#54840;&#49688;&#50500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73" Type="http://schemas.openxmlformats.org/officeDocument/2006/relationships/hyperlink" Target="../62%20&#50836;&#54620;&#51068;&#49436;/&#50836;&#54620;&#51068;&#49436;.pptx" TargetMode="External"/><Relationship Id="rId19" Type="http://schemas.openxmlformats.org/officeDocument/2006/relationships/hyperlink" Target="&#47196;&#47560;&#49436;0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9.png"/><Relationship Id="rId35" Type="http://schemas.openxmlformats.org/officeDocument/2006/relationships/hyperlink" Target="&#47196;&#47560;&#49436;10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../&#44396;&#50557;PPT/14&#50669;&#45824;&#54616;/&#50669;&#45824;&#54616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../&#44396;&#50557;PPT/28&#54840;&#49464;&#50500;/&#54840;&#49464;&#50500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49%20&#50640;&#48288;&#49548;&#49436;/&#50640;&#48288;&#49548;&#49436;.pptx" TargetMode="External"/><Relationship Id="rId168" Type="http://schemas.openxmlformats.org/officeDocument/2006/relationships/image" Target="../media/image78.png"/><Relationship Id="rId8" Type="http://schemas.openxmlformats.org/officeDocument/2006/relationships/slide" Target="slide7.xml"/><Relationship Id="rId51" Type="http://schemas.openxmlformats.org/officeDocument/2006/relationships/hyperlink" Target="../../&#44396;&#50557;PPT/02&#52636;&#50528;&#44413;&#44592;/&#52636;&#50528;&#44413;&#44592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../&#44396;&#50557;PPT/22&#50500;&#44032;/&#50500;&#44032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../&#44396;&#50557;PPT/36&#49828;&#48148;&#45264;/&#49828;&#48148;&#45264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57%20&#48716;&#47112;&#47788;&#49436;/&#48716;&#47112;&#47788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47196;&#47560;&#49436;0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../&#44396;&#50557;PPT/09&#49324;&#47924;&#50648;&#49345;/&#49324;&#47924;&#50648;&#49345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44%20&#49324;&#46020;&#54665;&#51204;/&#49324;&#46020;&#54665;&#51204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&#47196;&#47560;&#49436;13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../&#44396;&#50557;PPT/17&#50640;&#49828;&#45908;/&#50640;&#49828;&#45908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../&#44396;&#50557;PPT/31&#50724;&#48148;&#45852;/&#50724;&#48148;&#45852;1&#51109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52%20&#45936;&#49332;&#47196;&#45768;&#44032;&#51204;&#49436;/&#45936;&#49332;&#47196;&#45768;&#44032;&#51204;&#49436;.pptx" TargetMode="External"/><Relationship Id="rId174" Type="http://schemas.openxmlformats.org/officeDocument/2006/relationships/image" Target="../media/image81.png"/><Relationship Id="rId179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2.png"/><Relationship Id="rId57" Type="http://schemas.openxmlformats.org/officeDocument/2006/relationships/hyperlink" Target="../../&#44396;&#50557;PPT/04&#48124;&#49688;&#44592;/&#48124;&#49688;&#44592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../&#44396;&#50557;PPT/39&#47568;&#46972;&#44592;/&#47568;&#46972;&#44592;.pptx" TargetMode="External"/><Relationship Id="rId10" Type="http://schemas.openxmlformats.org/officeDocument/2006/relationships/slide" Target="slide9.xml"/><Relationship Id="rId31" Type="http://schemas.openxmlformats.org/officeDocument/2006/relationships/hyperlink" Target="&#47196;&#47560;&#49436;08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../&#44396;&#50557;PPT/11&#50676;&#50773;&#44592;&#49345;/&#50676;&#50773;&#44592;&#49345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4396;&#50557;PPT/25&#50696;&#47112;&#48120;&#50556;&#50528;&#44032;/&#50696;&#47112;&#48120;&#50556;&#50528;&#44032;.pptx" TargetMode="External"/><Relationship Id="rId101" Type="http://schemas.openxmlformats.org/officeDocument/2006/relationships/hyperlink" Target="../../&#44396;&#50557;PPT/26&#50640;&#49828;&#44180;/&#50640;&#49828;&#4418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47%20&#44256;&#47536;&#46020;&#54980;&#49436;/&#44256;&#47536;&#46020;&#54980;&#49436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60%20&#48288;&#46300;&#47196;&#51204;&#49436;/&#48288;&#46300;&#47196;&#51204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image" Target="../media/image84.png"/><Relationship Id="rId26" Type="http://schemas.openxmlformats.org/officeDocument/2006/relationships/image" Target="../media/image7.png"/><Relationship Id="rId47" Type="http://schemas.openxmlformats.org/officeDocument/2006/relationships/hyperlink" Target="&#47196;&#47560;&#49436;16&#51109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../&#44396;&#50557;PPT/20&#51104;&#50616;/&#51104;&#50616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42%20&#45572;&#44032;&#48373;&#51020;/&#45572;&#44032;&#48373;&#51020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image" Target="../media/image2.png"/><Relationship Id="rId37" Type="http://schemas.openxmlformats.org/officeDocument/2006/relationships/hyperlink" Target="&#47196;&#47560;&#49436;11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../&#44396;&#50557;PPT/15&#50640;&#49828;&#46972;/&#50640;&#49828;&#46972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../&#44396;&#50557;PPT/37&#54617;&#44060;/&#54617;&#44060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58%20&#55176;&#48652;&#47532;&#49436;/&#55176;&#48652;&#47532;&#49436;.pptx" TargetMode="External"/><Relationship Id="rId27" Type="http://schemas.openxmlformats.org/officeDocument/2006/relationships/hyperlink" Target="&#47196;&#47560;&#49436;06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../&#44396;&#50557;PPT/10&#49324;&#47924;&#50648;&#54616;/&#49324;&#47924;&#50648;&#54616;.pptx" TargetMode="External"/><Relationship Id="rId113" Type="http://schemas.openxmlformats.org/officeDocument/2006/relationships/hyperlink" Target="../../&#44396;&#50557;PPT/32&#50836;&#45208;/&#50836;&#45208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53%20&#45936;&#49332;&#47196;&#45768;&#44032;&#54980;&#49436;/&#45936;&#49332;&#47196;&#45768;&#44032;&#54980;&#49436;.pptx" TargetMode="External"/><Relationship Id="rId176" Type="http://schemas.openxmlformats.org/officeDocument/2006/relationships/image" Target="../media/image82.png"/><Relationship Id="rId17" Type="http://schemas.openxmlformats.org/officeDocument/2006/relationships/hyperlink" Target="&#47196;&#47560;&#49436;01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../&#44396;&#50557;PPT/05&#49888;&#47749;&#44592;/&#49888;&#47749;&#44592;.pptx" TargetMode="External"/><Relationship Id="rId103" Type="http://schemas.openxmlformats.org/officeDocument/2006/relationships/hyperlink" Target="../../&#44396;&#50557;PPT/27&#45796;&#45768;&#50648;/&#45796;&#45768;&#50648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../&#44396;&#50557;PPT/21&#51204;&#46020;&#49436;/&#51204;&#46020;&#49436;.pptx" TargetMode="External"/><Relationship Id="rId145" Type="http://schemas.openxmlformats.org/officeDocument/2006/relationships/hyperlink" Target="../48%20&#44040;&#46972;&#46356;&#50500;&#49436;/&#44040;&#46972;&#46356;&#50500;&#49436;.pptx" TargetMode="External"/><Relationship Id="rId166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8.png"/><Relationship Id="rId49" Type="http://schemas.openxmlformats.org/officeDocument/2006/relationships/hyperlink" Target="../../&#44396;-&#49888;&#50557;%20&#49457;&#44221;&#47785;&#47197;.pptx" TargetMode="External"/><Relationship Id="rId11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34&#45208;&#54996;/&#45208;&#54996;.pptx" TargetMode="External"/><Relationship Id="rId21" Type="http://schemas.openxmlformats.org/officeDocument/2006/relationships/hyperlink" Target="&#47196;&#47560;&#49436;0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../&#44396;&#50557;PPT/07&#49324;&#49324;&#44592;/&#49324;&#49324;&#44592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55%20&#46356;&#47784;&#45936;&#54980;&#49436;/&#46356;&#47784;&#45936;&#54980;&#49436;.pptx" TargetMode="External"/><Relationship Id="rId170" Type="http://schemas.openxmlformats.org/officeDocument/2006/relationships/image" Target="../media/image79.png"/><Relationship Id="rId107" Type="http://schemas.openxmlformats.org/officeDocument/2006/relationships/hyperlink" Target="../../&#44396;&#50557;PPT/29&#50836;&#50648;/&#50836;&#50648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10.png"/><Relationship Id="rId53" Type="http://schemas.openxmlformats.org/officeDocument/2006/relationships/hyperlink" Target="../../&#44396;&#50557;PPT/01&#52285;&#49464;&#44592;/&#52285;&#49464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50%20&#48716;&#47549;&#48372;&#49436;/&#48716;&#47549;&#4837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23&#51060;&#49324;&#50556;/&#51060;&#49324;&#50556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../66%20&#50836;&#54620;&#44228;&#49884;&#47197;/&#50836;&#54620;&#44228;&#49884;&#47197;.pptx" TargetMode="External"/><Relationship Id="rId22" Type="http://schemas.openxmlformats.org/officeDocument/2006/relationships/image" Target="../media/image5.png"/><Relationship Id="rId43" Type="http://schemas.openxmlformats.org/officeDocument/2006/relationships/hyperlink" Target="&#47196;&#47560;&#49436;14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45%20&#47196;&#47560;&#49436;/&#47196;&#47560;&#49436;.pptx" TargetMode="External"/><Relationship Id="rId85" Type="http://schemas.openxmlformats.org/officeDocument/2006/relationships/hyperlink" Target="../../&#44396;&#50557;PPT/18&#50853;&#44592;/&#50853;&#44592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61%20&#48288;&#46300;&#47196;&#54980;&#49436;/&#48288;&#46300;&#47196;&#54980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47196;&#47560;&#49436;09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&#47560;&#53468;&#48373;&#51020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../&#44396;&#50557;PPT/13&#50669;&#45824;&#49345;/&#50669;&#45824;&#49345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56%20&#46356;&#46020;&#49436;/&#46356;&#46020;&#49436;.pptx" TargetMode="External"/><Relationship Id="rId182" Type="http://schemas.openxmlformats.org/officeDocument/2006/relationships/image" Target="../media/image85.png"/><Relationship Id="rId6" Type="http://schemas.openxmlformats.org/officeDocument/2006/relationships/slide" Target="slide5.xml"/><Relationship Id="rId23" Type="http://schemas.openxmlformats.org/officeDocument/2006/relationships/hyperlink" Target="&#47196;&#47560;&#49436;04&#51109;.pptx" TargetMode="External"/><Relationship Id="rId119" Type="http://schemas.openxmlformats.org/officeDocument/2006/relationships/hyperlink" Target="../../&#44396;&#50557;PPT/35&#54616;&#48149;&#44397;/&#54616;&#48149;&#44397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../&#44396;&#50557;PPT/08&#47355;&#44592;/&#47355;&#44592;.pptx" TargetMode="External"/><Relationship Id="rId81" Type="http://schemas.openxmlformats.org/officeDocument/2006/relationships/hyperlink" Target="../../&#44396;&#50557;PPT/16&#45712;&#54756;&#48120;&#50556;/&#45712;&#54756;&#48120;&#50556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43%20&#50836;&#54620;&#48373;&#51020;/&#50836;&#54620;&#48373;&#51020;.pptx" TargetMode="External"/><Relationship Id="rId151" Type="http://schemas.openxmlformats.org/officeDocument/2006/relationships/hyperlink" Target="../51%20&#44264;&#47196;&#49352;&#49436;/&#44264;&#47196;&#49352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64%20&#50836;&#54620;&#49340;&#49436;/&#50836;&#54620;&#49340;&#49436;1&#51109;.pptx" TargetMode="External"/><Relationship Id="rId172" Type="http://schemas.openxmlformats.org/officeDocument/2006/relationships/image" Target="../media/image80.png"/><Relationship Id="rId13" Type="http://schemas.openxmlformats.org/officeDocument/2006/relationships/slide" Target="slide12.xml"/><Relationship Id="rId18" Type="http://schemas.openxmlformats.org/officeDocument/2006/relationships/image" Target="../media/image3.png"/><Relationship Id="rId39" Type="http://schemas.openxmlformats.org/officeDocument/2006/relationships/hyperlink" Target="&#47196;&#47560;&#49436;12&#51109;.pptx" TargetMode="External"/><Relationship Id="rId109" Type="http://schemas.openxmlformats.org/officeDocument/2006/relationships/hyperlink" Target="../../&#44396;&#50557;PPT/30&#50500;&#47784;&#49828;/&#50500;&#47784;&#49828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../&#44396;&#50557;PPT/03&#47112;&#50948;&#44592;/&#47112;&#50948;&#44592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4396;&#50557;PPT/24&#50696;&#47112;&#48120;&#50556;/&#50696;&#47112;&#48120;&#50556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../&#44396;&#50557;PPT/38&#49828;&#44032;&#47028;/&#49828;&#44032;&#47028;.pptx" TargetMode="External"/><Relationship Id="rId141" Type="http://schemas.openxmlformats.org/officeDocument/2006/relationships/hyperlink" Target="../46%20&#44256;&#47536;&#46020;&#51204;&#49436;/&#44256;&#47536;&#46020;&#51204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59%20&#50556;&#44256;&#48372;&#49436;/&#50556;&#44256;&#48372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../&#44396;&#50557;PPT/12&#50676;&#50773;&#44592;&#54616;/&#50676;&#50773;&#44592;&#54616;.pptx" TargetMode="External"/><Relationship Id="rId92" Type="http://schemas.openxmlformats.org/officeDocument/2006/relationships/image" Target="../media/image40.png"/><Relationship Id="rId162" Type="http://schemas.openxmlformats.org/officeDocument/2006/relationships/image" Target="../media/image75.png"/><Relationship Id="rId183" Type="http://schemas.openxmlformats.org/officeDocument/2006/relationships/image" Target="../media/image99.png"/><Relationship Id="rId2" Type="http://schemas.openxmlformats.org/officeDocument/2006/relationships/slide" Target="slide1.xml"/><Relationship Id="rId29" Type="http://schemas.openxmlformats.org/officeDocument/2006/relationships/hyperlink" Target="&#47196;&#47560;&#49436;07&#51109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&#47196;&#47560;&#49436;15&#51109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../&#44396;&#50557;PPT/19&#49884;&#54200;/&#49884;&#54200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../&#44396;&#50557;PPT/33&#48120;&#44032;/&#48120;&#44032;.pptx" TargetMode="External"/><Relationship Id="rId131" Type="http://schemas.openxmlformats.org/officeDocument/2006/relationships/hyperlink" Target="../41%20&#47560;&#44032;&#48373;&#51020;/&#47560;&#44032;&#48373;&#5102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54%20&#46356;&#47784;&#45936;&#51204;&#49436;/&#46356;&#47784;&#45936;&#51204;&#49436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../&#44396;&#50557;PPT/06&#50668;&#54840;&#49688;&#50500;/&#50668;&#54840;&#49688;&#50500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73" Type="http://schemas.openxmlformats.org/officeDocument/2006/relationships/hyperlink" Target="../62%20&#50836;&#54620;&#51068;&#49436;/&#50836;&#54620;&#51068;&#49436;.pptx" TargetMode="External"/><Relationship Id="rId19" Type="http://schemas.openxmlformats.org/officeDocument/2006/relationships/hyperlink" Target="&#47196;&#47560;&#49436;0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9.png"/><Relationship Id="rId35" Type="http://schemas.openxmlformats.org/officeDocument/2006/relationships/hyperlink" Target="&#47196;&#47560;&#49436;10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../&#44396;&#50557;PPT/14&#50669;&#45824;&#54616;/&#50669;&#45824;&#54616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../&#44396;&#50557;PPT/28&#54840;&#49464;&#50500;/&#54840;&#49464;&#50500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49%20&#50640;&#48288;&#49548;&#49436;/&#50640;&#48288;&#49548;&#49436;.pptx" TargetMode="External"/><Relationship Id="rId168" Type="http://schemas.openxmlformats.org/officeDocument/2006/relationships/image" Target="../media/image78.png"/><Relationship Id="rId8" Type="http://schemas.openxmlformats.org/officeDocument/2006/relationships/slide" Target="slide7.xml"/><Relationship Id="rId51" Type="http://schemas.openxmlformats.org/officeDocument/2006/relationships/hyperlink" Target="../../&#44396;&#50557;PPT/02&#52636;&#50528;&#44413;&#44592;/&#52636;&#50528;&#44413;&#44592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../&#44396;&#50557;PPT/22&#50500;&#44032;/&#50500;&#44032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../&#44396;&#50557;PPT/36&#49828;&#48148;&#45264;/&#49828;&#48148;&#45264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57%20&#48716;&#47112;&#47788;&#49436;/&#48716;&#47112;&#47788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47196;&#47560;&#49436;0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../&#44396;&#50557;PPT/09&#49324;&#47924;&#50648;&#49345;/&#49324;&#47924;&#50648;&#49345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44%20&#49324;&#46020;&#54665;&#51204;/&#49324;&#46020;&#54665;&#51204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&#47196;&#47560;&#49436;13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../&#44396;&#50557;PPT/17&#50640;&#49828;&#45908;/&#50640;&#49828;&#45908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../&#44396;&#50557;PPT/31&#50724;&#48148;&#45852;/&#50724;&#48148;&#45852;1&#51109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52%20&#45936;&#49332;&#47196;&#45768;&#44032;&#51204;&#49436;/&#45936;&#49332;&#47196;&#45768;&#44032;&#51204;&#49436;.pptx" TargetMode="External"/><Relationship Id="rId174" Type="http://schemas.openxmlformats.org/officeDocument/2006/relationships/image" Target="../media/image81.png"/><Relationship Id="rId179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2.png"/><Relationship Id="rId57" Type="http://schemas.openxmlformats.org/officeDocument/2006/relationships/hyperlink" Target="../../&#44396;&#50557;PPT/04&#48124;&#49688;&#44592;/&#48124;&#49688;&#44592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../&#44396;&#50557;PPT/39&#47568;&#46972;&#44592;/&#47568;&#46972;&#44592;.pptx" TargetMode="External"/><Relationship Id="rId10" Type="http://schemas.openxmlformats.org/officeDocument/2006/relationships/slide" Target="slide9.xml"/><Relationship Id="rId31" Type="http://schemas.openxmlformats.org/officeDocument/2006/relationships/hyperlink" Target="&#47196;&#47560;&#49436;08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../&#44396;&#50557;PPT/11&#50676;&#50773;&#44592;&#49345;/&#50676;&#50773;&#44592;&#49345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4396;&#50557;PPT/25&#50696;&#47112;&#48120;&#50556;&#50528;&#44032;/&#50696;&#47112;&#48120;&#50556;&#50528;&#44032;.pptx" TargetMode="External"/><Relationship Id="rId101" Type="http://schemas.openxmlformats.org/officeDocument/2006/relationships/hyperlink" Target="../../&#44396;&#50557;PPT/26&#50640;&#49828;&#44180;/&#50640;&#49828;&#4418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47%20&#44256;&#47536;&#46020;&#54980;&#49436;/&#44256;&#47536;&#46020;&#54980;&#49436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60%20&#48288;&#46300;&#47196;&#51204;&#49436;/&#48288;&#46300;&#47196;&#51204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image" Target="../media/image84.png"/><Relationship Id="rId26" Type="http://schemas.openxmlformats.org/officeDocument/2006/relationships/image" Target="../media/image7.png"/><Relationship Id="rId47" Type="http://schemas.openxmlformats.org/officeDocument/2006/relationships/hyperlink" Target="&#47196;&#47560;&#49436;16&#51109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../&#44396;&#50557;PPT/20&#51104;&#50616;/&#51104;&#50616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42%20&#45572;&#44032;&#48373;&#51020;/&#45572;&#44032;&#48373;&#51020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image" Target="../media/image2.png"/><Relationship Id="rId37" Type="http://schemas.openxmlformats.org/officeDocument/2006/relationships/hyperlink" Target="&#47196;&#47560;&#49436;11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../&#44396;&#50557;PPT/15&#50640;&#49828;&#46972;/&#50640;&#49828;&#46972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../&#44396;&#50557;PPT/37&#54617;&#44060;/&#54617;&#44060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58%20&#55176;&#48652;&#47532;&#49436;/&#55176;&#48652;&#47532;&#49436;.pptx" TargetMode="External"/><Relationship Id="rId27" Type="http://schemas.openxmlformats.org/officeDocument/2006/relationships/hyperlink" Target="&#47196;&#47560;&#49436;06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../&#44396;&#50557;PPT/10&#49324;&#47924;&#50648;&#54616;/&#49324;&#47924;&#50648;&#54616;.pptx" TargetMode="External"/><Relationship Id="rId113" Type="http://schemas.openxmlformats.org/officeDocument/2006/relationships/hyperlink" Target="../../&#44396;&#50557;PPT/32&#50836;&#45208;/&#50836;&#45208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53%20&#45936;&#49332;&#47196;&#45768;&#44032;&#54980;&#49436;/&#45936;&#49332;&#47196;&#45768;&#44032;&#54980;&#49436;.pptx" TargetMode="External"/><Relationship Id="rId176" Type="http://schemas.openxmlformats.org/officeDocument/2006/relationships/image" Target="../media/image82.png"/><Relationship Id="rId17" Type="http://schemas.openxmlformats.org/officeDocument/2006/relationships/hyperlink" Target="&#47196;&#47560;&#49436;01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../&#44396;&#50557;PPT/05&#49888;&#47749;&#44592;/&#49888;&#47749;&#44592;.pptx" TargetMode="External"/><Relationship Id="rId103" Type="http://schemas.openxmlformats.org/officeDocument/2006/relationships/hyperlink" Target="../../&#44396;&#50557;PPT/27&#45796;&#45768;&#50648;/&#45796;&#45768;&#50648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../&#44396;&#50557;PPT/21&#51204;&#46020;&#49436;/&#51204;&#46020;&#49436;.pptx" TargetMode="External"/><Relationship Id="rId145" Type="http://schemas.openxmlformats.org/officeDocument/2006/relationships/hyperlink" Target="../48%20&#44040;&#46972;&#46356;&#50500;&#49436;/&#44040;&#46972;&#46356;&#50500;&#49436;.pptx" TargetMode="External"/><Relationship Id="rId166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8.png"/><Relationship Id="rId49" Type="http://schemas.openxmlformats.org/officeDocument/2006/relationships/hyperlink" Target="../../&#44396;-&#49888;&#50557;%20&#49457;&#44221;&#47785;&#47197;.pptx" TargetMode="External"/><Relationship Id="rId11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162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2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6480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0" name="AutoShape 2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798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1" name="AutoShape 2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116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2" name="AutoShape 2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9450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3" name="AutoShape 2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768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4" name="AutoShape 2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086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05" name="AutoShape 2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2404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06" name="AutoShape 2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722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07" name="AutoShape 3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040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08" name="AutoShape 3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5358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09" name="AutoShape 3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9676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10" name="AutoShape 3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010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111" name="AutoShape 3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832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4938"/>
              <a:ext cx="1228725" cy="285750"/>
            </a:xfrm>
            <a:prstGeom prst="rect">
              <a:avLst/>
            </a:prstGeom>
          </p:spPr>
        </p:pic>
        <p:grpSp>
          <p:nvGrpSpPr>
            <p:cNvPr id="20" name="그룹 19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1" name="그룹 20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89" name="Picture 129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30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31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32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33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34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35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3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4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41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42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43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44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2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2" name="그룹 21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3" name="그림 85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6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7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8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9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0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1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2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3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4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5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6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7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8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9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0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1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2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3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4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5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6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7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8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9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7" name="직선 연결선 10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직선 연결선 10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>
            <a:extLst>
              <a:ext uri="{FF2B5EF4-FFF2-40B4-BE49-F238E27FC236}">
                <a16:creationId xmlns:a16="http://schemas.microsoft.com/office/drawing/2014/main" id="{48AE9161-D23C-40EA-90C3-2E6CA564AB97}"/>
              </a:ext>
            </a:extLst>
          </p:cNvPr>
          <p:cNvPicPr>
            <a:picLocks noChangeAspect="1"/>
          </p:cNvPicPr>
          <p:nvPr/>
        </p:nvPicPr>
        <p:blipFill>
          <a:blip r:embed="rId18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AutoShap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162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4" name="AutoShape 2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6480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5" name="AutoShape 2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798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6" name="AutoShape 2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116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7" name="AutoShape 2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9450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28" name="AutoShape 2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768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29" name="AutoShape 2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086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30" name="AutoShape 2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2404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1" name="AutoShape 2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722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2" name="AutoShape 3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040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33" name="AutoShape 3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5358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34" name="AutoShape 3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9676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35" name="AutoShape 3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010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5136" name="AutoShape 3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832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4938"/>
              <a:ext cx="12287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88" name="Picture 129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30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31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32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33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34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35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3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41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42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43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44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2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2" name="그림 85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6" name="직선 연결선 10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495AA48F-54D7-426B-B120-CBC120D2861E}"/>
              </a:ext>
            </a:extLst>
          </p:cNvPr>
          <p:cNvPicPr>
            <a:picLocks noChangeAspect="1"/>
          </p:cNvPicPr>
          <p:nvPr/>
        </p:nvPicPr>
        <p:blipFill>
          <a:blip r:embed="rId18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AutoShap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162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8" name="AutoShape 2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6480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9" name="AutoShape 2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798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50" name="AutoShape 2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116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1" name="AutoShape 2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9450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2" name="AutoShape 2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768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3" name="AutoShape 2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086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4" name="AutoShape 2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2404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55" name="AutoShape 2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722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56" name="AutoShape 3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040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57" name="AutoShape 3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5358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58" name="AutoShape 3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9676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59" name="AutoShape 3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010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6160" name="AutoShape 3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832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4938"/>
              <a:ext cx="12287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88" name="Picture 129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30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31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32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33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34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35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3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41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42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43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44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2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2" name="그림 85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6" name="직선 연결선 10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9F96111F-D266-4356-8639-3C390E742137}"/>
              </a:ext>
            </a:extLst>
          </p:cNvPr>
          <p:cNvPicPr>
            <a:picLocks noChangeAspect="1"/>
          </p:cNvPicPr>
          <p:nvPr/>
        </p:nvPicPr>
        <p:blipFill>
          <a:blip r:embed="rId18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AutoShap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162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2" name="AutoShape 2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6480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3" name="AutoShape 2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798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4" name="AutoShape 2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116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5" name="AutoShape 2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9450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6" name="AutoShape 2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768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77" name="AutoShape 2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086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78" name="AutoShape 2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2404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79" name="AutoShape 2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722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80" name="AutoShape 3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040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1" name="AutoShape 3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5358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82" name="AutoShape 3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9676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83" name="AutoShape 3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010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7184" name="AutoShape 3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832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4938"/>
              <a:ext cx="12287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88" name="Picture 129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30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31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32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33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34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35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3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41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42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43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44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2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2" name="그림 85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6" name="직선 연결선 10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3BC4F446-3101-4515-8566-FC2B3F486993}"/>
              </a:ext>
            </a:extLst>
          </p:cNvPr>
          <p:cNvPicPr>
            <a:picLocks noChangeAspect="1"/>
          </p:cNvPicPr>
          <p:nvPr/>
        </p:nvPicPr>
        <p:blipFill>
          <a:blip r:embed="rId18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AutoShap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162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6" name="AutoShape 2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6480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7" name="AutoShape 2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798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8" name="AutoShape 2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116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199" name="AutoShape 2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9450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200" name="AutoShape 2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768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1" name="AutoShape 2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086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2" name="AutoShape 2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2404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3" name="AutoShape 2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722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04" name="AutoShape 3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040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05" name="AutoShape 3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5358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06" name="AutoShape 3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9676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07" name="AutoShape 3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010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8208" name="AutoShape 3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832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4938"/>
              <a:ext cx="12287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88" name="Picture 129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30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31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32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33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34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35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3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41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42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43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44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2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2" name="그림 85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6" name="직선 연결선 10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8A900EE4-CF9C-4629-AE71-C65F1C1844C9}"/>
              </a:ext>
            </a:extLst>
          </p:cNvPr>
          <p:cNvPicPr>
            <a:picLocks noChangeAspect="1"/>
          </p:cNvPicPr>
          <p:nvPr/>
        </p:nvPicPr>
        <p:blipFill>
          <a:blip r:embed="rId18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AutoShap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162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20" name="AutoShape 2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6480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1" name="AutoShape 2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798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2" name="AutoShape 2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116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3" name="AutoShape 2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9450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4" name="AutoShape 2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768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5" name="AutoShape 2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086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26" name="AutoShape 2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2404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27" name="AutoShape 2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722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28" name="AutoShape 3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040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29" name="AutoShape 3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5358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30" name="AutoShape 3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9676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31" name="AutoShape 3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010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9232" name="AutoShape 3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832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4938"/>
              <a:ext cx="12287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88" name="Picture 129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30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31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32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33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34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35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3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41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42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43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44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2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2" name="그림 85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6" name="직선 연결선 10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DE3D67FB-B2EE-4A3F-8B2C-8104BFF51919}"/>
              </a:ext>
            </a:extLst>
          </p:cNvPr>
          <p:cNvPicPr>
            <a:picLocks noChangeAspect="1"/>
          </p:cNvPicPr>
          <p:nvPr/>
        </p:nvPicPr>
        <p:blipFill>
          <a:blip r:embed="rId18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AutoShap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162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4" name="AutoShape 2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480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5" name="AutoShape 2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0798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6" name="AutoShape 24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116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7" name="AutoShape 2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9450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48" name="AutoShape 26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768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49" name="AutoShape 27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086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50" name="AutoShape 28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2404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1" name="AutoShape 2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722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2" name="AutoShape 30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040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53" name="AutoShape 3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5358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54" name="AutoShape 32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9676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55" name="AutoShape 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010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0256" name="AutoShape 3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832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4938"/>
              <a:ext cx="12287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88" name="Picture 129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30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31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32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33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34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3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3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4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4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4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4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20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2" name="그림 85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6" name="직선 연결선 10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26968D01-EEBC-4E7E-9908-EC8E0C25F252}"/>
              </a:ext>
            </a:extLst>
          </p:cNvPr>
          <p:cNvPicPr>
            <a:picLocks noChangeAspect="1"/>
          </p:cNvPicPr>
          <p:nvPr/>
        </p:nvPicPr>
        <p:blipFill>
          <a:blip r:embed="rId18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AutoShap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162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2" name="AutoShape 2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6480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3" name="AutoShape 2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798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4" name="AutoShape 2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116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5" name="AutoShape 2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9450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6" name="AutoShape 2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768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297" name="AutoShape 2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086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298" name="AutoShape 2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2404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299" name="AutoShape 2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722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300" name="AutoShape 3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040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1" name="AutoShape 3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5358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02" name="AutoShape 3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9676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03" name="AutoShape 3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010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2304" name="AutoShape 3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832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4938"/>
              <a:ext cx="12287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88" name="Picture 129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30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31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32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33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34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35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3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41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42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43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44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2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2" name="그림 85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6" name="직선 연결선 10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0D06A5CB-4F96-42E7-A0AA-90ECF8BD97A6}"/>
              </a:ext>
            </a:extLst>
          </p:cNvPr>
          <p:cNvPicPr>
            <a:picLocks noChangeAspect="1"/>
          </p:cNvPicPr>
          <p:nvPr/>
        </p:nvPicPr>
        <p:blipFill>
          <a:blip r:embed="rId18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AutoShap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162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6" name="AutoShape 2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6480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7" name="AutoShape 2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798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18" name="AutoShape 2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116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19" name="AutoShape 2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9450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20" name="AutoShape 2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768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1" name="AutoShape 2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086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2" name="AutoShape 2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2404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3" name="AutoShape 2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722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24" name="AutoShape 3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040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25" name="AutoShape 3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5358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26" name="AutoShape 3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9676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27" name="AutoShape 3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010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3328" name="AutoShape 3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832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4938"/>
              <a:ext cx="12287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88" name="Picture 129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30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31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32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33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34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35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3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41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42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43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44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2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2" name="그림 85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6" name="직선 연결선 10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DF45978A-0B09-456E-8B9E-E033556F1880}"/>
              </a:ext>
            </a:extLst>
          </p:cNvPr>
          <p:cNvPicPr>
            <a:picLocks noChangeAspect="1"/>
          </p:cNvPicPr>
          <p:nvPr/>
        </p:nvPicPr>
        <p:blipFill>
          <a:blip r:embed="rId18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AutoShap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162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4340" name="AutoShape 2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6480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1" name="AutoShape 2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798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2" name="AutoShape 2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116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3" name="AutoShape 2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9450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4" name="AutoShape 2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768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45" name="AutoShape 2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086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46" name="AutoShape 2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2404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47" name="AutoShape 2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722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48" name="AutoShape 3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040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49" name="AutoShape 3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5358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4350" name="AutoShape 3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9676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4351" name="AutoShape 3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010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4352" name="AutoShape 3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832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4938"/>
              <a:ext cx="12287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88" name="Picture 129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30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31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32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33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34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35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3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41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42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43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44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2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2" name="그림 85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6" name="직선 연결선 10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647BBF41-7EE8-4449-A591-080360580EF0}"/>
              </a:ext>
            </a:extLst>
          </p:cNvPr>
          <p:cNvPicPr>
            <a:picLocks noChangeAspect="1"/>
          </p:cNvPicPr>
          <p:nvPr/>
        </p:nvPicPr>
        <p:blipFill>
          <a:blip r:embed="rId18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AutoShap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162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5364" name="AutoShape 2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6480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5" name="AutoShape 2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798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6" name="AutoShape 2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116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67" name="AutoShape 2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9450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68" name="AutoShape 2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768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69" name="AutoShape 2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086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70" name="AutoShape 2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2404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1" name="AutoShape 2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722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2" name="AutoShape 3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040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73" name="AutoShape 3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5358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74" name="AutoShape 3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9676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75" name="AutoShape 3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010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5376" name="AutoShape 3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832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4938"/>
              <a:ext cx="12287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88" name="Picture 129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30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31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32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33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34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35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3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41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42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43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44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2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2" name="그림 85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6" name="직선 연결선 10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B4241857-43DB-4094-9D78-5318D39D5274}"/>
              </a:ext>
            </a:extLst>
          </p:cNvPr>
          <p:cNvPicPr>
            <a:picLocks noChangeAspect="1"/>
          </p:cNvPicPr>
          <p:nvPr/>
        </p:nvPicPr>
        <p:blipFill>
          <a:blip r:embed="rId18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AutoShap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162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6388" name="AutoShape 2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6480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89" name="AutoShape 2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798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90" name="AutoShape 2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116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1" name="AutoShape 2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9450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2" name="AutoShape 2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768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3" name="AutoShape 2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086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4" name="AutoShape 2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2404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395" name="AutoShape 2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722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396" name="AutoShape 3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040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397" name="AutoShape 3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5358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398" name="AutoShape 3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9676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399" name="AutoShape 3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010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6400" name="AutoShape 3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832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4938"/>
              <a:ext cx="12287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88" name="Picture 129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30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31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32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33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34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35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3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41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42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43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44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2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2" name="그림 85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6" name="직선 연결선 10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0F91FACE-2452-4CF5-82C4-0DB93DE10AE3}"/>
              </a:ext>
            </a:extLst>
          </p:cNvPr>
          <p:cNvPicPr>
            <a:picLocks noChangeAspect="1"/>
          </p:cNvPicPr>
          <p:nvPr/>
        </p:nvPicPr>
        <p:blipFill>
          <a:blip r:embed="rId18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AutoShap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162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7412" name="AutoShape 2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6480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7413" name="AutoShape 2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798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7414" name="AutoShape 2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116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7415" name="AutoShape 2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9450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7416" name="AutoShape 2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768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7417" name="AutoShape 2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086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7418" name="AutoShape 2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2404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7419" name="AutoShape 2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722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7420" name="AutoShape 3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040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7421" name="AutoShape 3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5358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7422" name="AutoShape 3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9676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7423" name="AutoShape 3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010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u="sng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7424" name="AutoShape 3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832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4938"/>
              <a:ext cx="12287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88" name="Picture 129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30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31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32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33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34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35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3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41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42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43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44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2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2" name="그림 85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6" name="직선 연결선 10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9DF7C8D0-14CF-4829-BA72-39132E2B43AA}"/>
              </a:ext>
            </a:extLst>
          </p:cNvPr>
          <p:cNvPicPr>
            <a:picLocks noChangeAspect="1"/>
          </p:cNvPicPr>
          <p:nvPr/>
        </p:nvPicPr>
        <p:blipFill>
          <a:blip r:embed="rId18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AutoShap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162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8436" name="AutoShape 2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6480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8437" name="AutoShape 2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798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8438" name="AutoShape 2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11676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8439" name="AutoShape 2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9450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8440" name="AutoShape 2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768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8441" name="AutoShape 2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086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8442" name="AutoShape 2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2404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8443" name="AutoShape 2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722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8444" name="AutoShape 3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040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8445" name="AutoShape 3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5358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8446" name="AutoShape 3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967664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8447" name="AutoShape 3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010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8448" name="AutoShape 3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832851" y="64531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 i="1" u="sng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4938"/>
              <a:ext cx="12287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88" name="Picture 129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30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31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32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33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34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35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3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3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3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4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41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42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43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44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2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2" name="그림 85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6" name="직선 연결선 10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D8761C29-EF58-49B5-A80B-906E6991EA04}"/>
              </a:ext>
            </a:extLst>
          </p:cNvPr>
          <p:cNvPicPr>
            <a:picLocks noChangeAspect="1"/>
          </p:cNvPicPr>
          <p:nvPr/>
        </p:nvPicPr>
        <p:blipFill>
          <a:blip r:embed="rId18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테마2</Template>
  <TotalTime>39</TotalTime>
  <Words>197</Words>
  <Application>Microsoft Office PowerPoint</Application>
  <PresentationFormat>와이드스크린</PresentationFormat>
  <Paragraphs>197</Paragraphs>
  <Slides>14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9" baseType="lpstr">
      <vt:lpstr>HY견명조</vt:lpstr>
      <vt:lpstr>굴림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로마서13장</dc:title>
  <dc:creator>김창운</dc:creator>
  <cp:lastModifiedBy>kim ch w</cp:lastModifiedBy>
  <cp:revision>21</cp:revision>
  <dcterms:created xsi:type="dcterms:W3CDTF">2007-06-27T17:19:01Z</dcterms:created>
  <dcterms:modified xsi:type="dcterms:W3CDTF">2020-01-08T04:02:29Z</dcterms:modified>
</cp:coreProperties>
</file>