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8" autoAdjust="0"/>
    <p:restoredTop sz="94660"/>
  </p:normalViewPr>
  <p:slideViewPr>
    <p:cSldViewPr>
      <p:cViewPr varScale="1">
        <p:scale>
          <a:sx n="46" d="100"/>
          <a:sy n="46" d="100"/>
        </p:scale>
        <p:origin x="48" y="6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D7248AF5-F7F6-458A-B251-B758D17A208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6B4A2-B710-4B0D-801B-0D8F9BA87E2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7016718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0FA36-AB7F-43EB-BCE8-03D2FBD5EAD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97327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676F3-5715-43AB-98DB-2F456B8E527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641097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3CB39-D6BE-4812-A2EA-49C1292D889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5224720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5BB70-968A-4243-89C9-DA5B9B3D7D8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6348763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0AAEA-A460-49DB-B35F-C3D53322122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3012614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344D1-F9C3-4D87-B66D-EF9D94566E4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3199413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30831-95A7-45FE-9FBC-5695E6B685D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6098037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17E34-8F13-4414-8440-D6545E9558C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8218957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D188E-4978-417B-8A13-1230219AD5C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5056832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DE06D-EAFE-429E-A1C9-C3C46161D5C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334510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54EFA1F1-E140-4E26-B123-BA8AF2EF5D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54840;&#49464;&#50500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54840;&#49464;&#50500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54840;&#49464;&#50500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54840;&#49464;&#50500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54840;&#49464;&#50500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54840;&#49464;&#50500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54840;&#49464;&#50500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54840;&#49464;&#50500;02&#51109;.pptx" TargetMode="External"/><Relationship Id="rId30" Type="http://schemas.openxmlformats.org/officeDocument/2006/relationships/hyperlink" Target="&#54840;&#49464;&#50500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54840;&#49464;&#50500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84.png"/><Relationship Id="rId15" Type="http://schemas.openxmlformats.org/officeDocument/2006/relationships/image" Target="../media/image4.png"/><Relationship Id="rId36" Type="http://schemas.openxmlformats.org/officeDocument/2006/relationships/hyperlink" Target="&#54840;&#49464;&#50500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4840;&#49464;&#50500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54840;&#49464;&#50500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54840;&#49464;&#50500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54840;&#49464;&#50500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54840;&#49464;&#50500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54840;&#49464;&#50500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54840;&#49464;&#50500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54840;&#49464;&#50500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54840;&#49464;&#50500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54840;&#49464;&#50500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54840;&#49464;&#50500;02&#51109;.pptx" TargetMode="External"/><Relationship Id="rId30" Type="http://schemas.openxmlformats.org/officeDocument/2006/relationships/hyperlink" Target="&#54840;&#49464;&#50500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54840;&#49464;&#50500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85.png"/><Relationship Id="rId15" Type="http://schemas.openxmlformats.org/officeDocument/2006/relationships/image" Target="../media/image4.png"/><Relationship Id="rId36" Type="http://schemas.openxmlformats.org/officeDocument/2006/relationships/hyperlink" Target="&#54840;&#49464;&#50500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4840;&#49464;&#50500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54840;&#49464;&#50500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54840;&#49464;&#50500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54840;&#49464;&#50500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54840;&#49464;&#50500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54840;&#49464;&#50500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54840;&#49464;&#50500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54840;&#49464;&#50500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54840;&#49464;&#50500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54840;&#49464;&#50500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54840;&#49464;&#50500;02&#51109;.pptx" TargetMode="External"/><Relationship Id="rId30" Type="http://schemas.openxmlformats.org/officeDocument/2006/relationships/hyperlink" Target="&#54840;&#49464;&#50500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54840;&#49464;&#50500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86.png"/><Relationship Id="rId15" Type="http://schemas.openxmlformats.org/officeDocument/2006/relationships/image" Target="../media/image4.png"/><Relationship Id="rId36" Type="http://schemas.openxmlformats.org/officeDocument/2006/relationships/hyperlink" Target="&#54840;&#49464;&#50500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4840;&#49464;&#50500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54840;&#49464;&#50500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54840;&#49464;&#50500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54840;&#49464;&#50500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54840;&#49464;&#50500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54840;&#49464;&#50500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54840;&#49464;&#50500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54840;&#49464;&#50500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54840;&#49464;&#50500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54840;&#49464;&#50500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54840;&#49464;&#50500;02&#51109;.pptx" TargetMode="External"/><Relationship Id="rId30" Type="http://schemas.openxmlformats.org/officeDocument/2006/relationships/hyperlink" Target="&#54840;&#49464;&#50500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54840;&#49464;&#50500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87.png"/><Relationship Id="rId15" Type="http://schemas.openxmlformats.org/officeDocument/2006/relationships/image" Target="../media/image4.png"/><Relationship Id="rId36" Type="http://schemas.openxmlformats.org/officeDocument/2006/relationships/hyperlink" Target="&#54840;&#49464;&#50500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4840;&#49464;&#50500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54840;&#49464;&#50500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54840;&#49464;&#50500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54840;&#49464;&#50500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54840;&#49464;&#50500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54840;&#49464;&#50500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54840;&#49464;&#50500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54840;&#49464;&#50500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54840;&#49464;&#50500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54840;&#49464;&#50500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54840;&#49464;&#50500;02&#51109;.pptx" TargetMode="External"/><Relationship Id="rId30" Type="http://schemas.openxmlformats.org/officeDocument/2006/relationships/hyperlink" Target="&#54840;&#49464;&#50500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54840;&#49464;&#50500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88.png"/><Relationship Id="rId15" Type="http://schemas.openxmlformats.org/officeDocument/2006/relationships/image" Target="../media/image4.png"/><Relationship Id="rId36" Type="http://schemas.openxmlformats.org/officeDocument/2006/relationships/hyperlink" Target="&#54840;&#49464;&#50500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4840;&#49464;&#50500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54840;&#49464;&#50500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54840;&#49464;&#50500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54840;&#49464;&#50500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54840;&#49464;&#50500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54840;&#49464;&#50500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54840;&#49464;&#50500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54840;&#49464;&#50500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54840;&#49464;&#50500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54840;&#49464;&#50500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54840;&#49464;&#50500;02&#51109;.pptx" TargetMode="External"/><Relationship Id="rId30" Type="http://schemas.openxmlformats.org/officeDocument/2006/relationships/hyperlink" Target="&#54840;&#49464;&#50500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54840;&#49464;&#50500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89.png"/><Relationship Id="rId15" Type="http://schemas.openxmlformats.org/officeDocument/2006/relationships/image" Target="../media/image4.png"/><Relationship Id="rId36" Type="http://schemas.openxmlformats.org/officeDocument/2006/relationships/hyperlink" Target="&#54840;&#49464;&#50500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4840;&#49464;&#50500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54840;&#49464;&#50500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54840;&#49464;&#50500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54840;&#49464;&#50500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54840;&#49464;&#50500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54840;&#49464;&#50500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54840;&#49464;&#50500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54840;&#49464;&#50500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54840;&#49464;&#50500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54840;&#49464;&#50500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54840;&#49464;&#50500;02&#51109;.pptx" TargetMode="External"/><Relationship Id="rId30" Type="http://schemas.openxmlformats.org/officeDocument/2006/relationships/hyperlink" Target="&#54840;&#49464;&#50500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54840;&#49464;&#50500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90.png"/><Relationship Id="rId15" Type="http://schemas.openxmlformats.org/officeDocument/2006/relationships/image" Target="../media/image4.png"/><Relationship Id="rId36" Type="http://schemas.openxmlformats.org/officeDocument/2006/relationships/hyperlink" Target="&#54840;&#49464;&#50500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4840;&#49464;&#50500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54840;&#49464;&#50500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54840;&#49464;&#50500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54840;&#49464;&#50500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54840;&#49464;&#50500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54840;&#49464;&#50500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54840;&#49464;&#50500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54840;&#49464;&#50500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54840;&#49464;&#50500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54840;&#49464;&#50500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54840;&#49464;&#50500;02&#51109;.pptx" TargetMode="External"/><Relationship Id="rId30" Type="http://schemas.openxmlformats.org/officeDocument/2006/relationships/hyperlink" Target="&#54840;&#49464;&#50500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54840;&#49464;&#50500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91.png"/><Relationship Id="rId15" Type="http://schemas.openxmlformats.org/officeDocument/2006/relationships/image" Target="../media/image4.png"/><Relationship Id="rId36" Type="http://schemas.openxmlformats.org/officeDocument/2006/relationships/hyperlink" Target="&#54840;&#49464;&#50500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4840;&#49464;&#50500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54840;&#49464;&#50500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54840;&#49464;&#50500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54840;&#49464;&#50500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54840;&#49464;&#50500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54840;&#49464;&#50500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54840;&#49464;&#50500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54840;&#49464;&#50500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54840;&#49464;&#50500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54840;&#49464;&#50500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54840;&#49464;&#50500;02&#51109;.pptx" TargetMode="External"/><Relationship Id="rId30" Type="http://schemas.openxmlformats.org/officeDocument/2006/relationships/hyperlink" Target="&#54840;&#49464;&#50500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54840;&#49464;&#50500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92.png"/><Relationship Id="rId15" Type="http://schemas.openxmlformats.org/officeDocument/2006/relationships/image" Target="../media/image4.png"/><Relationship Id="rId36" Type="http://schemas.openxmlformats.org/officeDocument/2006/relationships/hyperlink" Target="&#54840;&#49464;&#50500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54840;&#49464;&#50500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54840;&#49464;&#50500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54840;&#49464;&#50500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448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23219" y="-26988"/>
            <a:ext cx="11040180" cy="5977011"/>
            <a:chOff x="323219" y="-26988"/>
            <a:chExt cx="11040180" cy="59770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19" y="333377"/>
              <a:ext cx="1228725" cy="285750"/>
            </a:xfrm>
            <a:prstGeom prst="rect">
              <a:avLst/>
            </a:prstGeom>
          </p:spPr>
        </p:pic>
        <p:grpSp>
          <p:nvGrpSpPr>
            <p:cNvPr id="15" name="그룹 14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16" name="그룹 15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4" name="Picture 20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20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20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20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20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1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1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1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1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7" name="그룹 16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448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323219" y="-26988"/>
            <a:ext cx="11040180" cy="5977011"/>
            <a:chOff x="323219" y="-26988"/>
            <a:chExt cx="11040180" cy="597701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19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3" name="Picture 20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20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20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20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20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20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1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1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1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1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323219" y="-26988"/>
            <a:ext cx="11040180" cy="5977011"/>
            <a:chOff x="323219" y="-26988"/>
            <a:chExt cx="11040180" cy="597701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19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3" name="Picture 20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20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20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20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20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20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1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1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1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1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448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323219" y="-26988"/>
            <a:ext cx="11040180" cy="5977011"/>
            <a:chOff x="323219" y="-26988"/>
            <a:chExt cx="11040180" cy="597701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19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3" name="Picture 20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20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20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20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20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20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1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1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1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1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448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323219" y="-26988"/>
            <a:ext cx="11040180" cy="5977011"/>
            <a:chOff x="323219" y="-26988"/>
            <a:chExt cx="11040180" cy="597701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19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3" name="Picture 20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20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20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20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20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20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1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1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1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1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323219" y="-26988"/>
            <a:ext cx="11040180" cy="5977011"/>
            <a:chOff x="323219" y="-26988"/>
            <a:chExt cx="11040180" cy="597701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19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3" name="Picture 20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20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20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20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20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20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1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1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1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1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323219" y="-26988"/>
            <a:ext cx="11040180" cy="5977011"/>
            <a:chOff x="323219" y="-26988"/>
            <a:chExt cx="11040180" cy="597701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19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3" name="Picture 20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20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20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20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20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20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1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1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1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1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448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323219" y="-26988"/>
            <a:ext cx="11040180" cy="5977011"/>
            <a:chOff x="323219" y="-26988"/>
            <a:chExt cx="11040180" cy="597701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19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3" name="Picture 20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20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20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20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20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20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1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1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1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1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323219" y="-26988"/>
            <a:ext cx="11040180" cy="5977011"/>
            <a:chOff x="323219" y="-26988"/>
            <a:chExt cx="11040180" cy="597701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19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3" name="Picture 20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20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20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20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20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20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1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1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1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1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57</TotalTime>
  <Words>81</Words>
  <Application>Microsoft Office PowerPoint</Application>
  <PresentationFormat>와이드스크린</PresentationFormat>
  <Paragraphs>81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5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호세아14장</dc:title>
  <dc:creator>김창운</dc:creator>
  <cp:lastModifiedBy>kim ch w</cp:lastModifiedBy>
  <cp:revision>49</cp:revision>
  <dcterms:created xsi:type="dcterms:W3CDTF">2007-06-27T16:46:10Z</dcterms:created>
  <dcterms:modified xsi:type="dcterms:W3CDTF">2019-11-14T01:34:59Z</dcterms:modified>
</cp:coreProperties>
</file>