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3"/>
  </p:notes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  <p:sldId id="276" r:id="rId11"/>
    <p:sldId id="278" r:id="rId12"/>
    <p:sldId id="280" r:id="rId13"/>
    <p:sldId id="282" r:id="rId14"/>
    <p:sldId id="284" r:id="rId15"/>
    <p:sldId id="286" r:id="rId16"/>
    <p:sldId id="288" r:id="rId17"/>
    <p:sldId id="290" r:id="rId18"/>
    <p:sldId id="292" r:id="rId19"/>
    <p:sldId id="294" r:id="rId20"/>
    <p:sldId id="296" r:id="rId21"/>
    <p:sldId id="298" r:id="rId22"/>
    <p:sldId id="300" r:id="rId23"/>
    <p:sldId id="302" r:id="rId24"/>
    <p:sldId id="304" r:id="rId25"/>
    <p:sldId id="306" r:id="rId26"/>
    <p:sldId id="308" r:id="rId27"/>
    <p:sldId id="310" r:id="rId28"/>
    <p:sldId id="312" r:id="rId29"/>
    <p:sldId id="314" r:id="rId30"/>
    <p:sldId id="316" r:id="rId31"/>
    <p:sldId id="318" r:id="rId32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12" autoAdjust="0"/>
    <p:restoredTop sz="94660"/>
  </p:normalViewPr>
  <p:slideViewPr>
    <p:cSldViewPr>
      <p:cViewPr varScale="1">
        <p:scale>
          <a:sx n="55" d="100"/>
          <a:sy n="55" d="100"/>
        </p:scale>
        <p:origin x="108" y="13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313385F8-3497-44B9-BD84-E3B82916FF8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3장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31490A-DC2F-47C8-8C66-CE393BAA46F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75018949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3501" y="714376"/>
            <a:ext cx="9048780" cy="4643451"/>
          </a:xfrm>
        </p:spPr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  <a:lvl2pPr>
              <a:defRPr>
                <a:latin typeface="HY견명조" pitchFamily="18" charset="-127"/>
                <a:ea typeface="HY견명조" pitchFamily="18" charset="-127"/>
              </a:defRPr>
            </a:lvl2pPr>
            <a:lvl3pPr>
              <a:defRPr>
                <a:latin typeface="HY견명조" pitchFamily="18" charset="-127"/>
                <a:ea typeface="HY견명조" pitchFamily="18" charset="-127"/>
              </a:defRPr>
            </a:lvl3pPr>
            <a:lvl4pPr>
              <a:defRPr>
                <a:latin typeface="HY견명조" pitchFamily="18" charset="-127"/>
                <a:ea typeface="HY견명조" pitchFamily="18" charset="-127"/>
              </a:defRPr>
            </a:lvl4pPr>
            <a:lvl5pPr>
              <a:defRPr>
                <a:latin typeface="HY견명조" pitchFamily="18" charset="-127"/>
                <a:ea typeface="HY견명조" pitchFamily="18" charset="-127"/>
              </a:defRPr>
            </a:lvl5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로마서 3장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285D25-722C-4D28-B282-D48127FEB29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008099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3장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C03E33-7DBF-46EA-A260-BF486209BE2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48265592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12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3장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6BD8B-842C-4AA0-951C-4A65890D70A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02763909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3장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DDB130-B74D-4E02-A006-6DDAA40FCA7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4509135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3장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73B5D7-3544-4FDA-BAE7-ED105DE07B3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64751309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3장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3ECFB8-6B59-4F11-A233-EDF457DD4E3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36772284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3장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E015C4-51EB-4278-B169-82559749C18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04468532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3장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93F93E-60A4-4F2F-A9DB-202978434BB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94760734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3장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C88790-DA18-4EB5-96E7-EAF35849222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1967297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472757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472757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3장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8547C6-A118-4EF0-BC8F-10AF1C89E9A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3172812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3501" y="714375"/>
            <a:ext cx="9048751" cy="5143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84167" y="61658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2000" b="1">
                <a:solidFill>
                  <a:srgbClr val="FFFF66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로마서 3장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0F843934-4468-4BE4-9F2D-BA64D2622A9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4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/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3600">
          <a:solidFill>
            <a:srgbClr val="FFFF66"/>
          </a:solidFill>
          <a:latin typeface="+mn-ea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30.xml"/><Relationship Id="rId42" Type="http://schemas.openxmlformats.org/officeDocument/2006/relationships/hyperlink" Target="&#47196;&#47560;&#49436;05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../&#44396;&#50557;PPT/09&#49324;&#47924;&#50648;&#49345;/&#49324;&#47924;&#50648;&#49345;.pptx" TargetMode="External"/><Relationship Id="rId138" Type="http://schemas.openxmlformats.org/officeDocument/2006/relationships/hyperlink" Target="../../&#44396;&#50557;PPT/36&#49828;&#48148;&#45264;/&#49828;&#48148;&#45264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52%20&#45936;&#49332;&#47196;&#45768;&#44032;&#51204;&#49436;/&#45936;&#49332;&#47196;&#45768;&#44032;&#51204;&#49436;.pptx" TargetMode="External"/><Relationship Id="rId191" Type="http://schemas.openxmlformats.org/officeDocument/2006/relationships/image" Target="../media/image81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image" Target="../media/image12.png"/><Relationship Id="rId74" Type="http://schemas.openxmlformats.org/officeDocument/2006/relationships/hyperlink" Target="../../&#44396;&#50557;PPT/04&#48124;&#49688;&#44592;/&#48124;&#49688;&#44592;.pptx" TargetMode="External"/><Relationship Id="rId128" Type="http://schemas.openxmlformats.org/officeDocument/2006/relationships/hyperlink" Target="../../&#44396;&#50557;PPT/31&#50724;&#48148;&#45852;/&#50724;&#48148;&#45852;1&#51109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47%20&#44256;&#47536;&#46020;&#54980;&#49436;/&#44256;&#47536;&#46020;&#54980;&#49436;.pptx" TargetMode="External"/><Relationship Id="rId181" Type="http://schemas.openxmlformats.org/officeDocument/2006/relationships/image" Target="../media/image76.png"/><Relationship Id="rId22" Type="http://schemas.openxmlformats.org/officeDocument/2006/relationships/slide" Target="slide11.xml"/><Relationship Id="rId43" Type="http://schemas.openxmlformats.org/officeDocument/2006/relationships/image" Target="../media/image7.png"/><Relationship Id="rId64" Type="http://schemas.openxmlformats.org/officeDocument/2006/relationships/hyperlink" Target="&#47196;&#47560;&#49436;16&#51109;.pptx" TargetMode="External"/><Relationship Id="rId118" Type="http://schemas.openxmlformats.org/officeDocument/2006/relationships/hyperlink" Target="../../&#44396;&#50557;PPT/26&#50640;&#49828;&#44180;/&#50640;&#49828;&#44180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42%20&#45572;&#44032;&#48373;&#51020;/&#45572;&#44032;&#48373;&#51020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hyperlink" Target="../../&#44396;&#50557;PPT/21&#51204;&#46020;&#49436;/&#51204;&#46020;&#49436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47196;&#47560;&#49436;11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../&#44396;&#50557;PPT/15&#50640;&#49828;&#46972;/&#50640;&#49828;&#46972;.pptx" TargetMode="External"/><Relationship Id="rId140" Type="http://schemas.openxmlformats.org/officeDocument/2006/relationships/hyperlink" Target="../../&#44396;&#50557;PPT/37&#54617;&#44060;/&#54617;&#44060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5.png"/><Relationship Id="rId44" Type="http://schemas.openxmlformats.org/officeDocument/2006/relationships/hyperlink" Target="&#47196;&#47560;&#49436;06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../../&#44396;&#50557;PPT/10&#49324;&#47924;&#50648;&#54616;/&#49324;&#47924;&#50648;&#54616;.pptx" TargetMode="External"/><Relationship Id="rId130" Type="http://schemas.openxmlformats.org/officeDocument/2006/relationships/hyperlink" Target="../../&#44396;&#50557;PPT/32&#50836;&#45208;/&#50836;&#45208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53%20&#45936;&#49332;&#47196;&#45768;&#44032;&#54980;&#49436;/&#45936;&#49332;&#47196;&#45768;&#44032;&#54980;&#49436;.pptx" TargetMode="External"/><Relationship Id="rId193" Type="http://schemas.openxmlformats.org/officeDocument/2006/relationships/image" Target="../media/image82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hyperlink" Target="&#47196;&#47560;&#49436;01&#51109;.pptx" TargetMode="External"/><Relationship Id="rId55" Type="http://schemas.openxmlformats.org/officeDocument/2006/relationships/image" Target="../media/image13.png"/><Relationship Id="rId76" Type="http://schemas.openxmlformats.org/officeDocument/2006/relationships/hyperlink" Target="../../&#44396;&#50557;PPT/05&#49888;&#47749;&#44592;/&#49888;&#47749;&#44592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../&#44396;&#50557;PPT/27&#45796;&#45768;&#50648;/&#45796;&#45768;&#50648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71" Type="http://schemas.openxmlformats.org/officeDocument/2006/relationships/image" Target="../media/image21.png"/><Relationship Id="rId92" Type="http://schemas.openxmlformats.org/officeDocument/2006/relationships/hyperlink" Target="../../&#44396;&#50557;PPT/13&#50669;&#45824;&#49345;/&#50669;&#45824;&#49345;.pptx" TargetMode="External"/><Relationship Id="rId162" Type="http://schemas.openxmlformats.org/officeDocument/2006/relationships/hyperlink" Target="../48%20&#44040;&#46972;&#46356;&#50500;&#49436;/&#44040;&#46972;&#46356;&#50500;&#49436;.pptx" TargetMode="External"/><Relationship Id="rId183" Type="http://schemas.openxmlformats.org/officeDocument/2006/relationships/image" Target="../media/image77.png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hyperlink" Target="&#47196;&#47560;&#49436;04&#51109;.pptx" TargetMode="External"/><Relationship Id="rId45" Type="http://schemas.openxmlformats.org/officeDocument/2006/relationships/image" Target="../media/image8.png"/><Relationship Id="rId66" Type="http://schemas.openxmlformats.org/officeDocument/2006/relationships/hyperlink" Target="../../&#44396;-&#49888;&#50557;%20&#49457;&#44221;&#47785;&#47197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../&#44396;&#50557;PPT/22&#50500;&#44032;/&#50500;&#44032;.pptx" TargetMode="External"/><Relationship Id="rId115" Type="http://schemas.openxmlformats.org/officeDocument/2006/relationships/image" Target="../media/image43.png"/><Relationship Id="rId131" Type="http://schemas.openxmlformats.org/officeDocument/2006/relationships/image" Target="../media/image51.png"/><Relationship Id="rId136" Type="http://schemas.openxmlformats.org/officeDocument/2006/relationships/hyperlink" Target="../../&#44396;&#50557;PPT/35&#54616;&#48149;&#44397;/&#54616;&#48149;&#44397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56%20&#46356;&#46020;&#49436;/&#46356;&#46020;&#49436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../../&#44396;&#50557;PPT/08&#47355;&#44592;/&#47355;&#44592;.pptx" TargetMode="External"/><Relationship Id="rId152" Type="http://schemas.openxmlformats.org/officeDocument/2006/relationships/hyperlink" Target="../43%20&#50836;&#54620;&#48373;&#51020;/&#50836;&#54620;&#48373;&#51020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64%20&#50836;&#54620;&#49340;&#49436;/&#50836;&#54620;&#49340;&#49436;1&#51109;.pptx" TargetMode="External"/><Relationship Id="rId199" Type="http://schemas.openxmlformats.org/officeDocument/2006/relationships/image" Target="../media/image85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image" Target="../media/image3.png"/><Relationship Id="rId56" Type="http://schemas.openxmlformats.org/officeDocument/2006/relationships/hyperlink" Target="&#47196;&#47560;&#49436;12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../&#44396;&#50557;PPT/17&#50640;&#49828;&#45908;/&#50640;&#49828;&#45908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../../&#44396;&#50557;PPT/30&#50500;&#47784;&#49828;/&#50500;&#47784;&#49828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51%20&#44264;&#47196;&#49352;&#49436;/&#44264;&#47196;&#4935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../../&#44396;&#50557;PPT/03&#47112;&#50948;&#44592;/&#47112;&#50948;&#44592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../&#44396;&#50557;PPT/16&#45712;&#54756;&#48120;&#50556;/&#45712;&#54756;&#48120;&#50556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../&#44396;&#50557;PPT/38&#49828;&#44032;&#47028;/&#49828;&#44032;&#47028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59%20&#50556;&#44256;&#48372;&#49436;/&#50556;&#44256;&#48372;&#49436;.pptx" TargetMode="External"/><Relationship Id="rId189" Type="http://schemas.openxmlformats.org/officeDocument/2006/relationships/image" Target="../media/image80.png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hyperlink" Target="&#47196;&#47560;&#49436;07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../&#44396;&#50557;PPT/25&#50696;&#47112;&#48120;&#50556;&#50528;&#44032;/&#50696;&#47112;&#48120;&#50556;&#50528;&#44032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46%20&#44256;&#47536;&#46020;&#51204;&#49436;/&#44256;&#47536;&#46020;&#51204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6.png"/><Relationship Id="rId62" Type="http://schemas.openxmlformats.org/officeDocument/2006/relationships/hyperlink" Target="&#47196;&#47560;&#49436;15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../&#44396;&#50557;PPT/12&#50676;&#50773;&#44592;&#54616;/&#50676;&#50773;&#44592;&#54616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../&#44396;&#50557;PPT/33&#48120;&#44032;/&#48120;&#44032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54%20&#46356;&#47784;&#45936;&#51204;&#49436;/&#46356;&#47784;&#45936;&#51204;&#49436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190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2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../&#44396;&#50557;PPT/20&#51104;&#50616;/&#51104;&#50616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hyperlink" Target="&#47196;&#47560;&#49436;10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../../&#44396;&#50557;PPT/06&#50668;&#54840;&#49688;&#50500;/&#50668;&#54840;&#49688;&#50500;.pptx" TargetMode="External"/><Relationship Id="rId94" Type="http://schemas.openxmlformats.org/officeDocument/2006/relationships/hyperlink" Target="../../&#44396;&#50557;PPT/14&#50669;&#45824;&#54616;/&#50669;&#45824;&#54616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../&#44396;&#50557;PPT/28&#54840;&#49464;&#50500;/&#54840;&#49464;&#50500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41%20&#47560;&#44032;&#48373;&#51020;/&#47560;&#44032;&#48373;&#51020;.pptx" TargetMode="External"/><Relationship Id="rId164" Type="http://schemas.openxmlformats.org/officeDocument/2006/relationships/hyperlink" Target="../49%20&#50640;&#48288;&#49548;&#49436;/&#50640;&#48288;&#49548;&#49436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4.xml"/><Relationship Id="rId47" Type="http://schemas.openxmlformats.org/officeDocument/2006/relationships/image" Target="../media/image9.png"/><Relationship Id="rId68" Type="http://schemas.openxmlformats.org/officeDocument/2006/relationships/hyperlink" Target="../../&#44396;&#50557;PPT/02&#52636;&#50528;&#44413;&#44592;/&#52636;&#50528;&#44413;&#44592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../&#44396;&#50557;PPT/23&#51060;&#49324;&#50556;/&#51060;&#49324;&#50556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44%20&#49324;&#46020;&#54665;&#51204;/&#49324;&#46020;&#54665;&#51204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65%20&#50976;&#45796;&#49436;/&#50976;&#45796;&#49436;1&#51109;.pptx" TargetMode="External"/><Relationship Id="rId200" Type="http://schemas.openxmlformats.org/officeDocument/2006/relationships/image" Target="../media/image86.png"/><Relationship Id="rId16" Type="http://schemas.openxmlformats.org/officeDocument/2006/relationships/slide" Target="slide8.xml"/><Relationship Id="rId37" Type="http://schemas.openxmlformats.org/officeDocument/2006/relationships/image" Target="../media/image4.png"/><Relationship Id="rId58" Type="http://schemas.openxmlformats.org/officeDocument/2006/relationships/hyperlink" Target="&#47196;&#47560;&#49436;13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../&#44396;&#50557;PPT/18&#50853;&#44592;/&#50853;&#44592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../&#44396;&#50557;PPT/39&#47568;&#46972;&#44592;/&#47568;&#46972;&#44592;.pptx" TargetMode="External"/><Relationship Id="rId90" Type="http://schemas.openxmlformats.org/officeDocument/2006/relationships/hyperlink" Target="../../&#44396;&#50557;PPT/11&#50676;&#50773;&#44592;&#49345;/&#50676;&#50773;&#44592;&#49345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slide" Target="slide15.xml"/><Relationship Id="rId48" Type="http://schemas.openxmlformats.org/officeDocument/2006/relationships/hyperlink" Target="&#47196;&#47560;&#49436;08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../&#44396;&#50557;PPT/34&#45208;&#54996;/&#45208;&#54996;.pptx" TargetMode="External"/><Relationship Id="rId80" Type="http://schemas.openxmlformats.org/officeDocument/2006/relationships/hyperlink" Target="../../&#44396;&#50557;PPT/07&#49324;&#49324;&#44592;/&#49324;&#49324;&#44592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55%20&#46356;&#47784;&#45936;&#54980;&#49436;/&#46356;&#47784;&#45936;&#54980;&#49436;.pptx" TargetMode="External"/><Relationship Id="rId197" Type="http://schemas.openxmlformats.org/officeDocument/2006/relationships/image" Target="../media/image84.png"/><Relationship Id="rId17" Type="http://schemas.openxmlformats.org/officeDocument/2006/relationships/slide" Target="slide28.xml"/><Relationship Id="rId38" Type="http://schemas.openxmlformats.org/officeDocument/2006/relationships/hyperlink" Target="&#47196;&#47560;&#49436;03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../&#44396;&#50557;PPT/29&#50836;&#50648;/&#50836;&#50648;.pptx" TargetMode="External"/><Relationship Id="rId70" Type="http://schemas.openxmlformats.org/officeDocument/2006/relationships/hyperlink" Target="../../&#44396;&#50557;PPT/01&#52285;&#49464;&#44592;/&#52285;&#49464;&#44592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50%20&#48716;&#47549;&#48372;&#49436;/&#48716;&#47549;&#48372;&#49436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6.xml"/><Relationship Id="rId49" Type="http://schemas.openxmlformats.org/officeDocument/2006/relationships/image" Target="../media/image10.png"/><Relationship Id="rId114" Type="http://schemas.openxmlformats.org/officeDocument/2006/relationships/hyperlink" Target="../../&#44396;&#50557;PPT/24&#50696;&#47112;&#48120;&#50556;/&#50696;&#47112;&#48120;&#50556;.pptx" TargetMode="External"/><Relationship Id="rId60" Type="http://schemas.openxmlformats.org/officeDocument/2006/relationships/hyperlink" Target="&#47196;&#47560;&#49436;14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45%20&#47196;&#47560;&#49436;/&#47196;&#47560;&#49436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5.png"/><Relationship Id="rId50" Type="http://schemas.openxmlformats.org/officeDocument/2006/relationships/hyperlink" Target="&#47196;&#47560;&#49436;09&#51109;.pptx" TargetMode="External"/><Relationship Id="rId104" Type="http://schemas.openxmlformats.org/officeDocument/2006/relationships/hyperlink" Target="../../&#44396;&#50557;PPT/19&#49884;&#54200;/&#49884;&#54200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&#47560;&#53468;&#48373;&#51020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61%20&#48288;&#46300;&#47196;&#54980;&#49436;/&#48288;&#46300;&#47196;&#54980;&#49436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30.xml"/><Relationship Id="rId42" Type="http://schemas.openxmlformats.org/officeDocument/2006/relationships/hyperlink" Target="&#47196;&#47560;&#49436;05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../&#44396;&#50557;PPT/09&#49324;&#47924;&#50648;&#49345;/&#49324;&#47924;&#50648;&#49345;.pptx" TargetMode="External"/><Relationship Id="rId138" Type="http://schemas.openxmlformats.org/officeDocument/2006/relationships/hyperlink" Target="../../&#44396;&#50557;PPT/36&#49828;&#48148;&#45264;/&#49828;&#48148;&#45264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52%20&#45936;&#49332;&#47196;&#45768;&#44032;&#51204;&#49436;/&#45936;&#49332;&#47196;&#45768;&#44032;&#51204;&#49436;.pptx" TargetMode="External"/><Relationship Id="rId191" Type="http://schemas.openxmlformats.org/officeDocument/2006/relationships/image" Target="../media/image81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image" Target="../media/image12.png"/><Relationship Id="rId74" Type="http://schemas.openxmlformats.org/officeDocument/2006/relationships/hyperlink" Target="../../&#44396;&#50557;PPT/04&#48124;&#49688;&#44592;/&#48124;&#49688;&#44592;.pptx" TargetMode="External"/><Relationship Id="rId128" Type="http://schemas.openxmlformats.org/officeDocument/2006/relationships/hyperlink" Target="../../&#44396;&#50557;PPT/31&#50724;&#48148;&#45852;/&#50724;&#48148;&#45852;1&#51109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47%20&#44256;&#47536;&#46020;&#54980;&#49436;/&#44256;&#47536;&#46020;&#54980;&#49436;.pptx" TargetMode="External"/><Relationship Id="rId181" Type="http://schemas.openxmlformats.org/officeDocument/2006/relationships/image" Target="../media/image76.png"/><Relationship Id="rId22" Type="http://schemas.openxmlformats.org/officeDocument/2006/relationships/slide" Target="slide11.xml"/><Relationship Id="rId43" Type="http://schemas.openxmlformats.org/officeDocument/2006/relationships/image" Target="../media/image7.png"/><Relationship Id="rId64" Type="http://schemas.openxmlformats.org/officeDocument/2006/relationships/hyperlink" Target="&#47196;&#47560;&#49436;16&#51109;.pptx" TargetMode="External"/><Relationship Id="rId118" Type="http://schemas.openxmlformats.org/officeDocument/2006/relationships/hyperlink" Target="../../&#44396;&#50557;PPT/26&#50640;&#49828;&#44180;/&#50640;&#49828;&#44180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42%20&#45572;&#44032;&#48373;&#51020;/&#45572;&#44032;&#48373;&#51020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hyperlink" Target="../../&#44396;&#50557;PPT/21&#51204;&#46020;&#49436;/&#51204;&#46020;&#49436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47196;&#47560;&#49436;11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../&#44396;&#50557;PPT/15&#50640;&#49828;&#46972;/&#50640;&#49828;&#46972;.pptx" TargetMode="External"/><Relationship Id="rId140" Type="http://schemas.openxmlformats.org/officeDocument/2006/relationships/hyperlink" Target="../../&#44396;&#50557;PPT/37&#54617;&#44060;/&#54617;&#44060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5.png"/><Relationship Id="rId44" Type="http://schemas.openxmlformats.org/officeDocument/2006/relationships/hyperlink" Target="&#47196;&#47560;&#49436;06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../../&#44396;&#50557;PPT/10&#49324;&#47924;&#50648;&#54616;/&#49324;&#47924;&#50648;&#54616;.pptx" TargetMode="External"/><Relationship Id="rId130" Type="http://schemas.openxmlformats.org/officeDocument/2006/relationships/hyperlink" Target="../../&#44396;&#50557;PPT/32&#50836;&#45208;/&#50836;&#45208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53%20&#45936;&#49332;&#47196;&#45768;&#44032;&#54980;&#49436;/&#45936;&#49332;&#47196;&#45768;&#44032;&#54980;&#49436;.pptx" TargetMode="External"/><Relationship Id="rId193" Type="http://schemas.openxmlformats.org/officeDocument/2006/relationships/image" Target="../media/image82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hyperlink" Target="&#47196;&#47560;&#49436;01&#51109;.pptx" TargetMode="External"/><Relationship Id="rId55" Type="http://schemas.openxmlformats.org/officeDocument/2006/relationships/image" Target="../media/image13.png"/><Relationship Id="rId76" Type="http://schemas.openxmlformats.org/officeDocument/2006/relationships/hyperlink" Target="../../&#44396;&#50557;PPT/05&#49888;&#47749;&#44592;/&#49888;&#47749;&#44592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../&#44396;&#50557;PPT/27&#45796;&#45768;&#50648;/&#45796;&#45768;&#50648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71" Type="http://schemas.openxmlformats.org/officeDocument/2006/relationships/image" Target="../media/image21.png"/><Relationship Id="rId92" Type="http://schemas.openxmlformats.org/officeDocument/2006/relationships/hyperlink" Target="../../&#44396;&#50557;PPT/13&#50669;&#45824;&#49345;/&#50669;&#45824;&#49345;.pptx" TargetMode="External"/><Relationship Id="rId162" Type="http://schemas.openxmlformats.org/officeDocument/2006/relationships/hyperlink" Target="../48%20&#44040;&#46972;&#46356;&#50500;&#49436;/&#44040;&#46972;&#46356;&#50500;&#49436;.pptx" TargetMode="External"/><Relationship Id="rId183" Type="http://schemas.openxmlformats.org/officeDocument/2006/relationships/image" Target="../media/image77.png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hyperlink" Target="&#47196;&#47560;&#49436;04&#51109;.pptx" TargetMode="External"/><Relationship Id="rId45" Type="http://schemas.openxmlformats.org/officeDocument/2006/relationships/image" Target="../media/image8.png"/><Relationship Id="rId66" Type="http://schemas.openxmlformats.org/officeDocument/2006/relationships/hyperlink" Target="../../&#44396;-&#49888;&#50557;%20&#49457;&#44221;&#47785;&#47197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../&#44396;&#50557;PPT/22&#50500;&#44032;/&#50500;&#44032;.pptx" TargetMode="External"/><Relationship Id="rId115" Type="http://schemas.openxmlformats.org/officeDocument/2006/relationships/image" Target="../media/image43.png"/><Relationship Id="rId131" Type="http://schemas.openxmlformats.org/officeDocument/2006/relationships/image" Target="../media/image51.png"/><Relationship Id="rId136" Type="http://schemas.openxmlformats.org/officeDocument/2006/relationships/hyperlink" Target="../../&#44396;&#50557;PPT/35&#54616;&#48149;&#44397;/&#54616;&#48149;&#44397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56%20&#46356;&#46020;&#49436;/&#46356;&#46020;&#49436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../../&#44396;&#50557;PPT/08&#47355;&#44592;/&#47355;&#44592;.pptx" TargetMode="External"/><Relationship Id="rId152" Type="http://schemas.openxmlformats.org/officeDocument/2006/relationships/hyperlink" Target="../43%20&#50836;&#54620;&#48373;&#51020;/&#50836;&#54620;&#48373;&#51020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64%20&#50836;&#54620;&#49340;&#49436;/&#50836;&#54620;&#49340;&#49436;1&#51109;.pptx" TargetMode="External"/><Relationship Id="rId199" Type="http://schemas.openxmlformats.org/officeDocument/2006/relationships/image" Target="../media/image85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image" Target="../media/image3.png"/><Relationship Id="rId56" Type="http://schemas.openxmlformats.org/officeDocument/2006/relationships/hyperlink" Target="&#47196;&#47560;&#49436;12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../&#44396;&#50557;PPT/17&#50640;&#49828;&#45908;/&#50640;&#49828;&#45908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../../&#44396;&#50557;PPT/30&#50500;&#47784;&#49828;/&#50500;&#47784;&#49828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51%20&#44264;&#47196;&#49352;&#49436;/&#44264;&#47196;&#4935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../../&#44396;&#50557;PPT/03&#47112;&#50948;&#44592;/&#47112;&#50948;&#44592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../&#44396;&#50557;PPT/16&#45712;&#54756;&#48120;&#50556;/&#45712;&#54756;&#48120;&#50556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../&#44396;&#50557;PPT/38&#49828;&#44032;&#47028;/&#49828;&#44032;&#47028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59%20&#50556;&#44256;&#48372;&#49436;/&#50556;&#44256;&#48372;&#49436;.pptx" TargetMode="External"/><Relationship Id="rId189" Type="http://schemas.openxmlformats.org/officeDocument/2006/relationships/image" Target="../media/image80.png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hyperlink" Target="&#47196;&#47560;&#49436;07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../&#44396;&#50557;PPT/25&#50696;&#47112;&#48120;&#50556;&#50528;&#44032;/&#50696;&#47112;&#48120;&#50556;&#50528;&#44032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46%20&#44256;&#47536;&#46020;&#51204;&#49436;/&#44256;&#47536;&#46020;&#51204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6.png"/><Relationship Id="rId62" Type="http://schemas.openxmlformats.org/officeDocument/2006/relationships/hyperlink" Target="&#47196;&#47560;&#49436;15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../&#44396;&#50557;PPT/12&#50676;&#50773;&#44592;&#54616;/&#50676;&#50773;&#44592;&#54616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../&#44396;&#50557;PPT/33&#48120;&#44032;/&#48120;&#44032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54%20&#46356;&#47784;&#45936;&#51204;&#49436;/&#46356;&#47784;&#45936;&#51204;&#49436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190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2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../&#44396;&#50557;PPT/20&#51104;&#50616;/&#51104;&#50616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hyperlink" Target="&#47196;&#47560;&#49436;10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../../&#44396;&#50557;PPT/06&#50668;&#54840;&#49688;&#50500;/&#50668;&#54840;&#49688;&#50500;.pptx" TargetMode="External"/><Relationship Id="rId94" Type="http://schemas.openxmlformats.org/officeDocument/2006/relationships/hyperlink" Target="../../&#44396;&#50557;PPT/14&#50669;&#45824;&#54616;/&#50669;&#45824;&#54616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../&#44396;&#50557;PPT/28&#54840;&#49464;&#50500;/&#54840;&#49464;&#50500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41%20&#47560;&#44032;&#48373;&#51020;/&#47560;&#44032;&#48373;&#51020;.pptx" TargetMode="External"/><Relationship Id="rId164" Type="http://schemas.openxmlformats.org/officeDocument/2006/relationships/hyperlink" Target="../49%20&#50640;&#48288;&#49548;&#49436;/&#50640;&#48288;&#49548;&#49436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4.xml"/><Relationship Id="rId47" Type="http://schemas.openxmlformats.org/officeDocument/2006/relationships/image" Target="../media/image9.png"/><Relationship Id="rId68" Type="http://schemas.openxmlformats.org/officeDocument/2006/relationships/hyperlink" Target="../../&#44396;&#50557;PPT/02&#52636;&#50528;&#44413;&#44592;/&#52636;&#50528;&#44413;&#44592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../&#44396;&#50557;PPT/23&#51060;&#49324;&#50556;/&#51060;&#49324;&#50556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44%20&#49324;&#46020;&#54665;&#51204;/&#49324;&#46020;&#54665;&#51204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65%20&#50976;&#45796;&#49436;/&#50976;&#45796;&#49436;1&#51109;.pptx" TargetMode="External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37" Type="http://schemas.openxmlformats.org/officeDocument/2006/relationships/image" Target="../media/image4.png"/><Relationship Id="rId58" Type="http://schemas.openxmlformats.org/officeDocument/2006/relationships/hyperlink" Target="&#47196;&#47560;&#49436;13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../&#44396;&#50557;PPT/18&#50853;&#44592;/&#50853;&#44592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../&#44396;&#50557;PPT/39&#47568;&#46972;&#44592;/&#47568;&#46972;&#44592;.pptx" TargetMode="External"/><Relationship Id="rId90" Type="http://schemas.openxmlformats.org/officeDocument/2006/relationships/hyperlink" Target="../../&#44396;&#50557;PPT/11&#50676;&#50773;&#44592;&#49345;/&#50676;&#50773;&#44592;&#49345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slide" Target="slide15.xml"/><Relationship Id="rId48" Type="http://schemas.openxmlformats.org/officeDocument/2006/relationships/hyperlink" Target="&#47196;&#47560;&#49436;08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../&#44396;&#50557;PPT/34&#45208;&#54996;/&#45208;&#54996;.pptx" TargetMode="External"/><Relationship Id="rId80" Type="http://schemas.openxmlformats.org/officeDocument/2006/relationships/hyperlink" Target="../../&#44396;&#50557;PPT/07&#49324;&#49324;&#44592;/&#49324;&#49324;&#44592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55%20&#46356;&#47784;&#45936;&#54980;&#49436;/&#46356;&#47784;&#45936;&#54980;&#49436;.pptx" TargetMode="External"/><Relationship Id="rId197" Type="http://schemas.openxmlformats.org/officeDocument/2006/relationships/image" Target="../media/image84.png"/><Relationship Id="rId17" Type="http://schemas.openxmlformats.org/officeDocument/2006/relationships/slide" Target="slide28.xml"/><Relationship Id="rId38" Type="http://schemas.openxmlformats.org/officeDocument/2006/relationships/hyperlink" Target="&#47196;&#47560;&#49436;03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../&#44396;&#50557;PPT/29&#50836;&#50648;/&#50836;&#50648;.pptx" TargetMode="External"/><Relationship Id="rId70" Type="http://schemas.openxmlformats.org/officeDocument/2006/relationships/hyperlink" Target="../../&#44396;&#50557;PPT/01&#52285;&#49464;&#44592;/&#52285;&#49464;&#44592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50%20&#48716;&#47549;&#48372;&#49436;/&#48716;&#47549;&#48372;&#49436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6.xml"/><Relationship Id="rId49" Type="http://schemas.openxmlformats.org/officeDocument/2006/relationships/image" Target="../media/image10.png"/><Relationship Id="rId114" Type="http://schemas.openxmlformats.org/officeDocument/2006/relationships/hyperlink" Target="../../&#44396;&#50557;PPT/24&#50696;&#47112;&#48120;&#50556;/&#50696;&#47112;&#48120;&#50556;.pptx" TargetMode="External"/><Relationship Id="rId60" Type="http://schemas.openxmlformats.org/officeDocument/2006/relationships/hyperlink" Target="&#47196;&#47560;&#49436;14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45%20&#47196;&#47560;&#49436;/&#47196;&#47560;&#49436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5.png"/><Relationship Id="rId50" Type="http://schemas.openxmlformats.org/officeDocument/2006/relationships/hyperlink" Target="&#47196;&#47560;&#49436;09&#51109;.pptx" TargetMode="External"/><Relationship Id="rId104" Type="http://schemas.openxmlformats.org/officeDocument/2006/relationships/hyperlink" Target="../../&#44396;&#50557;PPT/19&#49884;&#54200;/&#49884;&#54200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&#47560;&#53468;&#48373;&#51020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61%20&#48288;&#46300;&#47196;&#54980;&#49436;/&#48288;&#46300;&#47196;&#54980;&#49436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30.xml"/><Relationship Id="rId42" Type="http://schemas.openxmlformats.org/officeDocument/2006/relationships/hyperlink" Target="&#47196;&#47560;&#49436;05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../&#44396;&#50557;PPT/09&#49324;&#47924;&#50648;&#49345;/&#49324;&#47924;&#50648;&#49345;.pptx" TargetMode="External"/><Relationship Id="rId138" Type="http://schemas.openxmlformats.org/officeDocument/2006/relationships/hyperlink" Target="../../&#44396;&#50557;PPT/36&#49828;&#48148;&#45264;/&#49828;&#48148;&#45264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52%20&#45936;&#49332;&#47196;&#45768;&#44032;&#51204;&#49436;/&#45936;&#49332;&#47196;&#45768;&#44032;&#51204;&#49436;.pptx" TargetMode="External"/><Relationship Id="rId191" Type="http://schemas.openxmlformats.org/officeDocument/2006/relationships/image" Target="../media/image81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image" Target="../media/image12.png"/><Relationship Id="rId74" Type="http://schemas.openxmlformats.org/officeDocument/2006/relationships/hyperlink" Target="../../&#44396;&#50557;PPT/04&#48124;&#49688;&#44592;/&#48124;&#49688;&#44592;.pptx" TargetMode="External"/><Relationship Id="rId128" Type="http://schemas.openxmlformats.org/officeDocument/2006/relationships/hyperlink" Target="../../&#44396;&#50557;PPT/31&#50724;&#48148;&#45852;/&#50724;&#48148;&#45852;1&#51109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47%20&#44256;&#47536;&#46020;&#54980;&#49436;/&#44256;&#47536;&#46020;&#54980;&#49436;.pptx" TargetMode="External"/><Relationship Id="rId181" Type="http://schemas.openxmlformats.org/officeDocument/2006/relationships/image" Target="../media/image76.png"/><Relationship Id="rId22" Type="http://schemas.openxmlformats.org/officeDocument/2006/relationships/slide" Target="slide11.xml"/><Relationship Id="rId43" Type="http://schemas.openxmlformats.org/officeDocument/2006/relationships/image" Target="../media/image7.png"/><Relationship Id="rId64" Type="http://schemas.openxmlformats.org/officeDocument/2006/relationships/hyperlink" Target="&#47196;&#47560;&#49436;16&#51109;.pptx" TargetMode="External"/><Relationship Id="rId118" Type="http://schemas.openxmlformats.org/officeDocument/2006/relationships/hyperlink" Target="../../&#44396;&#50557;PPT/26&#50640;&#49828;&#44180;/&#50640;&#49828;&#44180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42%20&#45572;&#44032;&#48373;&#51020;/&#45572;&#44032;&#48373;&#51020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hyperlink" Target="../../&#44396;&#50557;PPT/21&#51204;&#46020;&#49436;/&#51204;&#46020;&#49436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47196;&#47560;&#49436;11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../&#44396;&#50557;PPT/15&#50640;&#49828;&#46972;/&#50640;&#49828;&#46972;.pptx" TargetMode="External"/><Relationship Id="rId140" Type="http://schemas.openxmlformats.org/officeDocument/2006/relationships/hyperlink" Target="../../&#44396;&#50557;PPT/37&#54617;&#44060;/&#54617;&#44060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5.png"/><Relationship Id="rId44" Type="http://schemas.openxmlformats.org/officeDocument/2006/relationships/hyperlink" Target="&#47196;&#47560;&#49436;06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../../&#44396;&#50557;PPT/10&#49324;&#47924;&#50648;&#54616;/&#49324;&#47924;&#50648;&#54616;.pptx" TargetMode="External"/><Relationship Id="rId130" Type="http://schemas.openxmlformats.org/officeDocument/2006/relationships/hyperlink" Target="../../&#44396;&#50557;PPT/32&#50836;&#45208;/&#50836;&#45208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53%20&#45936;&#49332;&#47196;&#45768;&#44032;&#54980;&#49436;/&#45936;&#49332;&#47196;&#45768;&#44032;&#54980;&#49436;.pptx" TargetMode="External"/><Relationship Id="rId193" Type="http://schemas.openxmlformats.org/officeDocument/2006/relationships/image" Target="../media/image82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hyperlink" Target="&#47196;&#47560;&#49436;01&#51109;.pptx" TargetMode="External"/><Relationship Id="rId55" Type="http://schemas.openxmlformats.org/officeDocument/2006/relationships/image" Target="../media/image13.png"/><Relationship Id="rId76" Type="http://schemas.openxmlformats.org/officeDocument/2006/relationships/hyperlink" Target="../../&#44396;&#50557;PPT/05&#49888;&#47749;&#44592;/&#49888;&#47749;&#44592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../&#44396;&#50557;PPT/27&#45796;&#45768;&#50648;/&#45796;&#45768;&#50648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71" Type="http://schemas.openxmlformats.org/officeDocument/2006/relationships/image" Target="../media/image21.png"/><Relationship Id="rId92" Type="http://schemas.openxmlformats.org/officeDocument/2006/relationships/hyperlink" Target="../../&#44396;&#50557;PPT/13&#50669;&#45824;&#49345;/&#50669;&#45824;&#49345;.pptx" TargetMode="External"/><Relationship Id="rId162" Type="http://schemas.openxmlformats.org/officeDocument/2006/relationships/hyperlink" Target="../48%20&#44040;&#46972;&#46356;&#50500;&#49436;/&#44040;&#46972;&#46356;&#50500;&#49436;.pptx" TargetMode="External"/><Relationship Id="rId183" Type="http://schemas.openxmlformats.org/officeDocument/2006/relationships/image" Target="../media/image77.png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hyperlink" Target="&#47196;&#47560;&#49436;04&#51109;.pptx" TargetMode="External"/><Relationship Id="rId45" Type="http://schemas.openxmlformats.org/officeDocument/2006/relationships/image" Target="../media/image8.png"/><Relationship Id="rId66" Type="http://schemas.openxmlformats.org/officeDocument/2006/relationships/hyperlink" Target="../../&#44396;-&#49888;&#50557;%20&#49457;&#44221;&#47785;&#47197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../&#44396;&#50557;PPT/22&#50500;&#44032;/&#50500;&#44032;.pptx" TargetMode="External"/><Relationship Id="rId115" Type="http://schemas.openxmlformats.org/officeDocument/2006/relationships/image" Target="../media/image43.png"/><Relationship Id="rId131" Type="http://schemas.openxmlformats.org/officeDocument/2006/relationships/image" Target="../media/image51.png"/><Relationship Id="rId136" Type="http://schemas.openxmlformats.org/officeDocument/2006/relationships/hyperlink" Target="../../&#44396;&#50557;PPT/35&#54616;&#48149;&#44397;/&#54616;&#48149;&#44397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56%20&#46356;&#46020;&#49436;/&#46356;&#46020;&#49436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../../&#44396;&#50557;PPT/08&#47355;&#44592;/&#47355;&#44592;.pptx" TargetMode="External"/><Relationship Id="rId152" Type="http://schemas.openxmlformats.org/officeDocument/2006/relationships/hyperlink" Target="../43%20&#50836;&#54620;&#48373;&#51020;/&#50836;&#54620;&#48373;&#51020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64%20&#50836;&#54620;&#49340;&#49436;/&#50836;&#54620;&#49340;&#49436;1&#51109;.pptx" TargetMode="External"/><Relationship Id="rId199" Type="http://schemas.openxmlformats.org/officeDocument/2006/relationships/image" Target="../media/image85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image" Target="../media/image3.png"/><Relationship Id="rId56" Type="http://schemas.openxmlformats.org/officeDocument/2006/relationships/hyperlink" Target="&#47196;&#47560;&#49436;12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../&#44396;&#50557;PPT/17&#50640;&#49828;&#45908;/&#50640;&#49828;&#45908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../../&#44396;&#50557;PPT/30&#50500;&#47784;&#49828;/&#50500;&#47784;&#49828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51%20&#44264;&#47196;&#49352;&#49436;/&#44264;&#47196;&#4935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../../&#44396;&#50557;PPT/03&#47112;&#50948;&#44592;/&#47112;&#50948;&#44592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../&#44396;&#50557;PPT/16&#45712;&#54756;&#48120;&#50556;/&#45712;&#54756;&#48120;&#50556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../&#44396;&#50557;PPT/38&#49828;&#44032;&#47028;/&#49828;&#44032;&#47028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59%20&#50556;&#44256;&#48372;&#49436;/&#50556;&#44256;&#48372;&#49436;.pptx" TargetMode="External"/><Relationship Id="rId189" Type="http://schemas.openxmlformats.org/officeDocument/2006/relationships/image" Target="../media/image80.png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hyperlink" Target="&#47196;&#47560;&#49436;07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../&#44396;&#50557;PPT/25&#50696;&#47112;&#48120;&#50556;&#50528;&#44032;/&#50696;&#47112;&#48120;&#50556;&#50528;&#44032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46%20&#44256;&#47536;&#46020;&#51204;&#49436;/&#44256;&#47536;&#46020;&#51204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6.png"/><Relationship Id="rId62" Type="http://schemas.openxmlformats.org/officeDocument/2006/relationships/hyperlink" Target="&#47196;&#47560;&#49436;15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../&#44396;&#50557;PPT/12&#50676;&#50773;&#44592;&#54616;/&#50676;&#50773;&#44592;&#54616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../&#44396;&#50557;PPT/33&#48120;&#44032;/&#48120;&#44032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54%20&#46356;&#47784;&#45936;&#51204;&#49436;/&#46356;&#47784;&#45936;&#51204;&#49436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190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2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../&#44396;&#50557;PPT/20&#51104;&#50616;/&#51104;&#50616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hyperlink" Target="&#47196;&#47560;&#49436;10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../../&#44396;&#50557;PPT/06&#50668;&#54840;&#49688;&#50500;/&#50668;&#54840;&#49688;&#50500;.pptx" TargetMode="External"/><Relationship Id="rId94" Type="http://schemas.openxmlformats.org/officeDocument/2006/relationships/hyperlink" Target="../../&#44396;&#50557;PPT/14&#50669;&#45824;&#54616;/&#50669;&#45824;&#54616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../&#44396;&#50557;PPT/28&#54840;&#49464;&#50500;/&#54840;&#49464;&#50500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41%20&#47560;&#44032;&#48373;&#51020;/&#47560;&#44032;&#48373;&#51020;.pptx" TargetMode="External"/><Relationship Id="rId164" Type="http://schemas.openxmlformats.org/officeDocument/2006/relationships/hyperlink" Target="../49%20&#50640;&#48288;&#49548;&#49436;/&#50640;&#48288;&#49548;&#49436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4.xml"/><Relationship Id="rId47" Type="http://schemas.openxmlformats.org/officeDocument/2006/relationships/image" Target="../media/image9.png"/><Relationship Id="rId68" Type="http://schemas.openxmlformats.org/officeDocument/2006/relationships/hyperlink" Target="../../&#44396;&#50557;PPT/02&#52636;&#50528;&#44413;&#44592;/&#52636;&#50528;&#44413;&#44592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../&#44396;&#50557;PPT/23&#51060;&#49324;&#50556;/&#51060;&#49324;&#50556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44%20&#49324;&#46020;&#54665;&#51204;/&#49324;&#46020;&#54665;&#51204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65%20&#50976;&#45796;&#49436;/&#50976;&#45796;&#49436;1&#51109;.pptx" TargetMode="External"/><Relationship Id="rId200" Type="http://schemas.openxmlformats.org/officeDocument/2006/relationships/image" Target="../media/image88.png"/><Relationship Id="rId16" Type="http://schemas.openxmlformats.org/officeDocument/2006/relationships/slide" Target="slide8.xml"/><Relationship Id="rId37" Type="http://schemas.openxmlformats.org/officeDocument/2006/relationships/image" Target="../media/image4.png"/><Relationship Id="rId58" Type="http://schemas.openxmlformats.org/officeDocument/2006/relationships/hyperlink" Target="&#47196;&#47560;&#49436;13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../&#44396;&#50557;PPT/18&#50853;&#44592;/&#50853;&#44592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../&#44396;&#50557;PPT/39&#47568;&#46972;&#44592;/&#47568;&#46972;&#44592;.pptx" TargetMode="External"/><Relationship Id="rId90" Type="http://schemas.openxmlformats.org/officeDocument/2006/relationships/hyperlink" Target="../../&#44396;&#50557;PPT/11&#50676;&#50773;&#44592;&#49345;/&#50676;&#50773;&#44592;&#49345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slide" Target="slide15.xml"/><Relationship Id="rId48" Type="http://schemas.openxmlformats.org/officeDocument/2006/relationships/hyperlink" Target="&#47196;&#47560;&#49436;08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../&#44396;&#50557;PPT/34&#45208;&#54996;/&#45208;&#54996;.pptx" TargetMode="External"/><Relationship Id="rId80" Type="http://schemas.openxmlformats.org/officeDocument/2006/relationships/hyperlink" Target="../../&#44396;&#50557;PPT/07&#49324;&#49324;&#44592;/&#49324;&#49324;&#44592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55%20&#46356;&#47784;&#45936;&#54980;&#49436;/&#46356;&#47784;&#45936;&#54980;&#49436;.pptx" TargetMode="External"/><Relationship Id="rId197" Type="http://schemas.openxmlformats.org/officeDocument/2006/relationships/image" Target="../media/image84.png"/><Relationship Id="rId17" Type="http://schemas.openxmlformats.org/officeDocument/2006/relationships/slide" Target="slide28.xml"/><Relationship Id="rId38" Type="http://schemas.openxmlformats.org/officeDocument/2006/relationships/hyperlink" Target="&#47196;&#47560;&#49436;03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../&#44396;&#50557;PPT/29&#50836;&#50648;/&#50836;&#50648;.pptx" TargetMode="External"/><Relationship Id="rId70" Type="http://schemas.openxmlformats.org/officeDocument/2006/relationships/hyperlink" Target="../../&#44396;&#50557;PPT/01&#52285;&#49464;&#44592;/&#52285;&#49464;&#44592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50%20&#48716;&#47549;&#48372;&#49436;/&#48716;&#47549;&#48372;&#49436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6.xml"/><Relationship Id="rId49" Type="http://schemas.openxmlformats.org/officeDocument/2006/relationships/image" Target="../media/image10.png"/><Relationship Id="rId114" Type="http://schemas.openxmlformats.org/officeDocument/2006/relationships/hyperlink" Target="../../&#44396;&#50557;PPT/24&#50696;&#47112;&#48120;&#50556;/&#50696;&#47112;&#48120;&#50556;.pptx" TargetMode="External"/><Relationship Id="rId60" Type="http://schemas.openxmlformats.org/officeDocument/2006/relationships/hyperlink" Target="&#47196;&#47560;&#49436;14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45%20&#47196;&#47560;&#49436;/&#47196;&#47560;&#49436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5.png"/><Relationship Id="rId50" Type="http://schemas.openxmlformats.org/officeDocument/2006/relationships/hyperlink" Target="&#47196;&#47560;&#49436;09&#51109;.pptx" TargetMode="External"/><Relationship Id="rId104" Type="http://schemas.openxmlformats.org/officeDocument/2006/relationships/hyperlink" Target="../../&#44396;&#50557;PPT/19&#49884;&#54200;/&#49884;&#54200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&#47560;&#53468;&#48373;&#51020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61%20&#48288;&#46300;&#47196;&#54980;&#49436;/&#48288;&#46300;&#47196;&#54980;&#49436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30.xml"/><Relationship Id="rId42" Type="http://schemas.openxmlformats.org/officeDocument/2006/relationships/hyperlink" Target="&#47196;&#47560;&#49436;05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../&#44396;&#50557;PPT/09&#49324;&#47924;&#50648;&#49345;/&#49324;&#47924;&#50648;&#49345;.pptx" TargetMode="External"/><Relationship Id="rId138" Type="http://schemas.openxmlformats.org/officeDocument/2006/relationships/hyperlink" Target="../../&#44396;&#50557;PPT/36&#49828;&#48148;&#45264;/&#49828;&#48148;&#45264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52%20&#45936;&#49332;&#47196;&#45768;&#44032;&#51204;&#49436;/&#45936;&#49332;&#47196;&#45768;&#44032;&#51204;&#49436;.pptx" TargetMode="External"/><Relationship Id="rId191" Type="http://schemas.openxmlformats.org/officeDocument/2006/relationships/image" Target="../media/image81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image" Target="../media/image12.png"/><Relationship Id="rId74" Type="http://schemas.openxmlformats.org/officeDocument/2006/relationships/hyperlink" Target="../../&#44396;&#50557;PPT/04&#48124;&#49688;&#44592;/&#48124;&#49688;&#44592;.pptx" TargetMode="External"/><Relationship Id="rId128" Type="http://schemas.openxmlformats.org/officeDocument/2006/relationships/hyperlink" Target="../../&#44396;&#50557;PPT/31&#50724;&#48148;&#45852;/&#50724;&#48148;&#45852;1&#51109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47%20&#44256;&#47536;&#46020;&#54980;&#49436;/&#44256;&#47536;&#46020;&#54980;&#49436;.pptx" TargetMode="External"/><Relationship Id="rId181" Type="http://schemas.openxmlformats.org/officeDocument/2006/relationships/image" Target="../media/image76.png"/><Relationship Id="rId22" Type="http://schemas.openxmlformats.org/officeDocument/2006/relationships/slide" Target="slide11.xml"/><Relationship Id="rId43" Type="http://schemas.openxmlformats.org/officeDocument/2006/relationships/image" Target="../media/image7.png"/><Relationship Id="rId64" Type="http://schemas.openxmlformats.org/officeDocument/2006/relationships/hyperlink" Target="&#47196;&#47560;&#49436;16&#51109;.pptx" TargetMode="External"/><Relationship Id="rId118" Type="http://schemas.openxmlformats.org/officeDocument/2006/relationships/hyperlink" Target="../../&#44396;&#50557;PPT/26&#50640;&#49828;&#44180;/&#50640;&#49828;&#44180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42%20&#45572;&#44032;&#48373;&#51020;/&#45572;&#44032;&#48373;&#51020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hyperlink" Target="../../&#44396;&#50557;PPT/21&#51204;&#46020;&#49436;/&#51204;&#46020;&#49436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47196;&#47560;&#49436;11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../&#44396;&#50557;PPT/15&#50640;&#49828;&#46972;/&#50640;&#49828;&#46972;.pptx" TargetMode="External"/><Relationship Id="rId140" Type="http://schemas.openxmlformats.org/officeDocument/2006/relationships/hyperlink" Target="../../&#44396;&#50557;PPT/37&#54617;&#44060;/&#54617;&#44060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5.png"/><Relationship Id="rId44" Type="http://schemas.openxmlformats.org/officeDocument/2006/relationships/hyperlink" Target="&#47196;&#47560;&#49436;06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../../&#44396;&#50557;PPT/10&#49324;&#47924;&#50648;&#54616;/&#49324;&#47924;&#50648;&#54616;.pptx" TargetMode="External"/><Relationship Id="rId130" Type="http://schemas.openxmlformats.org/officeDocument/2006/relationships/hyperlink" Target="../../&#44396;&#50557;PPT/32&#50836;&#45208;/&#50836;&#45208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53%20&#45936;&#49332;&#47196;&#45768;&#44032;&#54980;&#49436;/&#45936;&#49332;&#47196;&#45768;&#44032;&#54980;&#49436;.pptx" TargetMode="External"/><Relationship Id="rId193" Type="http://schemas.openxmlformats.org/officeDocument/2006/relationships/image" Target="../media/image82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hyperlink" Target="&#47196;&#47560;&#49436;01&#51109;.pptx" TargetMode="External"/><Relationship Id="rId55" Type="http://schemas.openxmlformats.org/officeDocument/2006/relationships/image" Target="../media/image13.png"/><Relationship Id="rId76" Type="http://schemas.openxmlformats.org/officeDocument/2006/relationships/hyperlink" Target="../../&#44396;&#50557;PPT/05&#49888;&#47749;&#44592;/&#49888;&#47749;&#44592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../&#44396;&#50557;PPT/27&#45796;&#45768;&#50648;/&#45796;&#45768;&#50648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71" Type="http://schemas.openxmlformats.org/officeDocument/2006/relationships/image" Target="../media/image21.png"/><Relationship Id="rId92" Type="http://schemas.openxmlformats.org/officeDocument/2006/relationships/hyperlink" Target="../../&#44396;&#50557;PPT/13&#50669;&#45824;&#49345;/&#50669;&#45824;&#49345;.pptx" TargetMode="External"/><Relationship Id="rId162" Type="http://schemas.openxmlformats.org/officeDocument/2006/relationships/hyperlink" Target="../48%20&#44040;&#46972;&#46356;&#50500;&#49436;/&#44040;&#46972;&#46356;&#50500;&#49436;.pptx" TargetMode="External"/><Relationship Id="rId183" Type="http://schemas.openxmlformats.org/officeDocument/2006/relationships/image" Target="../media/image77.png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hyperlink" Target="&#47196;&#47560;&#49436;04&#51109;.pptx" TargetMode="External"/><Relationship Id="rId45" Type="http://schemas.openxmlformats.org/officeDocument/2006/relationships/image" Target="../media/image8.png"/><Relationship Id="rId66" Type="http://schemas.openxmlformats.org/officeDocument/2006/relationships/hyperlink" Target="../../&#44396;-&#49888;&#50557;%20&#49457;&#44221;&#47785;&#47197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../&#44396;&#50557;PPT/22&#50500;&#44032;/&#50500;&#44032;.pptx" TargetMode="External"/><Relationship Id="rId115" Type="http://schemas.openxmlformats.org/officeDocument/2006/relationships/image" Target="../media/image43.png"/><Relationship Id="rId131" Type="http://schemas.openxmlformats.org/officeDocument/2006/relationships/image" Target="../media/image51.png"/><Relationship Id="rId136" Type="http://schemas.openxmlformats.org/officeDocument/2006/relationships/hyperlink" Target="../../&#44396;&#50557;PPT/35&#54616;&#48149;&#44397;/&#54616;&#48149;&#44397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56%20&#46356;&#46020;&#49436;/&#46356;&#46020;&#49436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../../&#44396;&#50557;PPT/08&#47355;&#44592;/&#47355;&#44592;.pptx" TargetMode="External"/><Relationship Id="rId152" Type="http://schemas.openxmlformats.org/officeDocument/2006/relationships/hyperlink" Target="../43%20&#50836;&#54620;&#48373;&#51020;/&#50836;&#54620;&#48373;&#51020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64%20&#50836;&#54620;&#49340;&#49436;/&#50836;&#54620;&#49340;&#49436;1&#51109;.pptx" TargetMode="External"/><Relationship Id="rId199" Type="http://schemas.openxmlformats.org/officeDocument/2006/relationships/image" Target="../media/image85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image" Target="../media/image3.png"/><Relationship Id="rId56" Type="http://schemas.openxmlformats.org/officeDocument/2006/relationships/hyperlink" Target="&#47196;&#47560;&#49436;12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../&#44396;&#50557;PPT/17&#50640;&#49828;&#45908;/&#50640;&#49828;&#45908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../../&#44396;&#50557;PPT/30&#50500;&#47784;&#49828;/&#50500;&#47784;&#49828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51%20&#44264;&#47196;&#49352;&#49436;/&#44264;&#47196;&#4935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../../&#44396;&#50557;PPT/03&#47112;&#50948;&#44592;/&#47112;&#50948;&#44592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../&#44396;&#50557;PPT/16&#45712;&#54756;&#48120;&#50556;/&#45712;&#54756;&#48120;&#50556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../&#44396;&#50557;PPT/38&#49828;&#44032;&#47028;/&#49828;&#44032;&#47028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59%20&#50556;&#44256;&#48372;&#49436;/&#50556;&#44256;&#48372;&#49436;.pptx" TargetMode="External"/><Relationship Id="rId189" Type="http://schemas.openxmlformats.org/officeDocument/2006/relationships/image" Target="../media/image80.png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hyperlink" Target="&#47196;&#47560;&#49436;07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../&#44396;&#50557;PPT/25&#50696;&#47112;&#48120;&#50556;&#50528;&#44032;/&#50696;&#47112;&#48120;&#50556;&#50528;&#44032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46%20&#44256;&#47536;&#46020;&#51204;&#49436;/&#44256;&#47536;&#46020;&#51204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6.png"/><Relationship Id="rId62" Type="http://schemas.openxmlformats.org/officeDocument/2006/relationships/hyperlink" Target="&#47196;&#47560;&#49436;15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../&#44396;&#50557;PPT/12&#50676;&#50773;&#44592;&#54616;/&#50676;&#50773;&#44592;&#54616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../&#44396;&#50557;PPT/33&#48120;&#44032;/&#48120;&#44032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54%20&#46356;&#47784;&#45936;&#51204;&#49436;/&#46356;&#47784;&#45936;&#51204;&#49436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190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2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../&#44396;&#50557;PPT/20&#51104;&#50616;/&#51104;&#50616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hyperlink" Target="&#47196;&#47560;&#49436;10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../../&#44396;&#50557;PPT/06&#50668;&#54840;&#49688;&#50500;/&#50668;&#54840;&#49688;&#50500;.pptx" TargetMode="External"/><Relationship Id="rId94" Type="http://schemas.openxmlformats.org/officeDocument/2006/relationships/hyperlink" Target="../../&#44396;&#50557;PPT/14&#50669;&#45824;&#54616;/&#50669;&#45824;&#54616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../&#44396;&#50557;PPT/28&#54840;&#49464;&#50500;/&#54840;&#49464;&#50500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41%20&#47560;&#44032;&#48373;&#51020;/&#47560;&#44032;&#48373;&#51020;.pptx" TargetMode="External"/><Relationship Id="rId164" Type="http://schemas.openxmlformats.org/officeDocument/2006/relationships/hyperlink" Target="../49%20&#50640;&#48288;&#49548;&#49436;/&#50640;&#48288;&#49548;&#49436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4.xml"/><Relationship Id="rId47" Type="http://schemas.openxmlformats.org/officeDocument/2006/relationships/image" Target="../media/image9.png"/><Relationship Id="rId68" Type="http://schemas.openxmlformats.org/officeDocument/2006/relationships/hyperlink" Target="../../&#44396;&#50557;PPT/02&#52636;&#50528;&#44413;&#44592;/&#52636;&#50528;&#44413;&#44592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../&#44396;&#50557;PPT/23&#51060;&#49324;&#50556;/&#51060;&#49324;&#50556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44%20&#49324;&#46020;&#54665;&#51204;/&#49324;&#46020;&#54665;&#51204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65%20&#50976;&#45796;&#49436;/&#50976;&#45796;&#49436;1&#51109;.pptx" TargetMode="External"/><Relationship Id="rId200" Type="http://schemas.openxmlformats.org/officeDocument/2006/relationships/image" Target="../media/image89.png"/><Relationship Id="rId16" Type="http://schemas.openxmlformats.org/officeDocument/2006/relationships/slide" Target="slide8.xml"/><Relationship Id="rId37" Type="http://schemas.openxmlformats.org/officeDocument/2006/relationships/image" Target="../media/image4.png"/><Relationship Id="rId58" Type="http://schemas.openxmlformats.org/officeDocument/2006/relationships/hyperlink" Target="&#47196;&#47560;&#49436;13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../&#44396;&#50557;PPT/18&#50853;&#44592;/&#50853;&#44592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../&#44396;&#50557;PPT/39&#47568;&#46972;&#44592;/&#47568;&#46972;&#44592;.pptx" TargetMode="External"/><Relationship Id="rId90" Type="http://schemas.openxmlformats.org/officeDocument/2006/relationships/hyperlink" Target="../../&#44396;&#50557;PPT/11&#50676;&#50773;&#44592;&#49345;/&#50676;&#50773;&#44592;&#49345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slide" Target="slide15.xml"/><Relationship Id="rId48" Type="http://schemas.openxmlformats.org/officeDocument/2006/relationships/hyperlink" Target="&#47196;&#47560;&#49436;08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../&#44396;&#50557;PPT/34&#45208;&#54996;/&#45208;&#54996;.pptx" TargetMode="External"/><Relationship Id="rId80" Type="http://schemas.openxmlformats.org/officeDocument/2006/relationships/hyperlink" Target="../../&#44396;&#50557;PPT/07&#49324;&#49324;&#44592;/&#49324;&#49324;&#44592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55%20&#46356;&#47784;&#45936;&#54980;&#49436;/&#46356;&#47784;&#45936;&#54980;&#49436;.pptx" TargetMode="External"/><Relationship Id="rId197" Type="http://schemas.openxmlformats.org/officeDocument/2006/relationships/image" Target="../media/image84.png"/><Relationship Id="rId17" Type="http://schemas.openxmlformats.org/officeDocument/2006/relationships/slide" Target="slide28.xml"/><Relationship Id="rId38" Type="http://schemas.openxmlformats.org/officeDocument/2006/relationships/hyperlink" Target="&#47196;&#47560;&#49436;03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../&#44396;&#50557;PPT/29&#50836;&#50648;/&#50836;&#50648;.pptx" TargetMode="External"/><Relationship Id="rId70" Type="http://schemas.openxmlformats.org/officeDocument/2006/relationships/hyperlink" Target="../../&#44396;&#50557;PPT/01&#52285;&#49464;&#44592;/&#52285;&#49464;&#44592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50%20&#48716;&#47549;&#48372;&#49436;/&#48716;&#47549;&#48372;&#49436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6.xml"/><Relationship Id="rId49" Type="http://schemas.openxmlformats.org/officeDocument/2006/relationships/image" Target="../media/image10.png"/><Relationship Id="rId114" Type="http://schemas.openxmlformats.org/officeDocument/2006/relationships/hyperlink" Target="../../&#44396;&#50557;PPT/24&#50696;&#47112;&#48120;&#50556;/&#50696;&#47112;&#48120;&#50556;.pptx" TargetMode="External"/><Relationship Id="rId60" Type="http://schemas.openxmlformats.org/officeDocument/2006/relationships/hyperlink" Target="&#47196;&#47560;&#49436;14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45%20&#47196;&#47560;&#49436;/&#47196;&#47560;&#49436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5.png"/><Relationship Id="rId50" Type="http://schemas.openxmlformats.org/officeDocument/2006/relationships/hyperlink" Target="&#47196;&#47560;&#49436;09&#51109;.pptx" TargetMode="External"/><Relationship Id="rId104" Type="http://schemas.openxmlformats.org/officeDocument/2006/relationships/hyperlink" Target="../../&#44396;&#50557;PPT/19&#49884;&#54200;/&#49884;&#54200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&#47560;&#53468;&#48373;&#51020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61%20&#48288;&#46300;&#47196;&#54980;&#49436;/&#48288;&#46300;&#47196;&#54980;&#49436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30.xml"/><Relationship Id="rId42" Type="http://schemas.openxmlformats.org/officeDocument/2006/relationships/hyperlink" Target="&#47196;&#47560;&#49436;05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../&#44396;&#50557;PPT/09&#49324;&#47924;&#50648;&#49345;/&#49324;&#47924;&#50648;&#49345;.pptx" TargetMode="External"/><Relationship Id="rId138" Type="http://schemas.openxmlformats.org/officeDocument/2006/relationships/hyperlink" Target="../../&#44396;&#50557;PPT/36&#49828;&#48148;&#45264;/&#49828;&#48148;&#45264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52%20&#45936;&#49332;&#47196;&#45768;&#44032;&#51204;&#49436;/&#45936;&#49332;&#47196;&#45768;&#44032;&#51204;&#49436;.pptx" TargetMode="External"/><Relationship Id="rId191" Type="http://schemas.openxmlformats.org/officeDocument/2006/relationships/image" Target="../media/image81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image" Target="../media/image12.png"/><Relationship Id="rId74" Type="http://schemas.openxmlformats.org/officeDocument/2006/relationships/hyperlink" Target="../../&#44396;&#50557;PPT/04&#48124;&#49688;&#44592;/&#48124;&#49688;&#44592;.pptx" TargetMode="External"/><Relationship Id="rId128" Type="http://schemas.openxmlformats.org/officeDocument/2006/relationships/hyperlink" Target="../../&#44396;&#50557;PPT/31&#50724;&#48148;&#45852;/&#50724;&#48148;&#45852;1&#51109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47%20&#44256;&#47536;&#46020;&#54980;&#49436;/&#44256;&#47536;&#46020;&#54980;&#49436;.pptx" TargetMode="External"/><Relationship Id="rId181" Type="http://schemas.openxmlformats.org/officeDocument/2006/relationships/image" Target="../media/image76.png"/><Relationship Id="rId22" Type="http://schemas.openxmlformats.org/officeDocument/2006/relationships/slide" Target="slide11.xml"/><Relationship Id="rId43" Type="http://schemas.openxmlformats.org/officeDocument/2006/relationships/image" Target="../media/image7.png"/><Relationship Id="rId64" Type="http://schemas.openxmlformats.org/officeDocument/2006/relationships/hyperlink" Target="&#47196;&#47560;&#49436;16&#51109;.pptx" TargetMode="External"/><Relationship Id="rId118" Type="http://schemas.openxmlformats.org/officeDocument/2006/relationships/hyperlink" Target="../../&#44396;&#50557;PPT/26&#50640;&#49828;&#44180;/&#50640;&#49828;&#44180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42%20&#45572;&#44032;&#48373;&#51020;/&#45572;&#44032;&#48373;&#51020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hyperlink" Target="../../&#44396;&#50557;PPT/21&#51204;&#46020;&#49436;/&#51204;&#46020;&#49436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47196;&#47560;&#49436;11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../&#44396;&#50557;PPT/15&#50640;&#49828;&#46972;/&#50640;&#49828;&#46972;.pptx" TargetMode="External"/><Relationship Id="rId140" Type="http://schemas.openxmlformats.org/officeDocument/2006/relationships/hyperlink" Target="../../&#44396;&#50557;PPT/37&#54617;&#44060;/&#54617;&#44060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5.png"/><Relationship Id="rId44" Type="http://schemas.openxmlformats.org/officeDocument/2006/relationships/hyperlink" Target="&#47196;&#47560;&#49436;06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../../&#44396;&#50557;PPT/10&#49324;&#47924;&#50648;&#54616;/&#49324;&#47924;&#50648;&#54616;.pptx" TargetMode="External"/><Relationship Id="rId130" Type="http://schemas.openxmlformats.org/officeDocument/2006/relationships/hyperlink" Target="../../&#44396;&#50557;PPT/32&#50836;&#45208;/&#50836;&#45208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53%20&#45936;&#49332;&#47196;&#45768;&#44032;&#54980;&#49436;/&#45936;&#49332;&#47196;&#45768;&#44032;&#54980;&#49436;.pptx" TargetMode="External"/><Relationship Id="rId193" Type="http://schemas.openxmlformats.org/officeDocument/2006/relationships/image" Target="../media/image82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hyperlink" Target="&#47196;&#47560;&#49436;01&#51109;.pptx" TargetMode="External"/><Relationship Id="rId55" Type="http://schemas.openxmlformats.org/officeDocument/2006/relationships/image" Target="../media/image13.png"/><Relationship Id="rId76" Type="http://schemas.openxmlformats.org/officeDocument/2006/relationships/hyperlink" Target="../../&#44396;&#50557;PPT/05&#49888;&#47749;&#44592;/&#49888;&#47749;&#44592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../&#44396;&#50557;PPT/27&#45796;&#45768;&#50648;/&#45796;&#45768;&#50648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71" Type="http://schemas.openxmlformats.org/officeDocument/2006/relationships/image" Target="../media/image21.png"/><Relationship Id="rId92" Type="http://schemas.openxmlformats.org/officeDocument/2006/relationships/hyperlink" Target="../../&#44396;&#50557;PPT/13&#50669;&#45824;&#49345;/&#50669;&#45824;&#49345;.pptx" TargetMode="External"/><Relationship Id="rId162" Type="http://schemas.openxmlformats.org/officeDocument/2006/relationships/hyperlink" Target="../48%20&#44040;&#46972;&#46356;&#50500;&#49436;/&#44040;&#46972;&#46356;&#50500;&#49436;.pptx" TargetMode="External"/><Relationship Id="rId183" Type="http://schemas.openxmlformats.org/officeDocument/2006/relationships/image" Target="../media/image77.png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hyperlink" Target="&#47196;&#47560;&#49436;04&#51109;.pptx" TargetMode="External"/><Relationship Id="rId45" Type="http://schemas.openxmlformats.org/officeDocument/2006/relationships/image" Target="../media/image8.png"/><Relationship Id="rId66" Type="http://schemas.openxmlformats.org/officeDocument/2006/relationships/hyperlink" Target="../../&#44396;-&#49888;&#50557;%20&#49457;&#44221;&#47785;&#47197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../&#44396;&#50557;PPT/22&#50500;&#44032;/&#50500;&#44032;.pptx" TargetMode="External"/><Relationship Id="rId115" Type="http://schemas.openxmlformats.org/officeDocument/2006/relationships/image" Target="../media/image43.png"/><Relationship Id="rId131" Type="http://schemas.openxmlformats.org/officeDocument/2006/relationships/image" Target="../media/image51.png"/><Relationship Id="rId136" Type="http://schemas.openxmlformats.org/officeDocument/2006/relationships/hyperlink" Target="../../&#44396;&#50557;PPT/35&#54616;&#48149;&#44397;/&#54616;&#48149;&#44397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56%20&#46356;&#46020;&#49436;/&#46356;&#46020;&#49436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../../&#44396;&#50557;PPT/08&#47355;&#44592;/&#47355;&#44592;.pptx" TargetMode="External"/><Relationship Id="rId152" Type="http://schemas.openxmlformats.org/officeDocument/2006/relationships/hyperlink" Target="../43%20&#50836;&#54620;&#48373;&#51020;/&#50836;&#54620;&#48373;&#51020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64%20&#50836;&#54620;&#49340;&#49436;/&#50836;&#54620;&#49340;&#49436;1&#51109;.pptx" TargetMode="External"/><Relationship Id="rId199" Type="http://schemas.openxmlformats.org/officeDocument/2006/relationships/image" Target="../media/image85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image" Target="../media/image3.png"/><Relationship Id="rId56" Type="http://schemas.openxmlformats.org/officeDocument/2006/relationships/hyperlink" Target="&#47196;&#47560;&#49436;12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../&#44396;&#50557;PPT/17&#50640;&#49828;&#45908;/&#50640;&#49828;&#45908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../../&#44396;&#50557;PPT/30&#50500;&#47784;&#49828;/&#50500;&#47784;&#49828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51%20&#44264;&#47196;&#49352;&#49436;/&#44264;&#47196;&#4935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../../&#44396;&#50557;PPT/03&#47112;&#50948;&#44592;/&#47112;&#50948;&#44592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../&#44396;&#50557;PPT/16&#45712;&#54756;&#48120;&#50556;/&#45712;&#54756;&#48120;&#50556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../&#44396;&#50557;PPT/38&#49828;&#44032;&#47028;/&#49828;&#44032;&#47028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59%20&#50556;&#44256;&#48372;&#49436;/&#50556;&#44256;&#48372;&#49436;.pptx" TargetMode="External"/><Relationship Id="rId189" Type="http://schemas.openxmlformats.org/officeDocument/2006/relationships/image" Target="../media/image80.png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hyperlink" Target="&#47196;&#47560;&#49436;07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../&#44396;&#50557;PPT/25&#50696;&#47112;&#48120;&#50556;&#50528;&#44032;/&#50696;&#47112;&#48120;&#50556;&#50528;&#44032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46%20&#44256;&#47536;&#46020;&#51204;&#49436;/&#44256;&#47536;&#46020;&#51204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6.png"/><Relationship Id="rId62" Type="http://schemas.openxmlformats.org/officeDocument/2006/relationships/hyperlink" Target="&#47196;&#47560;&#49436;15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../&#44396;&#50557;PPT/12&#50676;&#50773;&#44592;&#54616;/&#50676;&#50773;&#44592;&#54616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../&#44396;&#50557;PPT/33&#48120;&#44032;/&#48120;&#44032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54%20&#46356;&#47784;&#45936;&#51204;&#49436;/&#46356;&#47784;&#45936;&#51204;&#49436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190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2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../&#44396;&#50557;PPT/20&#51104;&#50616;/&#51104;&#50616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hyperlink" Target="&#47196;&#47560;&#49436;10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../../&#44396;&#50557;PPT/06&#50668;&#54840;&#49688;&#50500;/&#50668;&#54840;&#49688;&#50500;.pptx" TargetMode="External"/><Relationship Id="rId94" Type="http://schemas.openxmlformats.org/officeDocument/2006/relationships/hyperlink" Target="../../&#44396;&#50557;PPT/14&#50669;&#45824;&#54616;/&#50669;&#45824;&#54616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../&#44396;&#50557;PPT/28&#54840;&#49464;&#50500;/&#54840;&#49464;&#50500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41%20&#47560;&#44032;&#48373;&#51020;/&#47560;&#44032;&#48373;&#51020;.pptx" TargetMode="External"/><Relationship Id="rId164" Type="http://schemas.openxmlformats.org/officeDocument/2006/relationships/hyperlink" Target="../49%20&#50640;&#48288;&#49548;&#49436;/&#50640;&#48288;&#49548;&#49436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4.xml"/><Relationship Id="rId47" Type="http://schemas.openxmlformats.org/officeDocument/2006/relationships/image" Target="../media/image9.png"/><Relationship Id="rId68" Type="http://schemas.openxmlformats.org/officeDocument/2006/relationships/hyperlink" Target="../../&#44396;&#50557;PPT/02&#52636;&#50528;&#44413;&#44592;/&#52636;&#50528;&#44413;&#44592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../&#44396;&#50557;PPT/23&#51060;&#49324;&#50556;/&#51060;&#49324;&#50556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44%20&#49324;&#46020;&#54665;&#51204;/&#49324;&#46020;&#54665;&#51204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65%20&#50976;&#45796;&#49436;/&#50976;&#45796;&#49436;1&#51109;.pptx" TargetMode="External"/><Relationship Id="rId200" Type="http://schemas.openxmlformats.org/officeDocument/2006/relationships/image" Target="../media/image90.png"/><Relationship Id="rId16" Type="http://schemas.openxmlformats.org/officeDocument/2006/relationships/slide" Target="slide8.xml"/><Relationship Id="rId37" Type="http://schemas.openxmlformats.org/officeDocument/2006/relationships/image" Target="../media/image4.png"/><Relationship Id="rId58" Type="http://schemas.openxmlformats.org/officeDocument/2006/relationships/hyperlink" Target="&#47196;&#47560;&#49436;13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../&#44396;&#50557;PPT/18&#50853;&#44592;/&#50853;&#44592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../&#44396;&#50557;PPT/39&#47568;&#46972;&#44592;/&#47568;&#46972;&#44592;.pptx" TargetMode="External"/><Relationship Id="rId90" Type="http://schemas.openxmlformats.org/officeDocument/2006/relationships/hyperlink" Target="../../&#44396;&#50557;PPT/11&#50676;&#50773;&#44592;&#49345;/&#50676;&#50773;&#44592;&#49345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slide" Target="slide15.xml"/><Relationship Id="rId48" Type="http://schemas.openxmlformats.org/officeDocument/2006/relationships/hyperlink" Target="&#47196;&#47560;&#49436;08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../&#44396;&#50557;PPT/34&#45208;&#54996;/&#45208;&#54996;.pptx" TargetMode="External"/><Relationship Id="rId80" Type="http://schemas.openxmlformats.org/officeDocument/2006/relationships/hyperlink" Target="../../&#44396;&#50557;PPT/07&#49324;&#49324;&#44592;/&#49324;&#49324;&#44592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55%20&#46356;&#47784;&#45936;&#54980;&#49436;/&#46356;&#47784;&#45936;&#54980;&#49436;.pptx" TargetMode="External"/><Relationship Id="rId197" Type="http://schemas.openxmlformats.org/officeDocument/2006/relationships/image" Target="../media/image84.png"/><Relationship Id="rId17" Type="http://schemas.openxmlformats.org/officeDocument/2006/relationships/slide" Target="slide28.xml"/><Relationship Id="rId38" Type="http://schemas.openxmlformats.org/officeDocument/2006/relationships/hyperlink" Target="&#47196;&#47560;&#49436;03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../&#44396;&#50557;PPT/29&#50836;&#50648;/&#50836;&#50648;.pptx" TargetMode="External"/><Relationship Id="rId70" Type="http://schemas.openxmlformats.org/officeDocument/2006/relationships/hyperlink" Target="../../&#44396;&#50557;PPT/01&#52285;&#49464;&#44592;/&#52285;&#49464;&#44592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50%20&#48716;&#47549;&#48372;&#49436;/&#48716;&#47549;&#48372;&#49436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6.xml"/><Relationship Id="rId49" Type="http://schemas.openxmlformats.org/officeDocument/2006/relationships/image" Target="../media/image10.png"/><Relationship Id="rId114" Type="http://schemas.openxmlformats.org/officeDocument/2006/relationships/hyperlink" Target="../../&#44396;&#50557;PPT/24&#50696;&#47112;&#48120;&#50556;/&#50696;&#47112;&#48120;&#50556;.pptx" TargetMode="External"/><Relationship Id="rId60" Type="http://schemas.openxmlformats.org/officeDocument/2006/relationships/hyperlink" Target="&#47196;&#47560;&#49436;14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45%20&#47196;&#47560;&#49436;/&#47196;&#47560;&#49436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5.png"/><Relationship Id="rId50" Type="http://schemas.openxmlformats.org/officeDocument/2006/relationships/hyperlink" Target="&#47196;&#47560;&#49436;09&#51109;.pptx" TargetMode="External"/><Relationship Id="rId104" Type="http://schemas.openxmlformats.org/officeDocument/2006/relationships/hyperlink" Target="../../&#44396;&#50557;PPT/19&#49884;&#54200;/&#49884;&#54200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&#47560;&#53468;&#48373;&#51020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61%20&#48288;&#46300;&#47196;&#54980;&#49436;/&#48288;&#46300;&#47196;&#54980;&#49436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30.xml"/><Relationship Id="rId42" Type="http://schemas.openxmlformats.org/officeDocument/2006/relationships/hyperlink" Target="&#47196;&#47560;&#49436;05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../&#44396;&#50557;PPT/09&#49324;&#47924;&#50648;&#49345;/&#49324;&#47924;&#50648;&#49345;.pptx" TargetMode="External"/><Relationship Id="rId138" Type="http://schemas.openxmlformats.org/officeDocument/2006/relationships/hyperlink" Target="../../&#44396;&#50557;PPT/36&#49828;&#48148;&#45264;/&#49828;&#48148;&#45264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52%20&#45936;&#49332;&#47196;&#45768;&#44032;&#51204;&#49436;/&#45936;&#49332;&#47196;&#45768;&#44032;&#51204;&#49436;.pptx" TargetMode="External"/><Relationship Id="rId191" Type="http://schemas.openxmlformats.org/officeDocument/2006/relationships/image" Target="../media/image81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image" Target="../media/image12.png"/><Relationship Id="rId74" Type="http://schemas.openxmlformats.org/officeDocument/2006/relationships/hyperlink" Target="../../&#44396;&#50557;PPT/04&#48124;&#49688;&#44592;/&#48124;&#49688;&#44592;.pptx" TargetMode="External"/><Relationship Id="rId128" Type="http://schemas.openxmlformats.org/officeDocument/2006/relationships/hyperlink" Target="../../&#44396;&#50557;PPT/31&#50724;&#48148;&#45852;/&#50724;&#48148;&#45852;1&#51109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47%20&#44256;&#47536;&#46020;&#54980;&#49436;/&#44256;&#47536;&#46020;&#54980;&#49436;.pptx" TargetMode="External"/><Relationship Id="rId181" Type="http://schemas.openxmlformats.org/officeDocument/2006/relationships/image" Target="../media/image76.png"/><Relationship Id="rId22" Type="http://schemas.openxmlformats.org/officeDocument/2006/relationships/slide" Target="slide11.xml"/><Relationship Id="rId43" Type="http://schemas.openxmlformats.org/officeDocument/2006/relationships/image" Target="../media/image7.png"/><Relationship Id="rId64" Type="http://schemas.openxmlformats.org/officeDocument/2006/relationships/hyperlink" Target="&#47196;&#47560;&#49436;16&#51109;.pptx" TargetMode="External"/><Relationship Id="rId118" Type="http://schemas.openxmlformats.org/officeDocument/2006/relationships/hyperlink" Target="../../&#44396;&#50557;PPT/26&#50640;&#49828;&#44180;/&#50640;&#49828;&#44180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42%20&#45572;&#44032;&#48373;&#51020;/&#45572;&#44032;&#48373;&#51020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hyperlink" Target="../../&#44396;&#50557;PPT/21&#51204;&#46020;&#49436;/&#51204;&#46020;&#49436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47196;&#47560;&#49436;11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../&#44396;&#50557;PPT/15&#50640;&#49828;&#46972;/&#50640;&#49828;&#46972;.pptx" TargetMode="External"/><Relationship Id="rId140" Type="http://schemas.openxmlformats.org/officeDocument/2006/relationships/hyperlink" Target="../../&#44396;&#50557;PPT/37&#54617;&#44060;/&#54617;&#44060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5.png"/><Relationship Id="rId44" Type="http://schemas.openxmlformats.org/officeDocument/2006/relationships/hyperlink" Target="&#47196;&#47560;&#49436;06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../../&#44396;&#50557;PPT/10&#49324;&#47924;&#50648;&#54616;/&#49324;&#47924;&#50648;&#54616;.pptx" TargetMode="External"/><Relationship Id="rId130" Type="http://schemas.openxmlformats.org/officeDocument/2006/relationships/hyperlink" Target="../../&#44396;&#50557;PPT/32&#50836;&#45208;/&#50836;&#45208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53%20&#45936;&#49332;&#47196;&#45768;&#44032;&#54980;&#49436;/&#45936;&#49332;&#47196;&#45768;&#44032;&#54980;&#49436;.pptx" TargetMode="External"/><Relationship Id="rId193" Type="http://schemas.openxmlformats.org/officeDocument/2006/relationships/image" Target="../media/image82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hyperlink" Target="&#47196;&#47560;&#49436;01&#51109;.pptx" TargetMode="External"/><Relationship Id="rId55" Type="http://schemas.openxmlformats.org/officeDocument/2006/relationships/image" Target="../media/image13.png"/><Relationship Id="rId76" Type="http://schemas.openxmlformats.org/officeDocument/2006/relationships/hyperlink" Target="../../&#44396;&#50557;PPT/05&#49888;&#47749;&#44592;/&#49888;&#47749;&#44592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../&#44396;&#50557;PPT/27&#45796;&#45768;&#50648;/&#45796;&#45768;&#50648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71" Type="http://schemas.openxmlformats.org/officeDocument/2006/relationships/image" Target="../media/image21.png"/><Relationship Id="rId92" Type="http://schemas.openxmlformats.org/officeDocument/2006/relationships/hyperlink" Target="../../&#44396;&#50557;PPT/13&#50669;&#45824;&#49345;/&#50669;&#45824;&#49345;.pptx" TargetMode="External"/><Relationship Id="rId162" Type="http://schemas.openxmlformats.org/officeDocument/2006/relationships/hyperlink" Target="../48%20&#44040;&#46972;&#46356;&#50500;&#49436;/&#44040;&#46972;&#46356;&#50500;&#49436;.pptx" TargetMode="External"/><Relationship Id="rId183" Type="http://schemas.openxmlformats.org/officeDocument/2006/relationships/image" Target="../media/image77.png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hyperlink" Target="&#47196;&#47560;&#49436;04&#51109;.pptx" TargetMode="External"/><Relationship Id="rId45" Type="http://schemas.openxmlformats.org/officeDocument/2006/relationships/image" Target="../media/image8.png"/><Relationship Id="rId66" Type="http://schemas.openxmlformats.org/officeDocument/2006/relationships/hyperlink" Target="../../&#44396;-&#49888;&#50557;%20&#49457;&#44221;&#47785;&#47197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../&#44396;&#50557;PPT/22&#50500;&#44032;/&#50500;&#44032;.pptx" TargetMode="External"/><Relationship Id="rId115" Type="http://schemas.openxmlformats.org/officeDocument/2006/relationships/image" Target="../media/image43.png"/><Relationship Id="rId131" Type="http://schemas.openxmlformats.org/officeDocument/2006/relationships/image" Target="../media/image51.png"/><Relationship Id="rId136" Type="http://schemas.openxmlformats.org/officeDocument/2006/relationships/hyperlink" Target="../../&#44396;&#50557;PPT/35&#54616;&#48149;&#44397;/&#54616;&#48149;&#44397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56%20&#46356;&#46020;&#49436;/&#46356;&#46020;&#49436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../../&#44396;&#50557;PPT/08&#47355;&#44592;/&#47355;&#44592;.pptx" TargetMode="External"/><Relationship Id="rId152" Type="http://schemas.openxmlformats.org/officeDocument/2006/relationships/hyperlink" Target="../43%20&#50836;&#54620;&#48373;&#51020;/&#50836;&#54620;&#48373;&#51020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64%20&#50836;&#54620;&#49340;&#49436;/&#50836;&#54620;&#49340;&#49436;1&#51109;.pptx" TargetMode="External"/><Relationship Id="rId199" Type="http://schemas.openxmlformats.org/officeDocument/2006/relationships/image" Target="../media/image85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image" Target="../media/image3.png"/><Relationship Id="rId56" Type="http://schemas.openxmlformats.org/officeDocument/2006/relationships/hyperlink" Target="&#47196;&#47560;&#49436;12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../&#44396;&#50557;PPT/17&#50640;&#49828;&#45908;/&#50640;&#49828;&#45908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../../&#44396;&#50557;PPT/30&#50500;&#47784;&#49828;/&#50500;&#47784;&#49828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51%20&#44264;&#47196;&#49352;&#49436;/&#44264;&#47196;&#4935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../../&#44396;&#50557;PPT/03&#47112;&#50948;&#44592;/&#47112;&#50948;&#44592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../&#44396;&#50557;PPT/16&#45712;&#54756;&#48120;&#50556;/&#45712;&#54756;&#48120;&#50556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../&#44396;&#50557;PPT/38&#49828;&#44032;&#47028;/&#49828;&#44032;&#47028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59%20&#50556;&#44256;&#48372;&#49436;/&#50556;&#44256;&#48372;&#49436;.pptx" TargetMode="External"/><Relationship Id="rId189" Type="http://schemas.openxmlformats.org/officeDocument/2006/relationships/image" Target="../media/image80.png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hyperlink" Target="&#47196;&#47560;&#49436;07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../&#44396;&#50557;PPT/25&#50696;&#47112;&#48120;&#50556;&#50528;&#44032;/&#50696;&#47112;&#48120;&#50556;&#50528;&#44032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46%20&#44256;&#47536;&#46020;&#51204;&#49436;/&#44256;&#47536;&#46020;&#51204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6.png"/><Relationship Id="rId62" Type="http://schemas.openxmlformats.org/officeDocument/2006/relationships/hyperlink" Target="&#47196;&#47560;&#49436;15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../&#44396;&#50557;PPT/12&#50676;&#50773;&#44592;&#54616;/&#50676;&#50773;&#44592;&#54616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../&#44396;&#50557;PPT/33&#48120;&#44032;/&#48120;&#44032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54%20&#46356;&#47784;&#45936;&#51204;&#49436;/&#46356;&#47784;&#45936;&#51204;&#49436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190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2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../&#44396;&#50557;PPT/20&#51104;&#50616;/&#51104;&#50616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hyperlink" Target="&#47196;&#47560;&#49436;10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../../&#44396;&#50557;PPT/06&#50668;&#54840;&#49688;&#50500;/&#50668;&#54840;&#49688;&#50500;.pptx" TargetMode="External"/><Relationship Id="rId94" Type="http://schemas.openxmlformats.org/officeDocument/2006/relationships/hyperlink" Target="../../&#44396;&#50557;PPT/14&#50669;&#45824;&#54616;/&#50669;&#45824;&#54616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../&#44396;&#50557;PPT/28&#54840;&#49464;&#50500;/&#54840;&#49464;&#50500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41%20&#47560;&#44032;&#48373;&#51020;/&#47560;&#44032;&#48373;&#51020;.pptx" TargetMode="External"/><Relationship Id="rId164" Type="http://schemas.openxmlformats.org/officeDocument/2006/relationships/hyperlink" Target="../49%20&#50640;&#48288;&#49548;&#49436;/&#50640;&#48288;&#49548;&#49436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4.xml"/><Relationship Id="rId47" Type="http://schemas.openxmlformats.org/officeDocument/2006/relationships/image" Target="../media/image9.png"/><Relationship Id="rId68" Type="http://schemas.openxmlformats.org/officeDocument/2006/relationships/hyperlink" Target="../../&#44396;&#50557;PPT/02&#52636;&#50528;&#44413;&#44592;/&#52636;&#50528;&#44413;&#44592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../&#44396;&#50557;PPT/23&#51060;&#49324;&#50556;/&#51060;&#49324;&#50556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44%20&#49324;&#46020;&#54665;&#51204;/&#49324;&#46020;&#54665;&#51204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65%20&#50976;&#45796;&#49436;/&#50976;&#45796;&#49436;1&#51109;.pptx" TargetMode="External"/><Relationship Id="rId200" Type="http://schemas.openxmlformats.org/officeDocument/2006/relationships/image" Target="../media/image91.png"/><Relationship Id="rId16" Type="http://schemas.openxmlformats.org/officeDocument/2006/relationships/slide" Target="slide8.xml"/><Relationship Id="rId37" Type="http://schemas.openxmlformats.org/officeDocument/2006/relationships/image" Target="../media/image4.png"/><Relationship Id="rId58" Type="http://schemas.openxmlformats.org/officeDocument/2006/relationships/hyperlink" Target="&#47196;&#47560;&#49436;13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../&#44396;&#50557;PPT/18&#50853;&#44592;/&#50853;&#44592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../&#44396;&#50557;PPT/39&#47568;&#46972;&#44592;/&#47568;&#46972;&#44592;.pptx" TargetMode="External"/><Relationship Id="rId90" Type="http://schemas.openxmlformats.org/officeDocument/2006/relationships/hyperlink" Target="../../&#44396;&#50557;PPT/11&#50676;&#50773;&#44592;&#49345;/&#50676;&#50773;&#44592;&#49345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slide" Target="slide15.xml"/><Relationship Id="rId48" Type="http://schemas.openxmlformats.org/officeDocument/2006/relationships/hyperlink" Target="&#47196;&#47560;&#49436;08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../&#44396;&#50557;PPT/34&#45208;&#54996;/&#45208;&#54996;.pptx" TargetMode="External"/><Relationship Id="rId80" Type="http://schemas.openxmlformats.org/officeDocument/2006/relationships/hyperlink" Target="../../&#44396;&#50557;PPT/07&#49324;&#49324;&#44592;/&#49324;&#49324;&#44592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55%20&#46356;&#47784;&#45936;&#54980;&#49436;/&#46356;&#47784;&#45936;&#54980;&#49436;.pptx" TargetMode="External"/><Relationship Id="rId197" Type="http://schemas.openxmlformats.org/officeDocument/2006/relationships/image" Target="../media/image84.png"/><Relationship Id="rId17" Type="http://schemas.openxmlformats.org/officeDocument/2006/relationships/slide" Target="slide28.xml"/><Relationship Id="rId38" Type="http://schemas.openxmlformats.org/officeDocument/2006/relationships/hyperlink" Target="&#47196;&#47560;&#49436;03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../&#44396;&#50557;PPT/29&#50836;&#50648;/&#50836;&#50648;.pptx" TargetMode="External"/><Relationship Id="rId70" Type="http://schemas.openxmlformats.org/officeDocument/2006/relationships/hyperlink" Target="../../&#44396;&#50557;PPT/01&#52285;&#49464;&#44592;/&#52285;&#49464;&#44592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50%20&#48716;&#47549;&#48372;&#49436;/&#48716;&#47549;&#48372;&#49436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6.xml"/><Relationship Id="rId49" Type="http://schemas.openxmlformats.org/officeDocument/2006/relationships/image" Target="../media/image10.png"/><Relationship Id="rId114" Type="http://schemas.openxmlformats.org/officeDocument/2006/relationships/hyperlink" Target="../../&#44396;&#50557;PPT/24&#50696;&#47112;&#48120;&#50556;/&#50696;&#47112;&#48120;&#50556;.pptx" TargetMode="External"/><Relationship Id="rId60" Type="http://schemas.openxmlformats.org/officeDocument/2006/relationships/hyperlink" Target="&#47196;&#47560;&#49436;14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45%20&#47196;&#47560;&#49436;/&#47196;&#47560;&#49436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5.png"/><Relationship Id="rId50" Type="http://schemas.openxmlformats.org/officeDocument/2006/relationships/hyperlink" Target="&#47196;&#47560;&#49436;09&#51109;.pptx" TargetMode="External"/><Relationship Id="rId104" Type="http://schemas.openxmlformats.org/officeDocument/2006/relationships/hyperlink" Target="../../&#44396;&#50557;PPT/19&#49884;&#54200;/&#49884;&#54200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&#47560;&#53468;&#48373;&#51020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61%20&#48288;&#46300;&#47196;&#54980;&#49436;/&#48288;&#46300;&#47196;&#54980;&#49436;.pptx" TargetMode="Externa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30.xml"/><Relationship Id="rId42" Type="http://schemas.openxmlformats.org/officeDocument/2006/relationships/hyperlink" Target="&#47196;&#47560;&#49436;05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../&#44396;&#50557;PPT/09&#49324;&#47924;&#50648;&#49345;/&#49324;&#47924;&#50648;&#49345;.pptx" TargetMode="External"/><Relationship Id="rId138" Type="http://schemas.openxmlformats.org/officeDocument/2006/relationships/hyperlink" Target="../../&#44396;&#50557;PPT/36&#49828;&#48148;&#45264;/&#49828;&#48148;&#45264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52%20&#45936;&#49332;&#47196;&#45768;&#44032;&#51204;&#49436;/&#45936;&#49332;&#47196;&#45768;&#44032;&#51204;&#49436;.pptx" TargetMode="External"/><Relationship Id="rId191" Type="http://schemas.openxmlformats.org/officeDocument/2006/relationships/image" Target="../media/image81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image" Target="../media/image12.png"/><Relationship Id="rId74" Type="http://schemas.openxmlformats.org/officeDocument/2006/relationships/hyperlink" Target="../../&#44396;&#50557;PPT/04&#48124;&#49688;&#44592;/&#48124;&#49688;&#44592;.pptx" TargetMode="External"/><Relationship Id="rId128" Type="http://schemas.openxmlformats.org/officeDocument/2006/relationships/hyperlink" Target="../../&#44396;&#50557;PPT/31&#50724;&#48148;&#45852;/&#50724;&#48148;&#45852;1&#51109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47%20&#44256;&#47536;&#46020;&#54980;&#49436;/&#44256;&#47536;&#46020;&#54980;&#49436;.pptx" TargetMode="External"/><Relationship Id="rId181" Type="http://schemas.openxmlformats.org/officeDocument/2006/relationships/image" Target="../media/image76.png"/><Relationship Id="rId22" Type="http://schemas.openxmlformats.org/officeDocument/2006/relationships/slide" Target="slide11.xml"/><Relationship Id="rId43" Type="http://schemas.openxmlformats.org/officeDocument/2006/relationships/image" Target="../media/image7.png"/><Relationship Id="rId64" Type="http://schemas.openxmlformats.org/officeDocument/2006/relationships/hyperlink" Target="&#47196;&#47560;&#49436;16&#51109;.pptx" TargetMode="External"/><Relationship Id="rId118" Type="http://schemas.openxmlformats.org/officeDocument/2006/relationships/hyperlink" Target="../../&#44396;&#50557;PPT/26&#50640;&#49828;&#44180;/&#50640;&#49828;&#44180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42%20&#45572;&#44032;&#48373;&#51020;/&#45572;&#44032;&#48373;&#51020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hyperlink" Target="../../&#44396;&#50557;PPT/21&#51204;&#46020;&#49436;/&#51204;&#46020;&#49436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47196;&#47560;&#49436;11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../&#44396;&#50557;PPT/15&#50640;&#49828;&#46972;/&#50640;&#49828;&#46972;.pptx" TargetMode="External"/><Relationship Id="rId140" Type="http://schemas.openxmlformats.org/officeDocument/2006/relationships/hyperlink" Target="../../&#44396;&#50557;PPT/37&#54617;&#44060;/&#54617;&#44060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5.png"/><Relationship Id="rId44" Type="http://schemas.openxmlformats.org/officeDocument/2006/relationships/hyperlink" Target="&#47196;&#47560;&#49436;06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../../&#44396;&#50557;PPT/10&#49324;&#47924;&#50648;&#54616;/&#49324;&#47924;&#50648;&#54616;.pptx" TargetMode="External"/><Relationship Id="rId130" Type="http://schemas.openxmlformats.org/officeDocument/2006/relationships/hyperlink" Target="../../&#44396;&#50557;PPT/32&#50836;&#45208;/&#50836;&#45208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53%20&#45936;&#49332;&#47196;&#45768;&#44032;&#54980;&#49436;/&#45936;&#49332;&#47196;&#45768;&#44032;&#54980;&#49436;.pptx" TargetMode="External"/><Relationship Id="rId193" Type="http://schemas.openxmlformats.org/officeDocument/2006/relationships/image" Target="../media/image82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hyperlink" Target="&#47196;&#47560;&#49436;01&#51109;.pptx" TargetMode="External"/><Relationship Id="rId55" Type="http://schemas.openxmlformats.org/officeDocument/2006/relationships/image" Target="../media/image13.png"/><Relationship Id="rId76" Type="http://schemas.openxmlformats.org/officeDocument/2006/relationships/hyperlink" Target="../../&#44396;&#50557;PPT/05&#49888;&#47749;&#44592;/&#49888;&#47749;&#44592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../&#44396;&#50557;PPT/27&#45796;&#45768;&#50648;/&#45796;&#45768;&#50648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71" Type="http://schemas.openxmlformats.org/officeDocument/2006/relationships/image" Target="../media/image21.png"/><Relationship Id="rId92" Type="http://schemas.openxmlformats.org/officeDocument/2006/relationships/hyperlink" Target="../../&#44396;&#50557;PPT/13&#50669;&#45824;&#49345;/&#50669;&#45824;&#49345;.pptx" TargetMode="External"/><Relationship Id="rId162" Type="http://schemas.openxmlformats.org/officeDocument/2006/relationships/hyperlink" Target="../48%20&#44040;&#46972;&#46356;&#50500;&#49436;/&#44040;&#46972;&#46356;&#50500;&#49436;.pptx" TargetMode="External"/><Relationship Id="rId183" Type="http://schemas.openxmlformats.org/officeDocument/2006/relationships/image" Target="../media/image77.png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hyperlink" Target="&#47196;&#47560;&#49436;04&#51109;.pptx" TargetMode="External"/><Relationship Id="rId45" Type="http://schemas.openxmlformats.org/officeDocument/2006/relationships/image" Target="../media/image8.png"/><Relationship Id="rId66" Type="http://schemas.openxmlformats.org/officeDocument/2006/relationships/hyperlink" Target="../../&#44396;-&#49888;&#50557;%20&#49457;&#44221;&#47785;&#47197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../&#44396;&#50557;PPT/22&#50500;&#44032;/&#50500;&#44032;.pptx" TargetMode="External"/><Relationship Id="rId115" Type="http://schemas.openxmlformats.org/officeDocument/2006/relationships/image" Target="../media/image43.png"/><Relationship Id="rId131" Type="http://schemas.openxmlformats.org/officeDocument/2006/relationships/image" Target="../media/image51.png"/><Relationship Id="rId136" Type="http://schemas.openxmlformats.org/officeDocument/2006/relationships/hyperlink" Target="../../&#44396;&#50557;PPT/35&#54616;&#48149;&#44397;/&#54616;&#48149;&#44397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56%20&#46356;&#46020;&#49436;/&#46356;&#46020;&#49436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../../&#44396;&#50557;PPT/08&#47355;&#44592;/&#47355;&#44592;.pptx" TargetMode="External"/><Relationship Id="rId152" Type="http://schemas.openxmlformats.org/officeDocument/2006/relationships/hyperlink" Target="../43%20&#50836;&#54620;&#48373;&#51020;/&#50836;&#54620;&#48373;&#51020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64%20&#50836;&#54620;&#49340;&#49436;/&#50836;&#54620;&#49340;&#49436;1&#51109;.pptx" TargetMode="External"/><Relationship Id="rId199" Type="http://schemas.openxmlformats.org/officeDocument/2006/relationships/image" Target="../media/image85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image" Target="../media/image3.png"/><Relationship Id="rId56" Type="http://schemas.openxmlformats.org/officeDocument/2006/relationships/hyperlink" Target="&#47196;&#47560;&#49436;12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../&#44396;&#50557;PPT/17&#50640;&#49828;&#45908;/&#50640;&#49828;&#45908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../../&#44396;&#50557;PPT/30&#50500;&#47784;&#49828;/&#50500;&#47784;&#49828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51%20&#44264;&#47196;&#49352;&#49436;/&#44264;&#47196;&#4935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../../&#44396;&#50557;PPT/03&#47112;&#50948;&#44592;/&#47112;&#50948;&#44592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../&#44396;&#50557;PPT/16&#45712;&#54756;&#48120;&#50556;/&#45712;&#54756;&#48120;&#50556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../&#44396;&#50557;PPT/38&#49828;&#44032;&#47028;/&#49828;&#44032;&#47028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59%20&#50556;&#44256;&#48372;&#49436;/&#50556;&#44256;&#48372;&#49436;.pptx" TargetMode="External"/><Relationship Id="rId189" Type="http://schemas.openxmlformats.org/officeDocument/2006/relationships/image" Target="../media/image80.png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hyperlink" Target="&#47196;&#47560;&#49436;07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../&#44396;&#50557;PPT/25&#50696;&#47112;&#48120;&#50556;&#50528;&#44032;/&#50696;&#47112;&#48120;&#50556;&#50528;&#44032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46%20&#44256;&#47536;&#46020;&#51204;&#49436;/&#44256;&#47536;&#46020;&#51204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6.png"/><Relationship Id="rId62" Type="http://schemas.openxmlformats.org/officeDocument/2006/relationships/hyperlink" Target="&#47196;&#47560;&#49436;15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../&#44396;&#50557;PPT/12&#50676;&#50773;&#44592;&#54616;/&#50676;&#50773;&#44592;&#54616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../&#44396;&#50557;PPT/33&#48120;&#44032;/&#48120;&#44032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54%20&#46356;&#47784;&#45936;&#51204;&#49436;/&#46356;&#47784;&#45936;&#51204;&#49436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190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2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../&#44396;&#50557;PPT/20&#51104;&#50616;/&#51104;&#50616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hyperlink" Target="&#47196;&#47560;&#49436;10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../../&#44396;&#50557;PPT/06&#50668;&#54840;&#49688;&#50500;/&#50668;&#54840;&#49688;&#50500;.pptx" TargetMode="External"/><Relationship Id="rId94" Type="http://schemas.openxmlformats.org/officeDocument/2006/relationships/hyperlink" Target="../../&#44396;&#50557;PPT/14&#50669;&#45824;&#54616;/&#50669;&#45824;&#54616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../&#44396;&#50557;PPT/28&#54840;&#49464;&#50500;/&#54840;&#49464;&#50500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41%20&#47560;&#44032;&#48373;&#51020;/&#47560;&#44032;&#48373;&#51020;.pptx" TargetMode="External"/><Relationship Id="rId164" Type="http://schemas.openxmlformats.org/officeDocument/2006/relationships/hyperlink" Target="../49%20&#50640;&#48288;&#49548;&#49436;/&#50640;&#48288;&#49548;&#49436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4.xml"/><Relationship Id="rId47" Type="http://schemas.openxmlformats.org/officeDocument/2006/relationships/image" Target="../media/image9.png"/><Relationship Id="rId68" Type="http://schemas.openxmlformats.org/officeDocument/2006/relationships/hyperlink" Target="../../&#44396;&#50557;PPT/02&#52636;&#50528;&#44413;&#44592;/&#52636;&#50528;&#44413;&#44592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../&#44396;&#50557;PPT/23&#51060;&#49324;&#50556;/&#51060;&#49324;&#50556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44%20&#49324;&#46020;&#54665;&#51204;/&#49324;&#46020;&#54665;&#51204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65%20&#50976;&#45796;&#49436;/&#50976;&#45796;&#49436;1&#51109;.pptx" TargetMode="External"/><Relationship Id="rId200" Type="http://schemas.openxmlformats.org/officeDocument/2006/relationships/image" Target="../media/image92.png"/><Relationship Id="rId16" Type="http://schemas.openxmlformats.org/officeDocument/2006/relationships/slide" Target="slide8.xml"/><Relationship Id="rId37" Type="http://schemas.openxmlformats.org/officeDocument/2006/relationships/image" Target="../media/image4.png"/><Relationship Id="rId58" Type="http://schemas.openxmlformats.org/officeDocument/2006/relationships/hyperlink" Target="&#47196;&#47560;&#49436;13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../&#44396;&#50557;PPT/18&#50853;&#44592;/&#50853;&#44592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../&#44396;&#50557;PPT/39&#47568;&#46972;&#44592;/&#47568;&#46972;&#44592;.pptx" TargetMode="External"/><Relationship Id="rId90" Type="http://schemas.openxmlformats.org/officeDocument/2006/relationships/hyperlink" Target="../../&#44396;&#50557;PPT/11&#50676;&#50773;&#44592;&#49345;/&#50676;&#50773;&#44592;&#49345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slide" Target="slide15.xml"/><Relationship Id="rId48" Type="http://schemas.openxmlformats.org/officeDocument/2006/relationships/hyperlink" Target="&#47196;&#47560;&#49436;08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../&#44396;&#50557;PPT/34&#45208;&#54996;/&#45208;&#54996;.pptx" TargetMode="External"/><Relationship Id="rId80" Type="http://schemas.openxmlformats.org/officeDocument/2006/relationships/hyperlink" Target="../../&#44396;&#50557;PPT/07&#49324;&#49324;&#44592;/&#49324;&#49324;&#44592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55%20&#46356;&#47784;&#45936;&#54980;&#49436;/&#46356;&#47784;&#45936;&#54980;&#49436;.pptx" TargetMode="External"/><Relationship Id="rId197" Type="http://schemas.openxmlformats.org/officeDocument/2006/relationships/image" Target="../media/image84.png"/><Relationship Id="rId17" Type="http://schemas.openxmlformats.org/officeDocument/2006/relationships/slide" Target="slide28.xml"/><Relationship Id="rId38" Type="http://schemas.openxmlformats.org/officeDocument/2006/relationships/hyperlink" Target="&#47196;&#47560;&#49436;03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../&#44396;&#50557;PPT/29&#50836;&#50648;/&#50836;&#50648;.pptx" TargetMode="External"/><Relationship Id="rId70" Type="http://schemas.openxmlformats.org/officeDocument/2006/relationships/hyperlink" Target="../../&#44396;&#50557;PPT/01&#52285;&#49464;&#44592;/&#52285;&#49464;&#44592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50%20&#48716;&#47549;&#48372;&#49436;/&#48716;&#47549;&#48372;&#49436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6.xml"/><Relationship Id="rId49" Type="http://schemas.openxmlformats.org/officeDocument/2006/relationships/image" Target="../media/image10.png"/><Relationship Id="rId114" Type="http://schemas.openxmlformats.org/officeDocument/2006/relationships/hyperlink" Target="../../&#44396;&#50557;PPT/24&#50696;&#47112;&#48120;&#50556;/&#50696;&#47112;&#48120;&#50556;.pptx" TargetMode="External"/><Relationship Id="rId60" Type="http://schemas.openxmlformats.org/officeDocument/2006/relationships/hyperlink" Target="&#47196;&#47560;&#49436;14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45%20&#47196;&#47560;&#49436;/&#47196;&#47560;&#49436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5.png"/><Relationship Id="rId50" Type="http://schemas.openxmlformats.org/officeDocument/2006/relationships/hyperlink" Target="&#47196;&#47560;&#49436;09&#51109;.pptx" TargetMode="External"/><Relationship Id="rId104" Type="http://schemas.openxmlformats.org/officeDocument/2006/relationships/hyperlink" Target="../../&#44396;&#50557;PPT/19&#49884;&#54200;/&#49884;&#54200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&#47560;&#53468;&#48373;&#51020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61%20&#48288;&#46300;&#47196;&#54980;&#49436;/&#48288;&#46300;&#47196;&#54980;&#49436;.pptx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30.xml"/><Relationship Id="rId42" Type="http://schemas.openxmlformats.org/officeDocument/2006/relationships/hyperlink" Target="&#47196;&#47560;&#49436;05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../&#44396;&#50557;PPT/09&#49324;&#47924;&#50648;&#49345;/&#49324;&#47924;&#50648;&#49345;.pptx" TargetMode="External"/><Relationship Id="rId138" Type="http://schemas.openxmlformats.org/officeDocument/2006/relationships/hyperlink" Target="../../&#44396;&#50557;PPT/36&#49828;&#48148;&#45264;/&#49828;&#48148;&#45264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52%20&#45936;&#49332;&#47196;&#45768;&#44032;&#51204;&#49436;/&#45936;&#49332;&#47196;&#45768;&#44032;&#51204;&#49436;.pptx" TargetMode="External"/><Relationship Id="rId191" Type="http://schemas.openxmlformats.org/officeDocument/2006/relationships/image" Target="../media/image81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image" Target="../media/image12.png"/><Relationship Id="rId74" Type="http://schemas.openxmlformats.org/officeDocument/2006/relationships/hyperlink" Target="../../&#44396;&#50557;PPT/04&#48124;&#49688;&#44592;/&#48124;&#49688;&#44592;.pptx" TargetMode="External"/><Relationship Id="rId128" Type="http://schemas.openxmlformats.org/officeDocument/2006/relationships/hyperlink" Target="../../&#44396;&#50557;PPT/31&#50724;&#48148;&#45852;/&#50724;&#48148;&#45852;1&#51109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47%20&#44256;&#47536;&#46020;&#54980;&#49436;/&#44256;&#47536;&#46020;&#54980;&#49436;.pptx" TargetMode="External"/><Relationship Id="rId181" Type="http://schemas.openxmlformats.org/officeDocument/2006/relationships/image" Target="../media/image76.png"/><Relationship Id="rId22" Type="http://schemas.openxmlformats.org/officeDocument/2006/relationships/slide" Target="slide11.xml"/><Relationship Id="rId43" Type="http://schemas.openxmlformats.org/officeDocument/2006/relationships/image" Target="../media/image7.png"/><Relationship Id="rId64" Type="http://schemas.openxmlformats.org/officeDocument/2006/relationships/hyperlink" Target="&#47196;&#47560;&#49436;16&#51109;.pptx" TargetMode="External"/><Relationship Id="rId118" Type="http://schemas.openxmlformats.org/officeDocument/2006/relationships/hyperlink" Target="../../&#44396;&#50557;PPT/26&#50640;&#49828;&#44180;/&#50640;&#49828;&#44180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42%20&#45572;&#44032;&#48373;&#51020;/&#45572;&#44032;&#48373;&#51020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hyperlink" Target="../../&#44396;&#50557;PPT/21&#51204;&#46020;&#49436;/&#51204;&#46020;&#49436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47196;&#47560;&#49436;11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../&#44396;&#50557;PPT/15&#50640;&#49828;&#46972;/&#50640;&#49828;&#46972;.pptx" TargetMode="External"/><Relationship Id="rId140" Type="http://schemas.openxmlformats.org/officeDocument/2006/relationships/hyperlink" Target="../../&#44396;&#50557;PPT/37&#54617;&#44060;/&#54617;&#44060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5.png"/><Relationship Id="rId44" Type="http://schemas.openxmlformats.org/officeDocument/2006/relationships/hyperlink" Target="&#47196;&#47560;&#49436;06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../../&#44396;&#50557;PPT/10&#49324;&#47924;&#50648;&#54616;/&#49324;&#47924;&#50648;&#54616;.pptx" TargetMode="External"/><Relationship Id="rId130" Type="http://schemas.openxmlformats.org/officeDocument/2006/relationships/hyperlink" Target="../../&#44396;&#50557;PPT/32&#50836;&#45208;/&#50836;&#45208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53%20&#45936;&#49332;&#47196;&#45768;&#44032;&#54980;&#49436;/&#45936;&#49332;&#47196;&#45768;&#44032;&#54980;&#49436;.pptx" TargetMode="External"/><Relationship Id="rId193" Type="http://schemas.openxmlformats.org/officeDocument/2006/relationships/image" Target="../media/image82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hyperlink" Target="&#47196;&#47560;&#49436;01&#51109;.pptx" TargetMode="External"/><Relationship Id="rId55" Type="http://schemas.openxmlformats.org/officeDocument/2006/relationships/image" Target="../media/image13.png"/><Relationship Id="rId76" Type="http://schemas.openxmlformats.org/officeDocument/2006/relationships/hyperlink" Target="../../&#44396;&#50557;PPT/05&#49888;&#47749;&#44592;/&#49888;&#47749;&#44592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../&#44396;&#50557;PPT/27&#45796;&#45768;&#50648;/&#45796;&#45768;&#50648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71" Type="http://schemas.openxmlformats.org/officeDocument/2006/relationships/image" Target="../media/image21.png"/><Relationship Id="rId92" Type="http://schemas.openxmlformats.org/officeDocument/2006/relationships/hyperlink" Target="../../&#44396;&#50557;PPT/13&#50669;&#45824;&#49345;/&#50669;&#45824;&#49345;.pptx" TargetMode="External"/><Relationship Id="rId162" Type="http://schemas.openxmlformats.org/officeDocument/2006/relationships/hyperlink" Target="../48%20&#44040;&#46972;&#46356;&#50500;&#49436;/&#44040;&#46972;&#46356;&#50500;&#49436;.pptx" TargetMode="External"/><Relationship Id="rId183" Type="http://schemas.openxmlformats.org/officeDocument/2006/relationships/image" Target="../media/image77.png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hyperlink" Target="&#47196;&#47560;&#49436;04&#51109;.pptx" TargetMode="External"/><Relationship Id="rId45" Type="http://schemas.openxmlformats.org/officeDocument/2006/relationships/image" Target="../media/image8.png"/><Relationship Id="rId66" Type="http://schemas.openxmlformats.org/officeDocument/2006/relationships/hyperlink" Target="../../&#44396;-&#49888;&#50557;%20&#49457;&#44221;&#47785;&#47197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../&#44396;&#50557;PPT/22&#50500;&#44032;/&#50500;&#44032;.pptx" TargetMode="External"/><Relationship Id="rId115" Type="http://schemas.openxmlformats.org/officeDocument/2006/relationships/image" Target="../media/image43.png"/><Relationship Id="rId131" Type="http://schemas.openxmlformats.org/officeDocument/2006/relationships/image" Target="../media/image51.png"/><Relationship Id="rId136" Type="http://schemas.openxmlformats.org/officeDocument/2006/relationships/hyperlink" Target="../../&#44396;&#50557;PPT/35&#54616;&#48149;&#44397;/&#54616;&#48149;&#44397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56%20&#46356;&#46020;&#49436;/&#46356;&#46020;&#49436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../../&#44396;&#50557;PPT/08&#47355;&#44592;/&#47355;&#44592;.pptx" TargetMode="External"/><Relationship Id="rId152" Type="http://schemas.openxmlformats.org/officeDocument/2006/relationships/hyperlink" Target="../43%20&#50836;&#54620;&#48373;&#51020;/&#50836;&#54620;&#48373;&#51020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64%20&#50836;&#54620;&#49340;&#49436;/&#50836;&#54620;&#49340;&#49436;1&#51109;.pptx" TargetMode="External"/><Relationship Id="rId199" Type="http://schemas.openxmlformats.org/officeDocument/2006/relationships/image" Target="../media/image85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image" Target="../media/image3.png"/><Relationship Id="rId56" Type="http://schemas.openxmlformats.org/officeDocument/2006/relationships/hyperlink" Target="&#47196;&#47560;&#49436;12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../&#44396;&#50557;PPT/17&#50640;&#49828;&#45908;/&#50640;&#49828;&#45908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../../&#44396;&#50557;PPT/30&#50500;&#47784;&#49828;/&#50500;&#47784;&#49828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51%20&#44264;&#47196;&#49352;&#49436;/&#44264;&#47196;&#4935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../../&#44396;&#50557;PPT/03&#47112;&#50948;&#44592;/&#47112;&#50948;&#44592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../&#44396;&#50557;PPT/16&#45712;&#54756;&#48120;&#50556;/&#45712;&#54756;&#48120;&#50556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../&#44396;&#50557;PPT/38&#49828;&#44032;&#47028;/&#49828;&#44032;&#47028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59%20&#50556;&#44256;&#48372;&#49436;/&#50556;&#44256;&#48372;&#49436;.pptx" TargetMode="External"/><Relationship Id="rId189" Type="http://schemas.openxmlformats.org/officeDocument/2006/relationships/image" Target="../media/image80.png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hyperlink" Target="&#47196;&#47560;&#49436;07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../&#44396;&#50557;PPT/25&#50696;&#47112;&#48120;&#50556;&#50528;&#44032;/&#50696;&#47112;&#48120;&#50556;&#50528;&#44032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46%20&#44256;&#47536;&#46020;&#51204;&#49436;/&#44256;&#47536;&#46020;&#51204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6.png"/><Relationship Id="rId62" Type="http://schemas.openxmlformats.org/officeDocument/2006/relationships/hyperlink" Target="&#47196;&#47560;&#49436;15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../&#44396;&#50557;PPT/12&#50676;&#50773;&#44592;&#54616;/&#50676;&#50773;&#44592;&#54616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../&#44396;&#50557;PPT/33&#48120;&#44032;/&#48120;&#44032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54%20&#46356;&#47784;&#45936;&#51204;&#49436;/&#46356;&#47784;&#45936;&#51204;&#49436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190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2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../&#44396;&#50557;PPT/20&#51104;&#50616;/&#51104;&#50616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hyperlink" Target="&#47196;&#47560;&#49436;10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../../&#44396;&#50557;PPT/06&#50668;&#54840;&#49688;&#50500;/&#50668;&#54840;&#49688;&#50500;.pptx" TargetMode="External"/><Relationship Id="rId94" Type="http://schemas.openxmlformats.org/officeDocument/2006/relationships/hyperlink" Target="../../&#44396;&#50557;PPT/14&#50669;&#45824;&#54616;/&#50669;&#45824;&#54616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../&#44396;&#50557;PPT/28&#54840;&#49464;&#50500;/&#54840;&#49464;&#50500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41%20&#47560;&#44032;&#48373;&#51020;/&#47560;&#44032;&#48373;&#51020;.pptx" TargetMode="External"/><Relationship Id="rId164" Type="http://schemas.openxmlformats.org/officeDocument/2006/relationships/hyperlink" Target="../49%20&#50640;&#48288;&#49548;&#49436;/&#50640;&#48288;&#49548;&#49436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4.xml"/><Relationship Id="rId47" Type="http://schemas.openxmlformats.org/officeDocument/2006/relationships/image" Target="../media/image9.png"/><Relationship Id="rId68" Type="http://schemas.openxmlformats.org/officeDocument/2006/relationships/hyperlink" Target="../../&#44396;&#50557;PPT/02&#52636;&#50528;&#44413;&#44592;/&#52636;&#50528;&#44413;&#44592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../&#44396;&#50557;PPT/23&#51060;&#49324;&#50556;/&#51060;&#49324;&#50556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44%20&#49324;&#46020;&#54665;&#51204;/&#49324;&#46020;&#54665;&#51204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65%20&#50976;&#45796;&#49436;/&#50976;&#45796;&#49436;1&#51109;.pptx" TargetMode="External"/><Relationship Id="rId200" Type="http://schemas.openxmlformats.org/officeDocument/2006/relationships/image" Target="../media/image93.png"/><Relationship Id="rId16" Type="http://schemas.openxmlformats.org/officeDocument/2006/relationships/slide" Target="slide8.xml"/><Relationship Id="rId37" Type="http://schemas.openxmlformats.org/officeDocument/2006/relationships/image" Target="../media/image4.png"/><Relationship Id="rId58" Type="http://schemas.openxmlformats.org/officeDocument/2006/relationships/hyperlink" Target="&#47196;&#47560;&#49436;13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../&#44396;&#50557;PPT/18&#50853;&#44592;/&#50853;&#44592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../&#44396;&#50557;PPT/39&#47568;&#46972;&#44592;/&#47568;&#46972;&#44592;.pptx" TargetMode="External"/><Relationship Id="rId90" Type="http://schemas.openxmlformats.org/officeDocument/2006/relationships/hyperlink" Target="../../&#44396;&#50557;PPT/11&#50676;&#50773;&#44592;&#49345;/&#50676;&#50773;&#44592;&#49345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slide" Target="slide15.xml"/><Relationship Id="rId48" Type="http://schemas.openxmlformats.org/officeDocument/2006/relationships/hyperlink" Target="&#47196;&#47560;&#49436;08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../&#44396;&#50557;PPT/34&#45208;&#54996;/&#45208;&#54996;.pptx" TargetMode="External"/><Relationship Id="rId80" Type="http://schemas.openxmlformats.org/officeDocument/2006/relationships/hyperlink" Target="../../&#44396;&#50557;PPT/07&#49324;&#49324;&#44592;/&#49324;&#49324;&#44592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55%20&#46356;&#47784;&#45936;&#54980;&#49436;/&#46356;&#47784;&#45936;&#54980;&#49436;.pptx" TargetMode="External"/><Relationship Id="rId197" Type="http://schemas.openxmlformats.org/officeDocument/2006/relationships/image" Target="../media/image84.png"/><Relationship Id="rId17" Type="http://schemas.openxmlformats.org/officeDocument/2006/relationships/slide" Target="slide28.xml"/><Relationship Id="rId38" Type="http://schemas.openxmlformats.org/officeDocument/2006/relationships/hyperlink" Target="&#47196;&#47560;&#49436;03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../&#44396;&#50557;PPT/29&#50836;&#50648;/&#50836;&#50648;.pptx" TargetMode="External"/><Relationship Id="rId70" Type="http://schemas.openxmlformats.org/officeDocument/2006/relationships/hyperlink" Target="../../&#44396;&#50557;PPT/01&#52285;&#49464;&#44592;/&#52285;&#49464;&#44592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50%20&#48716;&#47549;&#48372;&#49436;/&#48716;&#47549;&#48372;&#49436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6.xml"/><Relationship Id="rId49" Type="http://schemas.openxmlformats.org/officeDocument/2006/relationships/image" Target="../media/image10.png"/><Relationship Id="rId114" Type="http://schemas.openxmlformats.org/officeDocument/2006/relationships/hyperlink" Target="../../&#44396;&#50557;PPT/24&#50696;&#47112;&#48120;&#50556;/&#50696;&#47112;&#48120;&#50556;.pptx" TargetMode="External"/><Relationship Id="rId60" Type="http://schemas.openxmlformats.org/officeDocument/2006/relationships/hyperlink" Target="&#47196;&#47560;&#49436;14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45%20&#47196;&#47560;&#49436;/&#47196;&#47560;&#49436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5.png"/><Relationship Id="rId50" Type="http://schemas.openxmlformats.org/officeDocument/2006/relationships/hyperlink" Target="&#47196;&#47560;&#49436;09&#51109;.pptx" TargetMode="External"/><Relationship Id="rId104" Type="http://schemas.openxmlformats.org/officeDocument/2006/relationships/hyperlink" Target="../../&#44396;&#50557;PPT/19&#49884;&#54200;/&#49884;&#54200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&#47560;&#53468;&#48373;&#51020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61%20&#48288;&#46300;&#47196;&#54980;&#49436;/&#48288;&#46300;&#47196;&#54980;&#49436;.pptx" TargetMode="Externa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30.xml"/><Relationship Id="rId42" Type="http://schemas.openxmlformats.org/officeDocument/2006/relationships/hyperlink" Target="&#47196;&#47560;&#49436;05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../&#44396;&#50557;PPT/09&#49324;&#47924;&#50648;&#49345;/&#49324;&#47924;&#50648;&#49345;.pptx" TargetMode="External"/><Relationship Id="rId138" Type="http://schemas.openxmlformats.org/officeDocument/2006/relationships/hyperlink" Target="../../&#44396;&#50557;PPT/36&#49828;&#48148;&#45264;/&#49828;&#48148;&#45264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52%20&#45936;&#49332;&#47196;&#45768;&#44032;&#51204;&#49436;/&#45936;&#49332;&#47196;&#45768;&#44032;&#51204;&#49436;.pptx" TargetMode="External"/><Relationship Id="rId191" Type="http://schemas.openxmlformats.org/officeDocument/2006/relationships/image" Target="../media/image81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image" Target="../media/image12.png"/><Relationship Id="rId74" Type="http://schemas.openxmlformats.org/officeDocument/2006/relationships/hyperlink" Target="../../&#44396;&#50557;PPT/04&#48124;&#49688;&#44592;/&#48124;&#49688;&#44592;.pptx" TargetMode="External"/><Relationship Id="rId128" Type="http://schemas.openxmlformats.org/officeDocument/2006/relationships/hyperlink" Target="../../&#44396;&#50557;PPT/31&#50724;&#48148;&#45852;/&#50724;&#48148;&#45852;1&#51109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47%20&#44256;&#47536;&#46020;&#54980;&#49436;/&#44256;&#47536;&#46020;&#54980;&#49436;.pptx" TargetMode="External"/><Relationship Id="rId181" Type="http://schemas.openxmlformats.org/officeDocument/2006/relationships/image" Target="../media/image76.png"/><Relationship Id="rId22" Type="http://schemas.openxmlformats.org/officeDocument/2006/relationships/slide" Target="slide11.xml"/><Relationship Id="rId43" Type="http://schemas.openxmlformats.org/officeDocument/2006/relationships/image" Target="../media/image7.png"/><Relationship Id="rId64" Type="http://schemas.openxmlformats.org/officeDocument/2006/relationships/hyperlink" Target="&#47196;&#47560;&#49436;16&#51109;.pptx" TargetMode="External"/><Relationship Id="rId118" Type="http://schemas.openxmlformats.org/officeDocument/2006/relationships/hyperlink" Target="../../&#44396;&#50557;PPT/26&#50640;&#49828;&#44180;/&#50640;&#49828;&#44180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42%20&#45572;&#44032;&#48373;&#51020;/&#45572;&#44032;&#48373;&#51020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hyperlink" Target="../../&#44396;&#50557;PPT/21&#51204;&#46020;&#49436;/&#51204;&#46020;&#49436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47196;&#47560;&#49436;11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../&#44396;&#50557;PPT/15&#50640;&#49828;&#46972;/&#50640;&#49828;&#46972;.pptx" TargetMode="External"/><Relationship Id="rId140" Type="http://schemas.openxmlformats.org/officeDocument/2006/relationships/hyperlink" Target="../../&#44396;&#50557;PPT/37&#54617;&#44060;/&#54617;&#44060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5.png"/><Relationship Id="rId44" Type="http://schemas.openxmlformats.org/officeDocument/2006/relationships/hyperlink" Target="&#47196;&#47560;&#49436;06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../../&#44396;&#50557;PPT/10&#49324;&#47924;&#50648;&#54616;/&#49324;&#47924;&#50648;&#54616;.pptx" TargetMode="External"/><Relationship Id="rId130" Type="http://schemas.openxmlformats.org/officeDocument/2006/relationships/hyperlink" Target="../../&#44396;&#50557;PPT/32&#50836;&#45208;/&#50836;&#45208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53%20&#45936;&#49332;&#47196;&#45768;&#44032;&#54980;&#49436;/&#45936;&#49332;&#47196;&#45768;&#44032;&#54980;&#49436;.pptx" TargetMode="External"/><Relationship Id="rId193" Type="http://schemas.openxmlformats.org/officeDocument/2006/relationships/image" Target="../media/image82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hyperlink" Target="&#47196;&#47560;&#49436;01&#51109;.pptx" TargetMode="External"/><Relationship Id="rId55" Type="http://schemas.openxmlformats.org/officeDocument/2006/relationships/image" Target="../media/image13.png"/><Relationship Id="rId76" Type="http://schemas.openxmlformats.org/officeDocument/2006/relationships/hyperlink" Target="../../&#44396;&#50557;PPT/05&#49888;&#47749;&#44592;/&#49888;&#47749;&#44592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../&#44396;&#50557;PPT/27&#45796;&#45768;&#50648;/&#45796;&#45768;&#50648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71" Type="http://schemas.openxmlformats.org/officeDocument/2006/relationships/image" Target="../media/image21.png"/><Relationship Id="rId92" Type="http://schemas.openxmlformats.org/officeDocument/2006/relationships/hyperlink" Target="../../&#44396;&#50557;PPT/13&#50669;&#45824;&#49345;/&#50669;&#45824;&#49345;.pptx" TargetMode="External"/><Relationship Id="rId162" Type="http://schemas.openxmlformats.org/officeDocument/2006/relationships/hyperlink" Target="../48%20&#44040;&#46972;&#46356;&#50500;&#49436;/&#44040;&#46972;&#46356;&#50500;&#49436;.pptx" TargetMode="External"/><Relationship Id="rId183" Type="http://schemas.openxmlformats.org/officeDocument/2006/relationships/image" Target="../media/image77.png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hyperlink" Target="&#47196;&#47560;&#49436;04&#51109;.pptx" TargetMode="External"/><Relationship Id="rId45" Type="http://schemas.openxmlformats.org/officeDocument/2006/relationships/image" Target="../media/image8.png"/><Relationship Id="rId66" Type="http://schemas.openxmlformats.org/officeDocument/2006/relationships/hyperlink" Target="../../&#44396;-&#49888;&#50557;%20&#49457;&#44221;&#47785;&#47197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../&#44396;&#50557;PPT/22&#50500;&#44032;/&#50500;&#44032;.pptx" TargetMode="External"/><Relationship Id="rId115" Type="http://schemas.openxmlformats.org/officeDocument/2006/relationships/image" Target="../media/image43.png"/><Relationship Id="rId131" Type="http://schemas.openxmlformats.org/officeDocument/2006/relationships/image" Target="../media/image51.png"/><Relationship Id="rId136" Type="http://schemas.openxmlformats.org/officeDocument/2006/relationships/hyperlink" Target="../../&#44396;&#50557;PPT/35&#54616;&#48149;&#44397;/&#54616;&#48149;&#44397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56%20&#46356;&#46020;&#49436;/&#46356;&#46020;&#49436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../../&#44396;&#50557;PPT/08&#47355;&#44592;/&#47355;&#44592;.pptx" TargetMode="External"/><Relationship Id="rId152" Type="http://schemas.openxmlformats.org/officeDocument/2006/relationships/hyperlink" Target="../43%20&#50836;&#54620;&#48373;&#51020;/&#50836;&#54620;&#48373;&#51020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64%20&#50836;&#54620;&#49340;&#49436;/&#50836;&#54620;&#49340;&#49436;1&#51109;.pptx" TargetMode="External"/><Relationship Id="rId199" Type="http://schemas.openxmlformats.org/officeDocument/2006/relationships/image" Target="../media/image85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image" Target="../media/image3.png"/><Relationship Id="rId56" Type="http://schemas.openxmlformats.org/officeDocument/2006/relationships/hyperlink" Target="&#47196;&#47560;&#49436;12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../&#44396;&#50557;PPT/17&#50640;&#49828;&#45908;/&#50640;&#49828;&#45908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../../&#44396;&#50557;PPT/30&#50500;&#47784;&#49828;/&#50500;&#47784;&#49828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51%20&#44264;&#47196;&#49352;&#49436;/&#44264;&#47196;&#4935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../../&#44396;&#50557;PPT/03&#47112;&#50948;&#44592;/&#47112;&#50948;&#44592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../&#44396;&#50557;PPT/16&#45712;&#54756;&#48120;&#50556;/&#45712;&#54756;&#48120;&#50556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../&#44396;&#50557;PPT/38&#49828;&#44032;&#47028;/&#49828;&#44032;&#47028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59%20&#50556;&#44256;&#48372;&#49436;/&#50556;&#44256;&#48372;&#49436;.pptx" TargetMode="External"/><Relationship Id="rId189" Type="http://schemas.openxmlformats.org/officeDocument/2006/relationships/image" Target="../media/image80.png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hyperlink" Target="&#47196;&#47560;&#49436;07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../&#44396;&#50557;PPT/25&#50696;&#47112;&#48120;&#50556;&#50528;&#44032;/&#50696;&#47112;&#48120;&#50556;&#50528;&#44032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46%20&#44256;&#47536;&#46020;&#51204;&#49436;/&#44256;&#47536;&#46020;&#51204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6.png"/><Relationship Id="rId62" Type="http://schemas.openxmlformats.org/officeDocument/2006/relationships/hyperlink" Target="&#47196;&#47560;&#49436;15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../&#44396;&#50557;PPT/12&#50676;&#50773;&#44592;&#54616;/&#50676;&#50773;&#44592;&#54616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../&#44396;&#50557;PPT/33&#48120;&#44032;/&#48120;&#44032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54%20&#46356;&#47784;&#45936;&#51204;&#49436;/&#46356;&#47784;&#45936;&#51204;&#49436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190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2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../&#44396;&#50557;PPT/20&#51104;&#50616;/&#51104;&#50616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hyperlink" Target="&#47196;&#47560;&#49436;10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../../&#44396;&#50557;PPT/06&#50668;&#54840;&#49688;&#50500;/&#50668;&#54840;&#49688;&#50500;.pptx" TargetMode="External"/><Relationship Id="rId94" Type="http://schemas.openxmlformats.org/officeDocument/2006/relationships/hyperlink" Target="../../&#44396;&#50557;PPT/14&#50669;&#45824;&#54616;/&#50669;&#45824;&#54616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../&#44396;&#50557;PPT/28&#54840;&#49464;&#50500;/&#54840;&#49464;&#50500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41%20&#47560;&#44032;&#48373;&#51020;/&#47560;&#44032;&#48373;&#51020;.pptx" TargetMode="External"/><Relationship Id="rId164" Type="http://schemas.openxmlformats.org/officeDocument/2006/relationships/hyperlink" Target="../49%20&#50640;&#48288;&#49548;&#49436;/&#50640;&#48288;&#49548;&#49436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4.xml"/><Relationship Id="rId47" Type="http://schemas.openxmlformats.org/officeDocument/2006/relationships/image" Target="../media/image9.png"/><Relationship Id="rId68" Type="http://schemas.openxmlformats.org/officeDocument/2006/relationships/hyperlink" Target="../../&#44396;&#50557;PPT/02&#52636;&#50528;&#44413;&#44592;/&#52636;&#50528;&#44413;&#44592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../&#44396;&#50557;PPT/23&#51060;&#49324;&#50556;/&#51060;&#49324;&#50556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44%20&#49324;&#46020;&#54665;&#51204;/&#49324;&#46020;&#54665;&#51204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65%20&#50976;&#45796;&#49436;/&#50976;&#45796;&#49436;1&#51109;.pptx" TargetMode="External"/><Relationship Id="rId200" Type="http://schemas.openxmlformats.org/officeDocument/2006/relationships/image" Target="../media/image94.png"/><Relationship Id="rId16" Type="http://schemas.openxmlformats.org/officeDocument/2006/relationships/slide" Target="slide8.xml"/><Relationship Id="rId37" Type="http://schemas.openxmlformats.org/officeDocument/2006/relationships/image" Target="../media/image4.png"/><Relationship Id="rId58" Type="http://schemas.openxmlformats.org/officeDocument/2006/relationships/hyperlink" Target="&#47196;&#47560;&#49436;13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../&#44396;&#50557;PPT/18&#50853;&#44592;/&#50853;&#44592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../&#44396;&#50557;PPT/39&#47568;&#46972;&#44592;/&#47568;&#46972;&#44592;.pptx" TargetMode="External"/><Relationship Id="rId90" Type="http://schemas.openxmlformats.org/officeDocument/2006/relationships/hyperlink" Target="../../&#44396;&#50557;PPT/11&#50676;&#50773;&#44592;&#49345;/&#50676;&#50773;&#44592;&#49345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slide" Target="slide15.xml"/><Relationship Id="rId48" Type="http://schemas.openxmlformats.org/officeDocument/2006/relationships/hyperlink" Target="&#47196;&#47560;&#49436;08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../&#44396;&#50557;PPT/34&#45208;&#54996;/&#45208;&#54996;.pptx" TargetMode="External"/><Relationship Id="rId80" Type="http://schemas.openxmlformats.org/officeDocument/2006/relationships/hyperlink" Target="../../&#44396;&#50557;PPT/07&#49324;&#49324;&#44592;/&#49324;&#49324;&#44592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55%20&#46356;&#47784;&#45936;&#54980;&#49436;/&#46356;&#47784;&#45936;&#54980;&#49436;.pptx" TargetMode="External"/><Relationship Id="rId197" Type="http://schemas.openxmlformats.org/officeDocument/2006/relationships/image" Target="../media/image84.png"/><Relationship Id="rId17" Type="http://schemas.openxmlformats.org/officeDocument/2006/relationships/slide" Target="slide28.xml"/><Relationship Id="rId38" Type="http://schemas.openxmlformats.org/officeDocument/2006/relationships/hyperlink" Target="&#47196;&#47560;&#49436;03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../&#44396;&#50557;PPT/29&#50836;&#50648;/&#50836;&#50648;.pptx" TargetMode="External"/><Relationship Id="rId70" Type="http://schemas.openxmlformats.org/officeDocument/2006/relationships/hyperlink" Target="../../&#44396;&#50557;PPT/01&#52285;&#49464;&#44592;/&#52285;&#49464;&#44592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50%20&#48716;&#47549;&#48372;&#49436;/&#48716;&#47549;&#48372;&#49436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6.xml"/><Relationship Id="rId49" Type="http://schemas.openxmlformats.org/officeDocument/2006/relationships/image" Target="../media/image10.png"/><Relationship Id="rId114" Type="http://schemas.openxmlformats.org/officeDocument/2006/relationships/hyperlink" Target="../../&#44396;&#50557;PPT/24&#50696;&#47112;&#48120;&#50556;/&#50696;&#47112;&#48120;&#50556;.pptx" TargetMode="External"/><Relationship Id="rId60" Type="http://schemas.openxmlformats.org/officeDocument/2006/relationships/hyperlink" Target="&#47196;&#47560;&#49436;14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45%20&#47196;&#47560;&#49436;/&#47196;&#47560;&#49436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5.png"/><Relationship Id="rId50" Type="http://schemas.openxmlformats.org/officeDocument/2006/relationships/hyperlink" Target="&#47196;&#47560;&#49436;09&#51109;.pptx" TargetMode="External"/><Relationship Id="rId104" Type="http://schemas.openxmlformats.org/officeDocument/2006/relationships/hyperlink" Target="../../&#44396;&#50557;PPT/19&#49884;&#54200;/&#49884;&#54200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&#47560;&#53468;&#48373;&#51020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61%20&#48288;&#46300;&#47196;&#54980;&#49436;/&#48288;&#46300;&#47196;&#54980;&#49436;.pptx" TargetMode="Externa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30.xml"/><Relationship Id="rId42" Type="http://schemas.openxmlformats.org/officeDocument/2006/relationships/hyperlink" Target="&#47196;&#47560;&#49436;05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../&#44396;&#50557;PPT/09&#49324;&#47924;&#50648;&#49345;/&#49324;&#47924;&#50648;&#49345;.pptx" TargetMode="External"/><Relationship Id="rId138" Type="http://schemas.openxmlformats.org/officeDocument/2006/relationships/hyperlink" Target="../../&#44396;&#50557;PPT/36&#49828;&#48148;&#45264;/&#49828;&#48148;&#45264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52%20&#45936;&#49332;&#47196;&#45768;&#44032;&#51204;&#49436;/&#45936;&#49332;&#47196;&#45768;&#44032;&#51204;&#49436;.pptx" TargetMode="External"/><Relationship Id="rId191" Type="http://schemas.openxmlformats.org/officeDocument/2006/relationships/image" Target="../media/image81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image" Target="../media/image12.png"/><Relationship Id="rId74" Type="http://schemas.openxmlformats.org/officeDocument/2006/relationships/hyperlink" Target="../../&#44396;&#50557;PPT/04&#48124;&#49688;&#44592;/&#48124;&#49688;&#44592;.pptx" TargetMode="External"/><Relationship Id="rId128" Type="http://schemas.openxmlformats.org/officeDocument/2006/relationships/hyperlink" Target="../../&#44396;&#50557;PPT/31&#50724;&#48148;&#45852;/&#50724;&#48148;&#45852;1&#51109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47%20&#44256;&#47536;&#46020;&#54980;&#49436;/&#44256;&#47536;&#46020;&#54980;&#49436;.pptx" TargetMode="External"/><Relationship Id="rId181" Type="http://schemas.openxmlformats.org/officeDocument/2006/relationships/image" Target="../media/image76.png"/><Relationship Id="rId22" Type="http://schemas.openxmlformats.org/officeDocument/2006/relationships/slide" Target="slide11.xml"/><Relationship Id="rId43" Type="http://schemas.openxmlformats.org/officeDocument/2006/relationships/image" Target="../media/image7.png"/><Relationship Id="rId64" Type="http://schemas.openxmlformats.org/officeDocument/2006/relationships/hyperlink" Target="&#47196;&#47560;&#49436;16&#51109;.pptx" TargetMode="External"/><Relationship Id="rId118" Type="http://schemas.openxmlformats.org/officeDocument/2006/relationships/hyperlink" Target="../../&#44396;&#50557;PPT/26&#50640;&#49828;&#44180;/&#50640;&#49828;&#44180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42%20&#45572;&#44032;&#48373;&#51020;/&#45572;&#44032;&#48373;&#51020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hyperlink" Target="../../&#44396;&#50557;PPT/21&#51204;&#46020;&#49436;/&#51204;&#46020;&#49436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47196;&#47560;&#49436;11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../&#44396;&#50557;PPT/15&#50640;&#49828;&#46972;/&#50640;&#49828;&#46972;.pptx" TargetMode="External"/><Relationship Id="rId140" Type="http://schemas.openxmlformats.org/officeDocument/2006/relationships/hyperlink" Target="../../&#44396;&#50557;PPT/37&#54617;&#44060;/&#54617;&#44060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5.png"/><Relationship Id="rId44" Type="http://schemas.openxmlformats.org/officeDocument/2006/relationships/hyperlink" Target="&#47196;&#47560;&#49436;06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../../&#44396;&#50557;PPT/10&#49324;&#47924;&#50648;&#54616;/&#49324;&#47924;&#50648;&#54616;.pptx" TargetMode="External"/><Relationship Id="rId130" Type="http://schemas.openxmlformats.org/officeDocument/2006/relationships/hyperlink" Target="../../&#44396;&#50557;PPT/32&#50836;&#45208;/&#50836;&#45208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53%20&#45936;&#49332;&#47196;&#45768;&#44032;&#54980;&#49436;/&#45936;&#49332;&#47196;&#45768;&#44032;&#54980;&#49436;.pptx" TargetMode="External"/><Relationship Id="rId193" Type="http://schemas.openxmlformats.org/officeDocument/2006/relationships/image" Target="../media/image82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hyperlink" Target="&#47196;&#47560;&#49436;01&#51109;.pptx" TargetMode="External"/><Relationship Id="rId55" Type="http://schemas.openxmlformats.org/officeDocument/2006/relationships/image" Target="../media/image13.png"/><Relationship Id="rId76" Type="http://schemas.openxmlformats.org/officeDocument/2006/relationships/hyperlink" Target="../../&#44396;&#50557;PPT/05&#49888;&#47749;&#44592;/&#49888;&#47749;&#44592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../&#44396;&#50557;PPT/27&#45796;&#45768;&#50648;/&#45796;&#45768;&#50648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71" Type="http://schemas.openxmlformats.org/officeDocument/2006/relationships/image" Target="../media/image21.png"/><Relationship Id="rId92" Type="http://schemas.openxmlformats.org/officeDocument/2006/relationships/hyperlink" Target="../../&#44396;&#50557;PPT/13&#50669;&#45824;&#49345;/&#50669;&#45824;&#49345;.pptx" TargetMode="External"/><Relationship Id="rId162" Type="http://schemas.openxmlformats.org/officeDocument/2006/relationships/hyperlink" Target="../48%20&#44040;&#46972;&#46356;&#50500;&#49436;/&#44040;&#46972;&#46356;&#50500;&#49436;.pptx" TargetMode="External"/><Relationship Id="rId183" Type="http://schemas.openxmlformats.org/officeDocument/2006/relationships/image" Target="../media/image77.png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hyperlink" Target="&#47196;&#47560;&#49436;04&#51109;.pptx" TargetMode="External"/><Relationship Id="rId45" Type="http://schemas.openxmlformats.org/officeDocument/2006/relationships/image" Target="../media/image8.png"/><Relationship Id="rId66" Type="http://schemas.openxmlformats.org/officeDocument/2006/relationships/hyperlink" Target="../../&#44396;-&#49888;&#50557;%20&#49457;&#44221;&#47785;&#47197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../&#44396;&#50557;PPT/22&#50500;&#44032;/&#50500;&#44032;.pptx" TargetMode="External"/><Relationship Id="rId115" Type="http://schemas.openxmlformats.org/officeDocument/2006/relationships/image" Target="../media/image43.png"/><Relationship Id="rId131" Type="http://schemas.openxmlformats.org/officeDocument/2006/relationships/image" Target="../media/image51.png"/><Relationship Id="rId136" Type="http://schemas.openxmlformats.org/officeDocument/2006/relationships/hyperlink" Target="../../&#44396;&#50557;PPT/35&#54616;&#48149;&#44397;/&#54616;&#48149;&#44397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56%20&#46356;&#46020;&#49436;/&#46356;&#46020;&#49436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../../&#44396;&#50557;PPT/08&#47355;&#44592;/&#47355;&#44592;.pptx" TargetMode="External"/><Relationship Id="rId152" Type="http://schemas.openxmlformats.org/officeDocument/2006/relationships/hyperlink" Target="../43%20&#50836;&#54620;&#48373;&#51020;/&#50836;&#54620;&#48373;&#51020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64%20&#50836;&#54620;&#49340;&#49436;/&#50836;&#54620;&#49340;&#49436;1&#51109;.pptx" TargetMode="External"/><Relationship Id="rId199" Type="http://schemas.openxmlformats.org/officeDocument/2006/relationships/image" Target="../media/image85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image" Target="../media/image3.png"/><Relationship Id="rId56" Type="http://schemas.openxmlformats.org/officeDocument/2006/relationships/hyperlink" Target="&#47196;&#47560;&#49436;12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../&#44396;&#50557;PPT/17&#50640;&#49828;&#45908;/&#50640;&#49828;&#45908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../../&#44396;&#50557;PPT/30&#50500;&#47784;&#49828;/&#50500;&#47784;&#49828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51%20&#44264;&#47196;&#49352;&#49436;/&#44264;&#47196;&#4935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../../&#44396;&#50557;PPT/03&#47112;&#50948;&#44592;/&#47112;&#50948;&#44592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../&#44396;&#50557;PPT/16&#45712;&#54756;&#48120;&#50556;/&#45712;&#54756;&#48120;&#50556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../&#44396;&#50557;PPT/38&#49828;&#44032;&#47028;/&#49828;&#44032;&#47028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59%20&#50556;&#44256;&#48372;&#49436;/&#50556;&#44256;&#48372;&#49436;.pptx" TargetMode="External"/><Relationship Id="rId189" Type="http://schemas.openxmlformats.org/officeDocument/2006/relationships/image" Target="../media/image80.png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hyperlink" Target="&#47196;&#47560;&#49436;07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../&#44396;&#50557;PPT/25&#50696;&#47112;&#48120;&#50556;&#50528;&#44032;/&#50696;&#47112;&#48120;&#50556;&#50528;&#44032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46%20&#44256;&#47536;&#46020;&#51204;&#49436;/&#44256;&#47536;&#46020;&#51204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6.png"/><Relationship Id="rId62" Type="http://schemas.openxmlformats.org/officeDocument/2006/relationships/hyperlink" Target="&#47196;&#47560;&#49436;15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../&#44396;&#50557;PPT/12&#50676;&#50773;&#44592;&#54616;/&#50676;&#50773;&#44592;&#54616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../&#44396;&#50557;PPT/33&#48120;&#44032;/&#48120;&#44032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54%20&#46356;&#47784;&#45936;&#51204;&#49436;/&#46356;&#47784;&#45936;&#51204;&#49436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190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2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../&#44396;&#50557;PPT/20&#51104;&#50616;/&#51104;&#50616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hyperlink" Target="&#47196;&#47560;&#49436;10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../../&#44396;&#50557;PPT/06&#50668;&#54840;&#49688;&#50500;/&#50668;&#54840;&#49688;&#50500;.pptx" TargetMode="External"/><Relationship Id="rId94" Type="http://schemas.openxmlformats.org/officeDocument/2006/relationships/hyperlink" Target="../../&#44396;&#50557;PPT/14&#50669;&#45824;&#54616;/&#50669;&#45824;&#54616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../&#44396;&#50557;PPT/28&#54840;&#49464;&#50500;/&#54840;&#49464;&#50500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41%20&#47560;&#44032;&#48373;&#51020;/&#47560;&#44032;&#48373;&#51020;.pptx" TargetMode="External"/><Relationship Id="rId164" Type="http://schemas.openxmlformats.org/officeDocument/2006/relationships/hyperlink" Target="../49%20&#50640;&#48288;&#49548;&#49436;/&#50640;&#48288;&#49548;&#49436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4.xml"/><Relationship Id="rId47" Type="http://schemas.openxmlformats.org/officeDocument/2006/relationships/image" Target="../media/image9.png"/><Relationship Id="rId68" Type="http://schemas.openxmlformats.org/officeDocument/2006/relationships/hyperlink" Target="../../&#44396;&#50557;PPT/02&#52636;&#50528;&#44413;&#44592;/&#52636;&#50528;&#44413;&#44592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../&#44396;&#50557;PPT/23&#51060;&#49324;&#50556;/&#51060;&#49324;&#50556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44%20&#49324;&#46020;&#54665;&#51204;/&#49324;&#46020;&#54665;&#51204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65%20&#50976;&#45796;&#49436;/&#50976;&#45796;&#49436;1&#51109;.pptx" TargetMode="External"/><Relationship Id="rId200" Type="http://schemas.openxmlformats.org/officeDocument/2006/relationships/image" Target="../media/image95.png"/><Relationship Id="rId16" Type="http://schemas.openxmlformats.org/officeDocument/2006/relationships/slide" Target="slide8.xml"/><Relationship Id="rId37" Type="http://schemas.openxmlformats.org/officeDocument/2006/relationships/image" Target="../media/image4.png"/><Relationship Id="rId58" Type="http://schemas.openxmlformats.org/officeDocument/2006/relationships/hyperlink" Target="&#47196;&#47560;&#49436;13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../&#44396;&#50557;PPT/18&#50853;&#44592;/&#50853;&#44592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../&#44396;&#50557;PPT/39&#47568;&#46972;&#44592;/&#47568;&#46972;&#44592;.pptx" TargetMode="External"/><Relationship Id="rId90" Type="http://schemas.openxmlformats.org/officeDocument/2006/relationships/hyperlink" Target="../../&#44396;&#50557;PPT/11&#50676;&#50773;&#44592;&#49345;/&#50676;&#50773;&#44592;&#49345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slide" Target="slide15.xml"/><Relationship Id="rId48" Type="http://schemas.openxmlformats.org/officeDocument/2006/relationships/hyperlink" Target="&#47196;&#47560;&#49436;08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../&#44396;&#50557;PPT/34&#45208;&#54996;/&#45208;&#54996;.pptx" TargetMode="External"/><Relationship Id="rId80" Type="http://schemas.openxmlformats.org/officeDocument/2006/relationships/hyperlink" Target="../../&#44396;&#50557;PPT/07&#49324;&#49324;&#44592;/&#49324;&#49324;&#44592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55%20&#46356;&#47784;&#45936;&#54980;&#49436;/&#46356;&#47784;&#45936;&#54980;&#49436;.pptx" TargetMode="External"/><Relationship Id="rId197" Type="http://schemas.openxmlformats.org/officeDocument/2006/relationships/image" Target="../media/image84.png"/><Relationship Id="rId17" Type="http://schemas.openxmlformats.org/officeDocument/2006/relationships/slide" Target="slide28.xml"/><Relationship Id="rId38" Type="http://schemas.openxmlformats.org/officeDocument/2006/relationships/hyperlink" Target="&#47196;&#47560;&#49436;03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../&#44396;&#50557;PPT/29&#50836;&#50648;/&#50836;&#50648;.pptx" TargetMode="External"/><Relationship Id="rId70" Type="http://schemas.openxmlformats.org/officeDocument/2006/relationships/hyperlink" Target="../../&#44396;&#50557;PPT/01&#52285;&#49464;&#44592;/&#52285;&#49464;&#44592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50%20&#48716;&#47549;&#48372;&#49436;/&#48716;&#47549;&#48372;&#49436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6.xml"/><Relationship Id="rId49" Type="http://schemas.openxmlformats.org/officeDocument/2006/relationships/image" Target="../media/image10.png"/><Relationship Id="rId114" Type="http://schemas.openxmlformats.org/officeDocument/2006/relationships/hyperlink" Target="../../&#44396;&#50557;PPT/24&#50696;&#47112;&#48120;&#50556;/&#50696;&#47112;&#48120;&#50556;.pptx" TargetMode="External"/><Relationship Id="rId60" Type="http://schemas.openxmlformats.org/officeDocument/2006/relationships/hyperlink" Target="&#47196;&#47560;&#49436;14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45%20&#47196;&#47560;&#49436;/&#47196;&#47560;&#49436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5.png"/><Relationship Id="rId50" Type="http://schemas.openxmlformats.org/officeDocument/2006/relationships/hyperlink" Target="&#47196;&#47560;&#49436;09&#51109;.pptx" TargetMode="External"/><Relationship Id="rId104" Type="http://schemas.openxmlformats.org/officeDocument/2006/relationships/hyperlink" Target="../../&#44396;&#50557;PPT/19&#49884;&#54200;/&#49884;&#54200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&#47560;&#53468;&#48373;&#51020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61%20&#48288;&#46300;&#47196;&#54980;&#49436;/&#48288;&#46300;&#47196;&#54980;&#49436;.pptx" TargetMode="Externa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30.xml"/><Relationship Id="rId42" Type="http://schemas.openxmlformats.org/officeDocument/2006/relationships/hyperlink" Target="&#47196;&#47560;&#49436;05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../&#44396;&#50557;PPT/09&#49324;&#47924;&#50648;&#49345;/&#49324;&#47924;&#50648;&#49345;.pptx" TargetMode="External"/><Relationship Id="rId138" Type="http://schemas.openxmlformats.org/officeDocument/2006/relationships/hyperlink" Target="../../&#44396;&#50557;PPT/36&#49828;&#48148;&#45264;/&#49828;&#48148;&#45264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52%20&#45936;&#49332;&#47196;&#45768;&#44032;&#51204;&#49436;/&#45936;&#49332;&#47196;&#45768;&#44032;&#51204;&#49436;.pptx" TargetMode="External"/><Relationship Id="rId191" Type="http://schemas.openxmlformats.org/officeDocument/2006/relationships/image" Target="../media/image81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image" Target="../media/image12.png"/><Relationship Id="rId74" Type="http://schemas.openxmlformats.org/officeDocument/2006/relationships/hyperlink" Target="../../&#44396;&#50557;PPT/04&#48124;&#49688;&#44592;/&#48124;&#49688;&#44592;.pptx" TargetMode="External"/><Relationship Id="rId128" Type="http://schemas.openxmlformats.org/officeDocument/2006/relationships/hyperlink" Target="../../&#44396;&#50557;PPT/31&#50724;&#48148;&#45852;/&#50724;&#48148;&#45852;1&#51109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47%20&#44256;&#47536;&#46020;&#54980;&#49436;/&#44256;&#47536;&#46020;&#54980;&#49436;.pptx" TargetMode="External"/><Relationship Id="rId181" Type="http://schemas.openxmlformats.org/officeDocument/2006/relationships/image" Target="../media/image76.png"/><Relationship Id="rId22" Type="http://schemas.openxmlformats.org/officeDocument/2006/relationships/slide" Target="slide11.xml"/><Relationship Id="rId43" Type="http://schemas.openxmlformats.org/officeDocument/2006/relationships/image" Target="../media/image7.png"/><Relationship Id="rId64" Type="http://schemas.openxmlformats.org/officeDocument/2006/relationships/hyperlink" Target="&#47196;&#47560;&#49436;16&#51109;.pptx" TargetMode="External"/><Relationship Id="rId118" Type="http://schemas.openxmlformats.org/officeDocument/2006/relationships/hyperlink" Target="../../&#44396;&#50557;PPT/26&#50640;&#49828;&#44180;/&#50640;&#49828;&#44180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42%20&#45572;&#44032;&#48373;&#51020;/&#45572;&#44032;&#48373;&#51020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hyperlink" Target="../../&#44396;&#50557;PPT/21&#51204;&#46020;&#49436;/&#51204;&#46020;&#49436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47196;&#47560;&#49436;11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../&#44396;&#50557;PPT/15&#50640;&#49828;&#46972;/&#50640;&#49828;&#46972;.pptx" TargetMode="External"/><Relationship Id="rId140" Type="http://schemas.openxmlformats.org/officeDocument/2006/relationships/hyperlink" Target="../../&#44396;&#50557;PPT/37&#54617;&#44060;/&#54617;&#44060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5.png"/><Relationship Id="rId44" Type="http://schemas.openxmlformats.org/officeDocument/2006/relationships/hyperlink" Target="&#47196;&#47560;&#49436;06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../../&#44396;&#50557;PPT/10&#49324;&#47924;&#50648;&#54616;/&#49324;&#47924;&#50648;&#54616;.pptx" TargetMode="External"/><Relationship Id="rId130" Type="http://schemas.openxmlformats.org/officeDocument/2006/relationships/hyperlink" Target="../../&#44396;&#50557;PPT/32&#50836;&#45208;/&#50836;&#45208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53%20&#45936;&#49332;&#47196;&#45768;&#44032;&#54980;&#49436;/&#45936;&#49332;&#47196;&#45768;&#44032;&#54980;&#49436;.pptx" TargetMode="External"/><Relationship Id="rId193" Type="http://schemas.openxmlformats.org/officeDocument/2006/relationships/image" Target="../media/image82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hyperlink" Target="&#47196;&#47560;&#49436;01&#51109;.pptx" TargetMode="External"/><Relationship Id="rId55" Type="http://schemas.openxmlformats.org/officeDocument/2006/relationships/image" Target="../media/image13.png"/><Relationship Id="rId76" Type="http://schemas.openxmlformats.org/officeDocument/2006/relationships/hyperlink" Target="../../&#44396;&#50557;PPT/05&#49888;&#47749;&#44592;/&#49888;&#47749;&#44592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../&#44396;&#50557;PPT/27&#45796;&#45768;&#50648;/&#45796;&#45768;&#50648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71" Type="http://schemas.openxmlformats.org/officeDocument/2006/relationships/image" Target="../media/image21.png"/><Relationship Id="rId92" Type="http://schemas.openxmlformats.org/officeDocument/2006/relationships/hyperlink" Target="../../&#44396;&#50557;PPT/13&#50669;&#45824;&#49345;/&#50669;&#45824;&#49345;.pptx" TargetMode="External"/><Relationship Id="rId162" Type="http://schemas.openxmlformats.org/officeDocument/2006/relationships/hyperlink" Target="../48%20&#44040;&#46972;&#46356;&#50500;&#49436;/&#44040;&#46972;&#46356;&#50500;&#49436;.pptx" TargetMode="External"/><Relationship Id="rId183" Type="http://schemas.openxmlformats.org/officeDocument/2006/relationships/image" Target="../media/image77.png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hyperlink" Target="&#47196;&#47560;&#49436;04&#51109;.pptx" TargetMode="External"/><Relationship Id="rId45" Type="http://schemas.openxmlformats.org/officeDocument/2006/relationships/image" Target="../media/image8.png"/><Relationship Id="rId66" Type="http://schemas.openxmlformats.org/officeDocument/2006/relationships/hyperlink" Target="../../&#44396;-&#49888;&#50557;%20&#49457;&#44221;&#47785;&#47197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../&#44396;&#50557;PPT/22&#50500;&#44032;/&#50500;&#44032;.pptx" TargetMode="External"/><Relationship Id="rId115" Type="http://schemas.openxmlformats.org/officeDocument/2006/relationships/image" Target="../media/image43.png"/><Relationship Id="rId131" Type="http://schemas.openxmlformats.org/officeDocument/2006/relationships/image" Target="../media/image51.png"/><Relationship Id="rId136" Type="http://schemas.openxmlformats.org/officeDocument/2006/relationships/hyperlink" Target="../../&#44396;&#50557;PPT/35&#54616;&#48149;&#44397;/&#54616;&#48149;&#44397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56%20&#46356;&#46020;&#49436;/&#46356;&#46020;&#49436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../../&#44396;&#50557;PPT/08&#47355;&#44592;/&#47355;&#44592;.pptx" TargetMode="External"/><Relationship Id="rId152" Type="http://schemas.openxmlformats.org/officeDocument/2006/relationships/hyperlink" Target="../43%20&#50836;&#54620;&#48373;&#51020;/&#50836;&#54620;&#48373;&#51020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64%20&#50836;&#54620;&#49340;&#49436;/&#50836;&#54620;&#49340;&#49436;1&#51109;.pptx" TargetMode="External"/><Relationship Id="rId199" Type="http://schemas.openxmlformats.org/officeDocument/2006/relationships/image" Target="../media/image85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image" Target="../media/image3.png"/><Relationship Id="rId56" Type="http://schemas.openxmlformats.org/officeDocument/2006/relationships/hyperlink" Target="&#47196;&#47560;&#49436;12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../&#44396;&#50557;PPT/17&#50640;&#49828;&#45908;/&#50640;&#49828;&#45908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../../&#44396;&#50557;PPT/30&#50500;&#47784;&#49828;/&#50500;&#47784;&#49828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51%20&#44264;&#47196;&#49352;&#49436;/&#44264;&#47196;&#4935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../../&#44396;&#50557;PPT/03&#47112;&#50948;&#44592;/&#47112;&#50948;&#44592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../&#44396;&#50557;PPT/16&#45712;&#54756;&#48120;&#50556;/&#45712;&#54756;&#48120;&#50556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../&#44396;&#50557;PPT/38&#49828;&#44032;&#47028;/&#49828;&#44032;&#47028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59%20&#50556;&#44256;&#48372;&#49436;/&#50556;&#44256;&#48372;&#49436;.pptx" TargetMode="External"/><Relationship Id="rId189" Type="http://schemas.openxmlformats.org/officeDocument/2006/relationships/image" Target="../media/image80.png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hyperlink" Target="&#47196;&#47560;&#49436;07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../&#44396;&#50557;PPT/25&#50696;&#47112;&#48120;&#50556;&#50528;&#44032;/&#50696;&#47112;&#48120;&#50556;&#50528;&#44032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46%20&#44256;&#47536;&#46020;&#51204;&#49436;/&#44256;&#47536;&#46020;&#51204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6.png"/><Relationship Id="rId62" Type="http://schemas.openxmlformats.org/officeDocument/2006/relationships/hyperlink" Target="&#47196;&#47560;&#49436;15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../&#44396;&#50557;PPT/12&#50676;&#50773;&#44592;&#54616;/&#50676;&#50773;&#44592;&#54616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../&#44396;&#50557;PPT/33&#48120;&#44032;/&#48120;&#44032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54%20&#46356;&#47784;&#45936;&#51204;&#49436;/&#46356;&#47784;&#45936;&#51204;&#49436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190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2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../&#44396;&#50557;PPT/20&#51104;&#50616;/&#51104;&#50616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hyperlink" Target="&#47196;&#47560;&#49436;10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../../&#44396;&#50557;PPT/06&#50668;&#54840;&#49688;&#50500;/&#50668;&#54840;&#49688;&#50500;.pptx" TargetMode="External"/><Relationship Id="rId94" Type="http://schemas.openxmlformats.org/officeDocument/2006/relationships/hyperlink" Target="../../&#44396;&#50557;PPT/14&#50669;&#45824;&#54616;/&#50669;&#45824;&#54616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../&#44396;&#50557;PPT/28&#54840;&#49464;&#50500;/&#54840;&#49464;&#50500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41%20&#47560;&#44032;&#48373;&#51020;/&#47560;&#44032;&#48373;&#51020;.pptx" TargetMode="External"/><Relationship Id="rId164" Type="http://schemas.openxmlformats.org/officeDocument/2006/relationships/hyperlink" Target="../49%20&#50640;&#48288;&#49548;&#49436;/&#50640;&#48288;&#49548;&#49436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4.xml"/><Relationship Id="rId47" Type="http://schemas.openxmlformats.org/officeDocument/2006/relationships/image" Target="../media/image9.png"/><Relationship Id="rId68" Type="http://schemas.openxmlformats.org/officeDocument/2006/relationships/hyperlink" Target="../../&#44396;&#50557;PPT/02&#52636;&#50528;&#44413;&#44592;/&#52636;&#50528;&#44413;&#44592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../&#44396;&#50557;PPT/23&#51060;&#49324;&#50556;/&#51060;&#49324;&#50556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44%20&#49324;&#46020;&#54665;&#51204;/&#49324;&#46020;&#54665;&#51204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65%20&#50976;&#45796;&#49436;/&#50976;&#45796;&#49436;1&#51109;.pptx" TargetMode="External"/><Relationship Id="rId200" Type="http://schemas.openxmlformats.org/officeDocument/2006/relationships/image" Target="../media/image96.png"/><Relationship Id="rId16" Type="http://schemas.openxmlformats.org/officeDocument/2006/relationships/slide" Target="slide8.xml"/><Relationship Id="rId37" Type="http://schemas.openxmlformats.org/officeDocument/2006/relationships/image" Target="../media/image4.png"/><Relationship Id="rId58" Type="http://schemas.openxmlformats.org/officeDocument/2006/relationships/hyperlink" Target="&#47196;&#47560;&#49436;13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../&#44396;&#50557;PPT/18&#50853;&#44592;/&#50853;&#44592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../&#44396;&#50557;PPT/39&#47568;&#46972;&#44592;/&#47568;&#46972;&#44592;.pptx" TargetMode="External"/><Relationship Id="rId90" Type="http://schemas.openxmlformats.org/officeDocument/2006/relationships/hyperlink" Target="../../&#44396;&#50557;PPT/11&#50676;&#50773;&#44592;&#49345;/&#50676;&#50773;&#44592;&#49345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slide" Target="slide15.xml"/><Relationship Id="rId48" Type="http://schemas.openxmlformats.org/officeDocument/2006/relationships/hyperlink" Target="&#47196;&#47560;&#49436;08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../&#44396;&#50557;PPT/34&#45208;&#54996;/&#45208;&#54996;.pptx" TargetMode="External"/><Relationship Id="rId80" Type="http://schemas.openxmlformats.org/officeDocument/2006/relationships/hyperlink" Target="../../&#44396;&#50557;PPT/07&#49324;&#49324;&#44592;/&#49324;&#49324;&#44592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55%20&#46356;&#47784;&#45936;&#54980;&#49436;/&#46356;&#47784;&#45936;&#54980;&#49436;.pptx" TargetMode="External"/><Relationship Id="rId197" Type="http://schemas.openxmlformats.org/officeDocument/2006/relationships/image" Target="../media/image84.png"/><Relationship Id="rId17" Type="http://schemas.openxmlformats.org/officeDocument/2006/relationships/slide" Target="slide28.xml"/><Relationship Id="rId38" Type="http://schemas.openxmlformats.org/officeDocument/2006/relationships/hyperlink" Target="&#47196;&#47560;&#49436;03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../&#44396;&#50557;PPT/29&#50836;&#50648;/&#50836;&#50648;.pptx" TargetMode="External"/><Relationship Id="rId70" Type="http://schemas.openxmlformats.org/officeDocument/2006/relationships/hyperlink" Target="../../&#44396;&#50557;PPT/01&#52285;&#49464;&#44592;/&#52285;&#49464;&#44592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50%20&#48716;&#47549;&#48372;&#49436;/&#48716;&#47549;&#48372;&#49436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6.xml"/><Relationship Id="rId49" Type="http://schemas.openxmlformats.org/officeDocument/2006/relationships/image" Target="../media/image10.png"/><Relationship Id="rId114" Type="http://schemas.openxmlformats.org/officeDocument/2006/relationships/hyperlink" Target="../../&#44396;&#50557;PPT/24&#50696;&#47112;&#48120;&#50556;/&#50696;&#47112;&#48120;&#50556;.pptx" TargetMode="External"/><Relationship Id="rId60" Type="http://schemas.openxmlformats.org/officeDocument/2006/relationships/hyperlink" Target="&#47196;&#47560;&#49436;14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45%20&#47196;&#47560;&#49436;/&#47196;&#47560;&#49436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5.png"/><Relationship Id="rId50" Type="http://schemas.openxmlformats.org/officeDocument/2006/relationships/hyperlink" Target="&#47196;&#47560;&#49436;09&#51109;.pptx" TargetMode="External"/><Relationship Id="rId104" Type="http://schemas.openxmlformats.org/officeDocument/2006/relationships/hyperlink" Target="../../&#44396;&#50557;PPT/19&#49884;&#54200;/&#49884;&#54200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&#47560;&#53468;&#48373;&#51020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61%20&#48288;&#46300;&#47196;&#54980;&#49436;/&#48288;&#46300;&#47196;&#54980;&#49436;.pptx" TargetMode="Externa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30.xml"/><Relationship Id="rId42" Type="http://schemas.openxmlformats.org/officeDocument/2006/relationships/hyperlink" Target="&#47196;&#47560;&#49436;05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../&#44396;&#50557;PPT/09&#49324;&#47924;&#50648;&#49345;/&#49324;&#47924;&#50648;&#49345;.pptx" TargetMode="External"/><Relationship Id="rId138" Type="http://schemas.openxmlformats.org/officeDocument/2006/relationships/hyperlink" Target="../../&#44396;&#50557;PPT/36&#49828;&#48148;&#45264;/&#49828;&#48148;&#45264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52%20&#45936;&#49332;&#47196;&#45768;&#44032;&#51204;&#49436;/&#45936;&#49332;&#47196;&#45768;&#44032;&#51204;&#49436;.pptx" TargetMode="External"/><Relationship Id="rId191" Type="http://schemas.openxmlformats.org/officeDocument/2006/relationships/image" Target="../media/image81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image" Target="../media/image12.png"/><Relationship Id="rId74" Type="http://schemas.openxmlformats.org/officeDocument/2006/relationships/hyperlink" Target="../../&#44396;&#50557;PPT/04&#48124;&#49688;&#44592;/&#48124;&#49688;&#44592;.pptx" TargetMode="External"/><Relationship Id="rId128" Type="http://schemas.openxmlformats.org/officeDocument/2006/relationships/hyperlink" Target="../../&#44396;&#50557;PPT/31&#50724;&#48148;&#45852;/&#50724;&#48148;&#45852;1&#51109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47%20&#44256;&#47536;&#46020;&#54980;&#49436;/&#44256;&#47536;&#46020;&#54980;&#49436;.pptx" TargetMode="External"/><Relationship Id="rId181" Type="http://schemas.openxmlformats.org/officeDocument/2006/relationships/image" Target="../media/image76.png"/><Relationship Id="rId22" Type="http://schemas.openxmlformats.org/officeDocument/2006/relationships/slide" Target="slide11.xml"/><Relationship Id="rId43" Type="http://schemas.openxmlformats.org/officeDocument/2006/relationships/image" Target="../media/image7.png"/><Relationship Id="rId64" Type="http://schemas.openxmlformats.org/officeDocument/2006/relationships/hyperlink" Target="&#47196;&#47560;&#49436;16&#51109;.pptx" TargetMode="External"/><Relationship Id="rId118" Type="http://schemas.openxmlformats.org/officeDocument/2006/relationships/hyperlink" Target="../../&#44396;&#50557;PPT/26&#50640;&#49828;&#44180;/&#50640;&#49828;&#44180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42%20&#45572;&#44032;&#48373;&#51020;/&#45572;&#44032;&#48373;&#51020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hyperlink" Target="../../&#44396;&#50557;PPT/21&#51204;&#46020;&#49436;/&#51204;&#46020;&#49436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47196;&#47560;&#49436;11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../&#44396;&#50557;PPT/15&#50640;&#49828;&#46972;/&#50640;&#49828;&#46972;.pptx" TargetMode="External"/><Relationship Id="rId140" Type="http://schemas.openxmlformats.org/officeDocument/2006/relationships/hyperlink" Target="../../&#44396;&#50557;PPT/37&#54617;&#44060;/&#54617;&#44060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5.png"/><Relationship Id="rId44" Type="http://schemas.openxmlformats.org/officeDocument/2006/relationships/hyperlink" Target="&#47196;&#47560;&#49436;06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../../&#44396;&#50557;PPT/10&#49324;&#47924;&#50648;&#54616;/&#49324;&#47924;&#50648;&#54616;.pptx" TargetMode="External"/><Relationship Id="rId130" Type="http://schemas.openxmlformats.org/officeDocument/2006/relationships/hyperlink" Target="../../&#44396;&#50557;PPT/32&#50836;&#45208;/&#50836;&#45208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53%20&#45936;&#49332;&#47196;&#45768;&#44032;&#54980;&#49436;/&#45936;&#49332;&#47196;&#45768;&#44032;&#54980;&#49436;.pptx" TargetMode="External"/><Relationship Id="rId193" Type="http://schemas.openxmlformats.org/officeDocument/2006/relationships/image" Target="../media/image82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hyperlink" Target="&#47196;&#47560;&#49436;01&#51109;.pptx" TargetMode="External"/><Relationship Id="rId55" Type="http://schemas.openxmlformats.org/officeDocument/2006/relationships/image" Target="../media/image13.png"/><Relationship Id="rId76" Type="http://schemas.openxmlformats.org/officeDocument/2006/relationships/hyperlink" Target="../../&#44396;&#50557;PPT/05&#49888;&#47749;&#44592;/&#49888;&#47749;&#44592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../&#44396;&#50557;PPT/27&#45796;&#45768;&#50648;/&#45796;&#45768;&#50648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71" Type="http://schemas.openxmlformats.org/officeDocument/2006/relationships/image" Target="../media/image21.png"/><Relationship Id="rId92" Type="http://schemas.openxmlformats.org/officeDocument/2006/relationships/hyperlink" Target="../../&#44396;&#50557;PPT/13&#50669;&#45824;&#49345;/&#50669;&#45824;&#49345;.pptx" TargetMode="External"/><Relationship Id="rId162" Type="http://schemas.openxmlformats.org/officeDocument/2006/relationships/hyperlink" Target="../48%20&#44040;&#46972;&#46356;&#50500;&#49436;/&#44040;&#46972;&#46356;&#50500;&#49436;.pptx" TargetMode="External"/><Relationship Id="rId183" Type="http://schemas.openxmlformats.org/officeDocument/2006/relationships/image" Target="../media/image77.png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hyperlink" Target="&#47196;&#47560;&#49436;04&#51109;.pptx" TargetMode="External"/><Relationship Id="rId45" Type="http://schemas.openxmlformats.org/officeDocument/2006/relationships/image" Target="../media/image8.png"/><Relationship Id="rId66" Type="http://schemas.openxmlformats.org/officeDocument/2006/relationships/hyperlink" Target="../../&#44396;-&#49888;&#50557;%20&#49457;&#44221;&#47785;&#47197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../&#44396;&#50557;PPT/22&#50500;&#44032;/&#50500;&#44032;.pptx" TargetMode="External"/><Relationship Id="rId115" Type="http://schemas.openxmlformats.org/officeDocument/2006/relationships/image" Target="../media/image43.png"/><Relationship Id="rId131" Type="http://schemas.openxmlformats.org/officeDocument/2006/relationships/image" Target="../media/image51.png"/><Relationship Id="rId136" Type="http://schemas.openxmlformats.org/officeDocument/2006/relationships/hyperlink" Target="../../&#44396;&#50557;PPT/35&#54616;&#48149;&#44397;/&#54616;&#48149;&#44397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56%20&#46356;&#46020;&#49436;/&#46356;&#46020;&#49436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../../&#44396;&#50557;PPT/08&#47355;&#44592;/&#47355;&#44592;.pptx" TargetMode="External"/><Relationship Id="rId152" Type="http://schemas.openxmlformats.org/officeDocument/2006/relationships/hyperlink" Target="../43%20&#50836;&#54620;&#48373;&#51020;/&#50836;&#54620;&#48373;&#51020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64%20&#50836;&#54620;&#49340;&#49436;/&#50836;&#54620;&#49340;&#49436;1&#51109;.pptx" TargetMode="External"/><Relationship Id="rId199" Type="http://schemas.openxmlformats.org/officeDocument/2006/relationships/image" Target="../media/image85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image" Target="../media/image3.png"/><Relationship Id="rId56" Type="http://schemas.openxmlformats.org/officeDocument/2006/relationships/hyperlink" Target="&#47196;&#47560;&#49436;12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../&#44396;&#50557;PPT/17&#50640;&#49828;&#45908;/&#50640;&#49828;&#45908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../../&#44396;&#50557;PPT/30&#50500;&#47784;&#49828;/&#50500;&#47784;&#49828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51%20&#44264;&#47196;&#49352;&#49436;/&#44264;&#47196;&#4935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../../&#44396;&#50557;PPT/03&#47112;&#50948;&#44592;/&#47112;&#50948;&#44592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../&#44396;&#50557;PPT/16&#45712;&#54756;&#48120;&#50556;/&#45712;&#54756;&#48120;&#50556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../&#44396;&#50557;PPT/38&#49828;&#44032;&#47028;/&#49828;&#44032;&#47028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59%20&#50556;&#44256;&#48372;&#49436;/&#50556;&#44256;&#48372;&#49436;.pptx" TargetMode="External"/><Relationship Id="rId189" Type="http://schemas.openxmlformats.org/officeDocument/2006/relationships/image" Target="../media/image80.png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hyperlink" Target="&#47196;&#47560;&#49436;07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../&#44396;&#50557;PPT/25&#50696;&#47112;&#48120;&#50556;&#50528;&#44032;/&#50696;&#47112;&#48120;&#50556;&#50528;&#44032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46%20&#44256;&#47536;&#46020;&#51204;&#49436;/&#44256;&#47536;&#46020;&#51204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6.png"/><Relationship Id="rId62" Type="http://schemas.openxmlformats.org/officeDocument/2006/relationships/hyperlink" Target="&#47196;&#47560;&#49436;15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../&#44396;&#50557;PPT/12&#50676;&#50773;&#44592;&#54616;/&#50676;&#50773;&#44592;&#54616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../&#44396;&#50557;PPT/33&#48120;&#44032;/&#48120;&#44032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54%20&#46356;&#47784;&#45936;&#51204;&#49436;/&#46356;&#47784;&#45936;&#51204;&#49436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190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2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../&#44396;&#50557;PPT/20&#51104;&#50616;/&#51104;&#50616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hyperlink" Target="&#47196;&#47560;&#49436;10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../../&#44396;&#50557;PPT/06&#50668;&#54840;&#49688;&#50500;/&#50668;&#54840;&#49688;&#50500;.pptx" TargetMode="External"/><Relationship Id="rId94" Type="http://schemas.openxmlformats.org/officeDocument/2006/relationships/hyperlink" Target="../../&#44396;&#50557;PPT/14&#50669;&#45824;&#54616;/&#50669;&#45824;&#54616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../&#44396;&#50557;PPT/28&#54840;&#49464;&#50500;/&#54840;&#49464;&#50500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41%20&#47560;&#44032;&#48373;&#51020;/&#47560;&#44032;&#48373;&#51020;.pptx" TargetMode="External"/><Relationship Id="rId164" Type="http://schemas.openxmlformats.org/officeDocument/2006/relationships/hyperlink" Target="../49%20&#50640;&#48288;&#49548;&#49436;/&#50640;&#48288;&#49548;&#49436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4.xml"/><Relationship Id="rId47" Type="http://schemas.openxmlformats.org/officeDocument/2006/relationships/image" Target="../media/image9.png"/><Relationship Id="rId68" Type="http://schemas.openxmlformats.org/officeDocument/2006/relationships/hyperlink" Target="../../&#44396;&#50557;PPT/02&#52636;&#50528;&#44413;&#44592;/&#52636;&#50528;&#44413;&#44592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../&#44396;&#50557;PPT/23&#51060;&#49324;&#50556;/&#51060;&#49324;&#50556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44%20&#49324;&#46020;&#54665;&#51204;/&#49324;&#46020;&#54665;&#51204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65%20&#50976;&#45796;&#49436;/&#50976;&#45796;&#49436;1&#51109;.pptx" TargetMode="External"/><Relationship Id="rId200" Type="http://schemas.openxmlformats.org/officeDocument/2006/relationships/image" Target="../media/image97.png"/><Relationship Id="rId16" Type="http://schemas.openxmlformats.org/officeDocument/2006/relationships/slide" Target="slide8.xml"/><Relationship Id="rId37" Type="http://schemas.openxmlformats.org/officeDocument/2006/relationships/image" Target="../media/image4.png"/><Relationship Id="rId58" Type="http://schemas.openxmlformats.org/officeDocument/2006/relationships/hyperlink" Target="&#47196;&#47560;&#49436;13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../&#44396;&#50557;PPT/18&#50853;&#44592;/&#50853;&#44592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../&#44396;&#50557;PPT/39&#47568;&#46972;&#44592;/&#47568;&#46972;&#44592;.pptx" TargetMode="External"/><Relationship Id="rId90" Type="http://schemas.openxmlformats.org/officeDocument/2006/relationships/hyperlink" Target="../../&#44396;&#50557;PPT/11&#50676;&#50773;&#44592;&#49345;/&#50676;&#50773;&#44592;&#49345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slide" Target="slide15.xml"/><Relationship Id="rId48" Type="http://schemas.openxmlformats.org/officeDocument/2006/relationships/hyperlink" Target="&#47196;&#47560;&#49436;08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../&#44396;&#50557;PPT/34&#45208;&#54996;/&#45208;&#54996;.pptx" TargetMode="External"/><Relationship Id="rId80" Type="http://schemas.openxmlformats.org/officeDocument/2006/relationships/hyperlink" Target="../../&#44396;&#50557;PPT/07&#49324;&#49324;&#44592;/&#49324;&#49324;&#44592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55%20&#46356;&#47784;&#45936;&#54980;&#49436;/&#46356;&#47784;&#45936;&#54980;&#49436;.pptx" TargetMode="External"/><Relationship Id="rId197" Type="http://schemas.openxmlformats.org/officeDocument/2006/relationships/image" Target="../media/image84.png"/><Relationship Id="rId17" Type="http://schemas.openxmlformats.org/officeDocument/2006/relationships/slide" Target="slide28.xml"/><Relationship Id="rId38" Type="http://schemas.openxmlformats.org/officeDocument/2006/relationships/hyperlink" Target="&#47196;&#47560;&#49436;03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../&#44396;&#50557;PPT/29&#50836;&#50648;/&#50836;&#50648;.pptx" TargetMode="External"/><Relationship Id="rId70" Type="http://schemas.openxmlformats.org/officeDocument/2006/relationships/hyperlink" Target="../../&#44396;&#50557;PPT/01&#52285;&#49464;&#44592;/&#52285;&#49464;&#44592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50%20&#48716;&#47549;&#48372;&#49436;/&#48716;&#47549;&#48372;&#49436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6.xml"/><Relationship Id="rId49" Type="http://schemas.openxmlformats.org/officeDocument/2006/relationships/image" Target="../media/image10.png"/><Relationship Id="rId114" Type="http://schemas.openxmlformats.org/officeDocument/2006/relationships/hyperlink" Target="../../&#44396;&#50557;PPT/24&#50696;&#47112;&#48120;&#50556;/&#50696;&#47112;&#48120;&#50556;.pptx" TargetMode="External"/><Relationship Id="rId60" Type="http://schemas.openxmlformats.org/officeDocument/2006/relationships/hyperlink" Target="&#47196;&#47560;&#49436;14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45%20&#47196;&#47560;&#49436;/&#47196;&#47560;&#49436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5.png"/><Relationship Id="rId50" Type="http://schemas.openxmlformats.org/officeDocument/2006/relationships/hyperlink" Target="&#47196;&#47560;&#49436;09&#51109;.pptx" TargetMode="External"/><Relationship Id="rId104" Type="http://schemas.openxmlformats.org/officeDocument/2006/relationships/hyperlink" Target="../../&#44396;&#50557;PPT/19&#49884;&#54200;/&#49884;&#54200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&#47560;&#53468;&#48373;&#51020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61%20&#48288;&#46300;&#47196;&#54980;&#49436;/&#48288;&#46300;&#47196;&#54980;&#49436;.pptx" TargetMode="Externa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30.xml"/><Relationship Id="rId42" Type="http://schemas.openxmlformats.org/officeDocument/2006/relationships/hyperlink" Target="&#47196;&#47560;&#49436;05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../&#44396;&#50557;PPT/09&#49324;&#47924;&#50648;&#49345;/&#49324;&#47924;&#50648;&#49345;.pptx" TargetMode="External"/><Relationship Id="rId138" Type="http://schemas.openxmlformats.org/officeDocument/2006/relationships/hyperlink" Target="../../&#44396;&#50557;PPT/36&#49828;&#48148;&#45264;/&#49828;&#48148;&#45264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52%20&#45936;&#49332;&#47196;&#45768;&#44032;&#51204;&#49436;/&#45936;&#49332;&#47196;&#45768;&#44032;&#51204;&#49436;.pptx" TargetMode="External"/><Relationship Id="rId191" Type="http://schemas.openxmlformats.org/officeDocument/2006/relationships/image" Target="../media/image81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image" Target="../media/image12.png"/><Relationship Id="rId74" Type="http://schemas.openxmlformats.org/officeDocument/2006/relationships/hyperlink" Target="../../&#44396;&#50557;PPT/04&#48124;&#49688;&#44592;/&#48124;&#49688;&#44592;.pptx" TargetMode="External"/><Relationship Id="rId128" Type="http://schemas.openxmlformats.org/officeDocument/2006/relationships/hyperlink" Target="../../&#44396;&#50557;PPT/31&#50724;&#48148;&#45852;/&#50724;&#48148;&#45852;1&#51109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47%20&#44256;&#47536;&#46020;&#54980;&#49436;/&#44256;&#47536;&#46020;&#54980;&#49436;.pptx" TargetMode="External"/><Relationship Id="rId181" Type="http://schemas.openxmlformats.org/officeDocument/2006/relationships/image" Target="../media/image76.png"/><Relationship Id="rId22" Type="http://schemas.openxmlformats.org/officeDocument/2006/relationships/slide" Target="slide11.xml"/><Relationship Id="rId43" Type="http://schemas.openxmlformats.org/officeDocument/2006/relationships/image" Target="../media/image7.png"/><Relationship Id="rId64" Type="http://schemas.openxmlformats.org/officeDocument/2006/relationships/hyperlink" Target="&#47196;&#47560;&#49436;16&#51109;.pptx" TargetMode="External"/><Relationship Id="rId118" Type="http://schemas.openxmlformats.org/officeDocument/2006/relationships/hyperlink" Target="../../&#44396;&#50557;PPT/26&#50640;&#49828;&#44180;/&#50640;&#49828;&#44180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42%20&#45572;&#44032;&#48373;&#51020;/&#45572;&#44032;&#48373;&#51020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hyperlink" Target="../../&#44396;&#50557;PPT/21&#51204;&#46020;&#49436;/&#51204;&#46020;&#49436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47196;&#47560;&#49436;11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../&#44396;&#50557;PPT/15&#50640;&#49828;&#46972;/&#50640;&#49828;&#46972;.pptx" TargetMode="External"/><Relationship Id="rId140" Type="http://schemas.openxmlformats.org/officeDocument/2006/relationships/hyperlink" Target="../../&#44396;&#50557;PPT/37&#54617;&#44060;/&#54617;&#44060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5.png"/><Relationship Id="rId44" Type="http://schemas.openxmlformats.org/officeDocument/2006/relationships/hyperlink" Target="&#47196;&#47560;&#49436;06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../../&#44396;&#50557;PPT/10&#49324;&#47924;&#50648;&#54616;/&#49324;&#47924;&#50648;&#54616;.pptx" TargetMode="External"/><Relationship Id="rId130" Type="http://schemas.openxmlformats.org/officeDocument/2006/relationships/hyperlink" Target="../../&#44396;&#50557;PPT/32&#50836;&#45208;/&#50836;&#45208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53%20&#45936;&#49332;&#47196;&#45768;&#44032;&#54980;&#49436;/&#45936;&#49332;&#47196;&#45768;&#44032;&#54980;&#49436;.pptx" TargetMode="External"/><Relationship Id="rId193" Type="http://schemas.openxmlformats.org/officeDocument/2006/relationships/image" Target="../media/image82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hyperlink" Target="&#47196;&#47560;&#49436;01&#51109;.pptx" TargetMode="External"/><Relationship Id="rId55" Type="http://schemas.openxmlformats.org/officeDocument/2006/relationships/image" Target="../media/image13.png"/><Relationship Id="rId76" Type="http://schemas.openxmlformats.org/officeDocument/2006/relationships/hyperlink" Target="../../&#44396;&#50557;PPT/05&#49888;&#47749;&#44592;/&#49888;&#47749;&#44592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../&#44396;&#50557;PPT/27&#45796;&#45768;&#50648;/&#45796;&#45768;&#50648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71" Type="http://schemas.openxmlformats.org/officeDocument/2006/relationships/image" Target="../media/image21.png"/><Relationship Id="rId92" Type="http://schemas.openxmlformats.org/officeDocument/2006/relationships/hyperlink" Target="../../&#44396;&#50557;PPT/13&#50669;&#45824;&#49345;/&#50669;&#45824;&#49345;.pptx" TargetMode="External"/><Relationship Id="rId162" Type="http://schemas.openxmlformats.org/officeDocument/2006/relationships/hyperlink" Target="../48%20&#44040;&#46972;&#46356;&#50500;&#49436;/&#44040;&#46972;&#46356;&#50500;&#49436;.pptx" TargetMode="External"/><Relationship Id="rId183" Type="http://schemas.openxmlformats.org/officeDocument/2006/relationships/image" Target="../media/image77.png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hyperlink" Target="&#47196;&#47560;&#49436;04&#51109;.pptx" TargetMode="External"/><Relationship Id="rId45" Type="http://schemas.openxmlformats.org/officeDocument/2006/relationships/image" Target="../media/image8.png"/><Relationship Id="rId66" Type="http://schemas.openxmlformats.org/officeDocument/2006/relationships/hyperlink" Target="../../&#44396;-&#49888;&#50557;%20&#49457;&#44221;&#47785;&#47197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../&#44396;&#50557;PPT/22&#50500;&#44032;/&#50500;&#44032;.pptx" TargetMode="External"/><Relationship Id="rId115" Type="http://schemas.openxmlformats.org/officeDocument/2006/relationships/image" Target="../media/image43.png"/><Relationship Id="rId131" Type="http://schemas.openxmlformats.org/officeDocument/2006/relationships/image" Target="../media/image51.png"/><Relationship Id="rId136" Type="http://schemas.openxmlformats.org/officeDocument/2006/relationships/hyperlink" Target="../../&#44396;&#50557;PPT/35&#54616;&#48149;&#44397;/&#54616;&#48149;&#44397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56%20&#46356;&#46020;&#49436;/&#46356;&#46020;&#49436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../../&#44396;&#50557;PPT/08&#47355;&#44592;/&#47355;&#44592;.pptx" TargetMode="External"/><Relationship Id="rId152" Type="http://schemas.openxmlformats.org/officeDocument/2006/relationships/hyperlink" Target="../43%20&#50836;&#54620;&#48373;&#51020;/&#50836;&#54620;&#48373;&#51020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64%20&#50836;&#54620;&#49340;&#49436;/&#50836;&#54620;&#49340;&#49436;1&#51109;.pptx" TargetMode="External"/><Relationship Id="rId199" Type="http://schemas.openxmlformats.org/officeDocument/2006/relationships/image" Target="../media/image85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image" Target="../media/image3.png"/><Relationship Id="rId56" Type="http://schemas.openxmlformats.org/officeDocument/2006/relationships/hyperlink" Target="&#47196;&#47560;&#49436;12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../&#44396;&#50557;PPT/17&#50640;&#49828;&#45908;/&#50640;&#49828;&#45908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../../&#44396;&#50557;PPT/30&#50500;&#47784;&#49828;/&#50500;&#47784;&#49828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51%20&#44264;&#47196;&#49352;&#49436;/&#44264;&#47196;&#4935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../../&#44396;&#50557;PPT/03&#47112;&#50948;&#44592;/&#47112;&#50948;&#44592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../&#44396;&#50557;PPT/16&#45712;&#54756;&#48120;&#50556;/&#45712;&#54756;&#48120;&#50556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../&#44396;&#50557;PPT/38&#49828;&#44032;&#47028;/&#49828;&#44032;&#47028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59%20&#50556;&#44256;&#48372;&#49436;/&#50556;&#44256;&#48372;&#49436;.pptx" TargetMode="External"/><Relationship Id="rId189" Type="http://schemas.openxmlformats.org/officeDocument/2006/relationships/image" Target="../media/image80.png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hyperlink" Target="&#47196;&#47560;&#49436;07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../&#44396;&#50557;PPT/25&#50696;&#47112;&#48120;&#50556;&#50528;&#44032;/&#50696;&#47112;&#48120;&#50556;&#50528;&#44032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46%20&#44256;&#47536;&#46020;&#51204;&#49436;/&#44256;&#47536;&#46020;&#51204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6.png"/><Relationship Id="rId62" Type="http://schemas.openxmlformats.org/officeDocument/2006/relationships/hyperlink" Target="&#47196;&#47560;&#49436;15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../&#44396;&#50557;PPT/12&#50676;&#50773;&#44592;&#54616;/&#50676;&#50773;&#44592;&#54616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../&#44396;&#50557;PPT/33&#48120;&#44032;/&#48120;&#44032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54%20&#46356;&#47784;&#45936;&#51204;&#49436;/&#46356;&#47784;&#45936;&#51204;&#49436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190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2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../&#44396;&#50557;PPT/20&#51104;&#50616;/&#51104;&#50616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hyperlink" Target="&#47196;&#47560;&#49436;10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../../&#44396;&#50557;PPT/06&#50668;&#54840;&#49688;&#50500;/&#50668;&#54840;&#49688;&#50500;.pptx" TargetMode="External"/><Relationship Id="rId94" Type="http://schemas.openxmlformats.org/officeDocument/2006/relationships/hyperlink" Target="../../&#44396;&#50557;PPT/14&#50669;&#45824;&#54616;/&#50669;&#45824;&#54616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../&#44396;&#50557;PPT/28&#54840;&#49464;&#50500;/&#54840;&#49464;&#50500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41%20&#47560;&#44032;&#48373;&#51020;/&#47560;&#44032;&#48373;&#51020;.pptx" TargetMode="External"/><Relationship Id="rId164" Type="http://schemas.openxmlformats.org/officeDocument/2006/relationships/hyperlink" Target="../49%20&#50640;&#48288;&#49548;&#49436;/&#50640;&#48288;&#49548;&#49436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4.xml"/><Relationship Id="rId47" Type="http://schemas.openxmlformats.org/officeDocument/2006/relationships/image" Target="../media/image9.png"/><Relationship Id="rId68" Type="http://schemas.openxmlformats.org/officeDocument/2006/relationships/hyperlink" Target="../../&#44396;&#50557;PPT/02&#52636;&#50528;&#44413;&#44592;/&#52636;&#50528;&#44413;&#44592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../&#44396;&#50557;PPT/23&#51060;&#49324;&#50556;/&#51060;&#49324;&#50556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44%20&#49324;&#46020;&#54665;&#51204;/&#49324;&#46020;&#54665;&#51204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65%20&#50976;&#45796;&#49436;/&#50976;&#45796;&#49436;1&#51109;.pptx" TargetMode="External"/><Relationship Id="rId200" Type="http://schemas.openxmlformats.org/officeDocument/2006/relationships/image" Target="../media/image98.png"/><Relationship Id="rId16" Type="http://schemas.openxmlformats.org/officeDocument/2006/relationships/slide" Target="slide8.xml"/><Relationship Id="rId37" Type="http://schemas.openxmlformats.org/officeDocument/2006/relationships/image" Target="../media/image4.png"/><Relationship Id="rId58" Type="http://schemas.openxmlformats.org/officeDocument/2006/relationships/hyperlink" Target="&#47196;&#47560;&#49436;13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../&#44396;&#50557;PPT/18&#50853;&#44592;/&#50853;&#44592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../&#44396;&#50557;PPT/39&#47568;&#46972;&#44592;/&#47568;&#46972;&#44592;.pptx" TargetMode="External"/><Relationship Id="rId90" Type="http://schemas.openxmlformats.org/officeDocument/2006/relationships/hyperlink" Target="../../&#44396;&#50557;PPT/11&#50676;&#50773;&#44592;&#49345;/&#50676;&#50773;&#44592;&#49345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slide" Target="slide15.xml"/><Relationship Id="rId48" Type="http://schemas.openxmlformats.org/officeDocument/2006/relationships/hyperlink" Target="&#47196;&#47560;&#49436;08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../&#44396;&#50557;PPT/34&#45208;&#54996;/&#45208;&#54996;.pptx" TargetMode="External"/><Relationship Id="rId80" Type="http://schemas.openxmlformats.org/officeDocument/2006/relationships/hyperlink" Target="../../&#44396;&#50557;PPT/07&#49324;&#49324;&#44592;/&#49324;&#49324;&#44592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55%20&#46356;&#47784;&#45936;&#54980;&#49436;/&#46356;&#47784;&#45936;&#54980;&#49436;.pptx" TargetMode="External"/><Relationship Id="rId197" Type="http://schemas.openxmlformats.org/officeDocument/2006/relationships/image" Target="../media/image84.png"/><Relationship Id="rId17" Type="http://schemas.openxmlformats.org/officeDocument/2006/relationships/slide" Target="slide28.xml"/><Relationship Id="rId38" Type="http://schemas.openxmlformats.org/officeDocument/2006/relationships/hyperlink" Target="&#47196;&#47560;&#49436;03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../&#44396;&#50557;PPT/29&#50836;&#50648;/&#50836;&#50648;.pptx" TargetMode="External"/><Relationship Id="rId70" Type="http://schemas.openxmlformats.org/officeDocument/2006/relationships/hyperlink" Target="../../&#44396;&#50557;PPT/01&#52285;&#49464;&#44592;/&#52285;&#49464;&#44592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50%20&#48716;&#47549;&#48372;&#49436;/&#48716;&#47549;&#48372;&#49436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6.xml"/><Relationship Id="rId49" Type="http://schemas.openxmlformats.org/officeDocument/2006/relationships/image" Target="../media/image10.png"/><Relationship Id="rId114" Type="http://schemas.openxmlformats.org/officeDocument/2006/relationships/hyperlink" Target="../../&#44396;&#50557;PPT/24&#50696;&#47112;&#48120;&#50556;/&#50696;&#47112;&#48120;&#50556;.pptx" TargetMode="External"/><Relationship Id="rId60" Type="http://schemas.openxmlformats.org/officeDocument/2006/relationships/hyperlink" Target="&#47196;&#47560;&#49436;14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45%20&#47196;&#47560;&#49436;/&#47196;&#47560;&#49436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5.png"/><Relationship Id="rId50" Type="http://schemas.openxmlformats.org/officeDocument/2006/relationships/hyperlink" Target="&#47196;&#47560;&#49436;09&#51109;.pptx" TargetMode="External"/><Relationship Id="rId104" Type="http://schemas.openxmlformats.org/officeDocument/2006/relationships/hyperlink" Target="../../&#44396;&#50557;PPT/19&#49884;&#54200;/&#49884;&#54200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&#47560;&#53468;&#48373;&#51020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61%20&#48288;&#46300;&#47196;&#54980;&#49436;/&#48288;&#46300;&#47196;&#54980;&#49436;.pptx" TargetMode="Externa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30.xml"/><Relationship Id="rId42" Type="http://schemas.openxmlformats.org/officeDocument/2006/relationships/hyperlink" Target="&#47196;&#47560;&#49436;05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../&#44396;&#50557;PPT/09&#49324;&#47924;&#50648;&#49345;/&#49324;&#47924;&#50648;&#49345;.pptx" TargetMode="External"/><Relationship Id="rId138" Type="http://schemas.openxmlformats.org/officeDocument/2006/relationships/hyperlink" Target="../../&#44396;&#50557;PPT/36&#49828;&#48148;&#45264;/&#49828;&#48148;&#45264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52%20&#45936;&#49332;&#47196;&#45768;&#44032;&#51204;&#49436;/&#45936;&#49332;&#47196;&#45768;&#44032;&#51204;&#49436;.pptx" TargetMode="External"/><Relationship Id="rId191" Type="http://schemas.openxmlformats.org/officeDocument/2006/relationships/image" Target="../media/image81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image" Target="../media/image12.png"/><Relationship Id="rId74" Type="http://schemas.openxmlformats.org/officeDocument/2006/relationships/hyperlink" Target="../../&#44396;&#50557;PPT/04&#48124;&#49688;&#44592;/&#48124;&#49688;&#44592;.pptx" TargetMode="External"/><Relationship Id="rId128" Type="http://schemas.openxmlformats.org/officeDocument/2006/relationships/hyperlink" Target="../../&#44396;&#50557;PPT/31&#50724;&#48148;&#45852;/&#50724;&#48148;&#45852;1&#51109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47%20&#44256;&#47536;&#46020;&#54980;&#49436;/&#44256;&#47536;&#46020;&#54980;&#49436;.pptx" TargetMode="External"/><Relationship Id="rId181" Type="http://schemas.openxmlformats.org/officeDocument/2006/relationships/image" Target="../media/image76.png"/><Relationship Id="rId22" Type="http://schemas.openxmlformats.org/officeDocument/2006/relationships/slide" Target="slide11.xml"/><Relationship Id="rId43" Type="http://schemas.openxmlformats.org/officeDocument/2006/relationships/image" Target="../media/image7.png"/><Relationship Id="rId64" Type="http://schemas.openxmlformats.org/officeDocument/2006/relationships/hyperlink" Target="&#47196;&#47560;&#49436;16&#51109;.pptx" TargetMode="External"/><Relationship Id="rId118" Type="http://schemas.openxmlformats.org/officeDocument/2006/relationships/hyperlink" Target="../../&#44396;&#50557;PPT/26&#50640;&#49828;&#44180;/&#50640;&#49828;&#44180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42%20&#45572;&#44032;&#48373;&#51020;/&#45572;&#44032;&#48373;&#51020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hyperlink" Target="../../&#44396;&#50557;PPT/21&#51204;&#46020;&#49436;/&#51204;&#46020;&#49436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47196;&#47560;&#49436;11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../&#44396;&#50557;PPT/15&#50640;&#49828;&#46972;/&#50640;&#49828;&#46972;.pptx" TargetMode="External"/><Relationship Id="rId140" Type="http://schemas.openxmlformats.org/officeDocument/2006/relationships/hyperlink" Target="../../&#44396;&#50557;PPT/37&#54617;&#44060;/&#54617;&#44060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5.png"/><Relationship Id="rId44" Type="http://schemas.openxmlformats.org/officeDocument/2006/relationships/hyperlink" Target="&#47196;&#47560;&#49436;06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../../&#44396;&#50557;PPT/10&#49324;&#47924;&#50648;&#54616;/&#49324;&#47924;&#50648;&#54616;.pptx" TargetMode="External"/><Relationship Id="rId130" Type="http://schemas.openxmlformats.org/officeDocument/2006/relationships/hyperlink" Target="../../&#44396;&#50557;PPT/32&#50836;&#45208;/&#50836;&#45208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53%20&#45936;&#49332;&#47196;&#45768;&#44032;&#54980;&#49436;/&#45936;&#49332;&#47196;&#45768;&#44032;&#54980;&#49436;.pptx" TargetMode="External"/><Relationship Id="rId193" Type="http://schemas.openxmlformats.org/officeDocument/2006/relationships/image" Target="../media/image82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hyperlink" Target="&#47196;&#47560;&#49436;01&#51109;.pptx" TargetMode="External"/><Relationship Id="rId55" Type="http://schemas.openxmlformats.org/officeDocument/2006/relationships/image" Target="../media/image13.png"/><Relationship Id="rId76" Type="http://schemas.openxmlformats.org/officeDocument/2006/relationships/hyperlink" Target="../../&#44396;&#50557;PPT/05&#49888;&#47749;&#44592;/&#49888;&#47749;&#44592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../&#44396;&#50557;PPT/27&#45796;&#45768;&#50648;/&#45796;&#45768;&#50648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71" Type="http://schemas.openxmlformats.org/officeDocument/2006/relationships/image" Target="../media/image21.png"/><Relationship Id="rId92" Type="http://schemas.openxmlformats.org/officeDocument/2006/relationships/hyperlink" Target="../../&#44396;&#50557;PPT/13&#50669;&#45824;&#49345;/&#50669;&#45824;&#49345;.pptx" TargetMode="External"/><Relationship Id="rId162" Type="http://schemas.openxmlformats.org/officeDocument/2006/relationships/hyperlink" Target="../48%20&#44040;&#46972;&#46356;&#50500;&#49436;/&#44040;&#46972;&#46356;&#50500;&#49436;.pptx" TargetMode="External"/><Relationship Id="rId183" Type="http://schemas.openxmlformats.org/officeDocument/2006/relationships/image" Target="../media/image77.png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hyperlink" Target="&#47196;&#47560;&#49436;04&#51109;.pptx" TargetMode="External"/><Relationship Id="rId45" Type="http://schemas.openxmlformats.org/officeDocument/2006/relationships/image" Target="../media/image8.png"/><Relationship Id="rId66" Type="http://schemas.openxmlformats.org/officeDocument/2006/relationships/hyperlink" Target="../../&#44396;-&#49888;&#50557;%20&#49457;&#44221;&#47785;&#47197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../&#44396;&#50557;PPT/22&#50500;&#44032;/&#50500;&#44032;.pptx" TargetMode="External"/><Relationship Id="rId115" Type="http://schemas.openxmlformats.org/officeDocument/2006/relationships/image" Target="../media/image43.png"/><Relationship Id="rId131" Type="http://schemas.openxmlformats.org/officeDocument/2006/relationships/image" Target="../media/image51.png"/><Relationship Id="rId136" Type="http://schemas.openxmlformats.org/officeDocument/2006/relationships/hyperlink" Target="../../&#44396;&#50557;PPT/35&#54616;&#48149;&#44397;/&#54616;&#48149;&#44397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56%20&#46356;&#46020;&#49436;/&#46356;&#46020;&#49436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../../&#44396;&#50557;PPT/08&#47355;&#44592;/&#47355;&#44592;.pptx" TargetMode="External"/><Relationship Id="rId152" Type="http://schemas.openxmlformats.org/officeDocument/2006/relationships/hyperlink" Target="../43%20&#50836;&#54620;&#48373;&#51020;/&#50836;&#54620;&#48373;&#51020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64%20&#50836;&#54620;&#49340;&#49436;/&#50836;&#54620;&#49340;&#49436;1&#51109;.pptx" TargetMode="External"/><Relationship Id="rId199" Type="http://schemas.openxmlformats.org/officeDocument/2006/relationships/image" Target="../media/image85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image" Target="../media/image3.png"/><Relationship Id="rId56" Type="http://schemas.openxmlformats.org/officeDocument/2006/relationships/hyperlink" Target="&#47196;&#47560;&#49436;12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../&#44396;&#50557;PPT/17&#50640;&#49828;&#45908;/&#50640;&#49828;&#45908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../../&#44396;&#50557;PPT/30&#50500;&#47784;&#49828;/&#50500;&#47784;&#49828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51%20&#44264;&#47196;&#49352;&#49436;/&#44264;&#47196;&#4935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../../&#44396;&#50557;PPT/03&#47112;&#50948;&#44592;/&#47112;&#50948;&#44592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../&#44396;&#50557;PPT/16&#45712;&#54756;&#48120;&#50556;/&#45712;&#54756;&#48120;&#50556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../&#44396;&#50557;PPT/38&#49828;&#44032;&#47028;/&#49828;&#44032;&#47028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59%20&#50556;&#44256;&#48372;&#49436;/&#50556;&#44256;&#48372;&#49436;.pptx" TargetMode="External"/><Relationship Id="rId189" Type="http://schemas.openxmlformats.org/officeDocument/2006/relationships/image" Target="../media/image80.png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hyperlink" Target="&#47196;&#47560;&#49436;07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../&#44396;&#50557;PPT/25&#50696;&#47112;&#48120;&#50556;&#50528;&#44032;/&#50696;&#47112;&#48120;&#50556;&#50528;&#44032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46%20&#44256;&#47536;&#46020;&#51204;&#49436;/&#44256;&#47536;&#46020;&#51204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6.png"/><Relationship Id="rId62" Type="http://schemas.openxmlformats.org/officeDocument/2006/relationships/hyperlink" Target="&#47196;&#47560;&#49436;15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../&#44396;&#50557;PPT/12&#50676;&#50773;&#44592;&#54616;/&#50676;&#50773;&#44592;&#54616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../&#44396;&#50557;PPT/33&#48120;&#44032;/&#48120;&#44032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54%20&#46356;&#47784;&#45936;&#51204;&#49436;/&#46356;&#47784;&#45936;&#51204;&#49436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190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2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../&#44396;&#50557;PPT/20&#51104;&#50616;/&#51104;&#50616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hyperlink" Target="&#47196;&#47560;&#49436;10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../../&#44396;&#50557;PPT/06&#50668;&#54840;&#49688;&#50500;/&#50668;&#54840;&#49688;&#50500;.pptx" TargetMode="External"/><Relationship Id="rId94" Type="http://schemas.openxmlformats.org/officeDocument/2006/relationships/hyperlink" Target="../../&#44396;&#50557;PPT/14&#50669;&#45824;&#54616;/&#50669;&#45824;&#54616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../&#44396;&#50557;PPT/28&#54840;&#49464;&#50500;/&#54840;&#49464;&#50500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41%20&#47560;&#44032;&#48373;&#51020;/&#47560;&#44032;&#48373;&#51020;.pptx" TargetMode="External"/><Relationship Id="rId164" Type="http://schemas.openxmlformats.org/officeDocument/2006/relationships/hyperlink" Target="../49%20&#50640;&#48288;&#49548;&#49436;/&#50640;&#48288;&#49548;&#49436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4.xml"/><Relationship Id="rId47" Type="http://schemas.openxmlformats.org/officeDocument/2006/relationships/image" Target="../media/image9.png"/><Relationship Id="rId68" Type="http://schemas.openxmlformats.org/officeDocument/2006/relationships/hyperlink" Target="../../&#44396;&#50557;PPT/02&#52636;&#50528;&#44413;&#44592;/&#52636;&#50528;&#44413;&#44592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../&#44396;&#50557;PPT/23&#51060;&#49324;&#50556;/&#51060;&#49324;&#50556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44%20&#49324;&#46020;&#54665;&#51204;/&#49324;&#46020;&#54665;&#51204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65%20&#50976;&#45796;&#49436;/&#50976;&#45796;&#49436;1&#51109;.pptx" TargetMode="External"/><Relationship Id="rId200" Type="http://schemas.openxmlformats.org/officeDocument/2006/relationships/image" Target="../media/image99.png"/><Relationship Id="rId16" Type="http://schemas.openxmlformats.org/officeDocument/2006/relationships/slide" Target="slide8.xml"/><Relationship Id="rId37" Type="http://schemas.openxmlformats.org/officeDocument/2006/relationships/image" Target="../media/image4.png"/><Relationship Id="rId58" Type="http://schemas.openxmlformats.org/officeDocument/2006/relationships/hyperlink" Target="&#47196;&#47560;&#49436;13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../&#44396;&#50557;PPT/18&#50853;&#44592;/&#50853;&#44592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../&#44396;&#50557;PPT/39&#47568;&#46972;&#44592;/&#47568;&#46972;&#44592;.pptx" TargetMode="External"/><Relationship Id="rId90" Type="http://schemas.openxmlformats.org/officeDocument/2006/relationships/hyperlink" Target="../../&#44396;&#50557;PPT/11&#50676;&#50773;&#44592;&#49345;/&#50676;&#50773;&#44592;&#49345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slide" Target="slide15.xml"/><Relationship Id="rId48" Type="http://schemas.openxmlformats.org/officeDocument/2006/relationships/hyperlink" Target="&#47196;&#47560;&#49436;08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../&#44396;&#50557;PPT/34&#45208;&#54996;/&#45208;&#54996;.pptx" TargetMode="External"/><Relationship Id="rId80" Type="http://schemas.openxmlformats.org/officeDocument/2006/relationships/hyperlink" Target="../../&#44396;&#50557;PPT/07&#49324;&#49324;&#44592;/&#49324;&#49324;&#44592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55%20&#46356;&#47784;&#45936;&#54980;&#49436;/&#46356;&#47784;&#45936;&#54980;&#49436;.pptx" TargetMode="External"/><Relationship Id="rId197" Type="http://schemas.openxmlformats.org/officeDocument/2006/relationships/image" Target="../media/image84.png"/><Relationship Id="rId17" Type="http://schemas.openxmlformats.org/officeDocument/2006/relationships/slide" Target="slide28.xml"/><Relationship Id="rId38" Type="http://schemas.openxmlformats.org/officeDocument/2006/relationships/hyperlink" Target="&#47196;&#47560;&#49436;03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../&#44396;&#50557;PPT/29&#50836;&#50648;/&#50836;&#50648;.pptx" TargetMode="External"/><Relationship Id="rId70" Type="http://schemas.openxmlformats.org/officeDocument/2006/relationships/hyperlink" Target="../../&#44396;&#50557;PPT/01&#52285;&#49464;&#44592;/&#52285;&#49464;&#44592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50%20&#48716;&#47549;&#48372;&#49436;/&#48716;&#47549;&#48372;&#49436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6.xml"/><Relationship Id="rId49" Type="http://schemas.openxmlformats.org/officeDocument/2006/relationships/image" Target="../media/image10.png"/><Relationship Id="rId114" Type="http://schemas.openxmlformats.org/officeDocument/2006/relationships/hyperlink" Target="../../&#44396;&#50557;PPT/24&#50696;&#47112;&#48120;&#50556;/&#50696;&#47112;&#48120;&#50556;.pptx" TargetMode="External"/><Relationship Id="rId60" Type="http://schemas.openxmlformats.org/officeDocument/2006/relationships/hyperlink" Target="&#47196;&#47560;&#49436;14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45%20&#47196;&#47560;&#49436;/&#47196;&#47560;&#49436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5.png"/><Relationship Id="rId50" Type="http://schemas.openxmlformats.org/officeDocument/2006/relationships/hyperlink" Target="&#47196;&#47560;&#49436;09&#51109;.pptx" TargetMode="External"/><Relationship Id="rId104" Type="http://schemas.openxmlformats.org/officeDocument/2006/relationships/hyperlink" Target="../../&#44396;&#50557;PPT/19&#49884;&#54200;/&#49884;&#54200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&#47560;&#53468;&#48373;&#51020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61%20&#48288;&#46300;&#47196;&#54980;&#49436;/&#48288;&#46300;&#47196;&#54980;&#49436;.pptx" TargetMode="Externa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30.xml"/><Relationship Id="rId42" Type="http://schemas.openxmlformats.org/officeDocument/2006/relationships/hyperlink" Target="&#47196;&#47560;&#49436;05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../&#44396;&#50557;PPT/09&#49324;&#47924;&#50648;&#49345;/&#49324;&#47924;&#50648;&#49345;.pptx" TargetMode="External"/><Relationship Id="rId138" Type="http://schemas.openxmlformats.org/officeDocument/2006/relationships/hyperlink" Target="../../&#44396;&#50557;PPT/36&#49828;&#48148;&#45264;/&#49828;&#48148;&#45264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52%20&#45936;&#49332;&#47196;&#45768;&#44032;&#51204;&#49436;/&#45936;&#49332;&#47196;&#45768;&#44032;&#51204;&#49436;.pptx" TargetMode="External"/><Relationship Id="rId191" Type="http://schemas.openxmlformats.org/officeDocument/2006/relationships/image" Target="../media/image81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image" Target="../media/image12.png"/><Relationship Id="rId74" Type="http://schemas.openxmlformats.org/officeDocument/2006/relationships/hyperlink" Target="../../&#44396;&#50557;PPT/04&#48124;&#49688;&#44592;/&#48124;&#49688;&#44592;.pptx" TargetMode="External"/><Relationship Id="rId128" Type="http://schemas.openxmlformats.org/officeDocument/2006/relationships/hyperlink" Target="../../&#44396;&#50557;PPT/31&#50724;&#48148;&#45852;/&#50724;&#48148;&#45852;1&#51109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47%20&#44256;&#47536;&#46020;&#54980;&#49436;/&#44256;&#47536;&#46020;&#54980;&#49436;.pptx" TargetMode="External"/><Relationship Id="rId181" Type="http://schemas.openxmlformats.org/officeDocument/2006/relationships/image" Target="../media/image76.png"/><Relationship Id="rId22" Type="http://schemas.openxmlformats.org/officeDocument/2006/relationships/slide" Target="slide11.xml"/><Relationship Id="rId43" Type="http://schemas.openxmlformats.org/officeDocument/2006/relationships/image" Target="../media/image7.png"/><Relationship Id="rId64" Type="http://schemas.openxmlformats.org/officeDocument/2006/relationships/hyperlink" Target="&#47196;&#47560;&#49436;16&#51109;.pptx" TargetMode="External"/><Relationship Id="rId118" Type="http://schemas.openxmlformats.org/officeDocument/2006/relationships/hyperlink" Target="../../&#44396;&#50557;PPT/26&#50640;&#49828;&#44180;/&#50640;&#49828;&#44180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42%20&#45572;&#44032;&#48373;&#51020;/&#45572;&#44032;&#48373;&#51020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hyperlink" Target="../../&#44396;&#50557;PPT/21&#51204;&#46020;&#49436;/&#51204;&#46020;&#49436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47196;&#47560;&#49436;11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../&#44396;&#50557;PPT/15&#50640;&#49828;&#46972;/&#50640;&#49828;&#46972;.pptx" TargetMode="External"/><Relationship Id="rId140" Type="http://schemas.openxmlformats.org/officeDocument/2006/relationships/hyperlink" Target="../../&#44396;&#50557;PPT/37&#54617;&#44060;/&#54617;&#44060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5.png"/><Relationship Id="rId44" Type="http://schemas.openxmlformats.org/officeDocument/2006/relationships/hyperlink" Target="&#47196;&#47560;&#49436;06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../../&#44396;&#50557;PPT/10&#49324;&#47924;&#50648;&#54616;/&#49324;&#47924;&#50648;&#54616;.pptx" TargetMode="External"/><Relationship Id="rId130" Type="http://schemas.openxmlformats.org/officeDocument/2006/relationships/hyperlink" Target="../../&#44396;&#50557;PPT/32&#50836;&#45208;/&#50836;&#45208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53%20&#45936;&#49332;&#47196;&#45768;&#44032;&#54980;&#49436;/&#45936;&#49332;&#47196;&#45768;&#44032;&#54980;&#49436;.pptx" TargetMode="External"/><Relationship Id="rId193" Type="http://schemas.openxmlformats.org/officeDocument/2006/relationships/image" Target="../media/image82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hyperlink" Target="&#47196;&#47560;&#49436;01&#51109;.pptx" TargetMode="External"/><Relationship Id="rId55" Type="http://schemas.openxmlformats.org/officeDocument/2006/relationships/image" Target="../media/image13.png"/><Relationship Id="rId76" Type="http://schemas.openxmlformats.org/officeDocument/2006/relationships/hyperlink" Target="../../&#44396;&#50557;PPT/05&#49888;&#47749;&#44592;/&#49888;&#47749;&#44592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../&#44396;&#50557;PPT/27&#45796;&#45768;&#50648;/&#45796;&#45768;&#50648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71" Type="http://schemas.openxmlformats.org/officeDocument/2006/relationships/image" Target="../media/image21.png"/><Relationship Id="rId92" Type="http://schemas.openxmlformats.org/officeDocument/2006/relationships/hyperlink" Target="../../&#44396;&#50557;PPT/13&#50669;&#45824;&#49345;/&#50669;&#45824;&#49345;.pptx" TargetMode="External"/><Relationship Id="rId162" Type="http://schemas.openxmlformats.org/officeDocument/2006/relationships/hyperlink" Target="../48%20&#44040;&#46972;&#46356;&#50500;&#49436;/&#44040;&#46972;&#46356;&#50500;&#49436;.pptx" TargetMode="External"/><Relationship Id="rId183" Type="http://schemas.openxmlformats.org/officeDocument/2006/relationships/image" Target="../media/image77.png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hyperlink" Target="&#47196;&#47560;&#49436;04&#51109;.pptx" TargetMode="External"/><Relationship Id="rId45" Type="http://schemas.openxmlformats.org/officeDocument/2006/relationships/image" Target="../media/image8.png"/><Relationship Id="rId66" Type="http://schemas.openxmlformats.org/officeDocument/2006/relationships/hyperlink" Target="../../&#44396;-&#49888;&#50557;%20&#49457;&#44221;&#47785;&#47197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../&#44396;&#50557;PPT/22&#50500;&#44032;/&#50500;&#44032;.pptx" TargetMode="External"/><Relationship Id="rId115" Type="http://schemas.openxmlformats.org/officeDocument/2006/relationships/image" Target="../media/image43.png"/><Relationship Id="rId131" Type="http://schemas.openxmlformats.org/officeDocument/2006/relationships/image" Target="../media/image51.png"/><Relationship Id="rId136" Type="http://schemas.openxmlformats.org/officeDocument/2006/relationships/hyperlink" Target="../../&#44396;&#50557;PPT/35&#54616;&#48149;&#44397;/&#54616;&#48149;&#44397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56%20&#46356;&#46020;&#49436;/&#46356;&#46020;&#49436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../../&#44396;&#50557;PPT/08&#47355;&#44592;/&#47355;&#44592;.pptx" TargetMode="External"/><Relationship Id="rId152" Type="http://schemas.openxmlformats.org/officeDocument/2006/relationships/hyperlink" Target="../43%20&#50836;&#54620;&#48373;&#51020;/&#50836;&#54620;&#48373;&#51020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64%20&#50836;&#54620;&#49340;&#49436;/&#50836;&#54620;&#49340;&#49436;1&#51109;.pptx" TargetMode="External"/><Relationship Id="rId199" Type="http://schemas.openxmlformats.org/officeDocument/2006/relationships/image" Target="../media/image85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image" Target="../media/image3.png"/><Relationship Id="rId56" Type="http://schemas.openxmlformats.org/officeDocument/2006/relationships/hyperlink" Target="&#47196;&#47560;&#49436;12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../&#44396;&#50557;PPT/17&#50640;&#49828;&#45908;/&#50640;&#49828;&#45908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../../&#44396;&#50557;PPT/30&#50500;&#47784;&#49828;/&#50500;&#47784;&#49828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51%20&#44264;&#47196;&#49352;&#49436;/&#44264;&#47196;&#4935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../../&#44396;&#50557;PPT/03&#47112;&#50948;&#44592;/&#47112;&#50948;&#44592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../&#44396;&#50557;PPT/16&#45712;&#54756;&#48120;&#50556;/&#45712;&#54756;&#48120;&#50556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../&#44396;&#50557;PPT/38&#49828;&#44032;&#47028;/&#49828;&#44032;&#47028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59%20&#50556;&#44256;&#48372;&#49436;/&#50556;&#44256;&#48372;&#49436;.pptx" TargetMode="External"/><Relationship Id="rId189" Type="http://schemas.openxmlformats.org/officeDocument/2006/relationships/image" Target="../media/image80.png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hyperlink" Target="&#47196;&#47560;&#49436;07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../&#44396;&#50557;PPT/25&#50696;&#47112;&#48120;&#50556;&#50528;&#44032;/&#50696;&#47112;&#48120;&#50556;&#50528;&#44032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46%20&#44256;&#47536;&#46020;&#51204;&#49436;/&#44256;&#47536;&#46020;&#51204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6.png"/><Relationship Id="rId62" Type="http://schemas.openxmlformats.org/officeDocument/2006/relationships/hyperlink" Target="&#47196;&#47560;&#49436;15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../&#44396;&#50557;PPT/12&#50676;&#50773;&#44592;&#54616;/&#50676;&#50773;&#44592;&#54616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../&#44396;&#50557;PPT/33&#48120;&#44032;/&#48120;&#44032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54%20&#46356;&#47784;&#45936;&#51204;&#49436;/&#46356;&#47784;&#45936;&#51204;&#49436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190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2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../&#44396;&#50557;PPT/20&#51104;&#50616;/&#51104;&#50616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hyperlink" Target="&#47196;&#47560;&#49436;10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../../&#44396;&#50557;PPT/06&#50668;&#54840;&#49688;&#50500;/&#50668;&#54840;&#49688;&#50500;.pptx" TargetMode="External"/><Relationship Id="rId94" Type="http://schemas.openxmlformats.org/officeDocument/2006/relationships/hyperlink" Target="../../&#44396;&#50557;PPT/14&#50669;&#45824;&#54616;/&#50669;&#45824;&#54616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../&#44396;&#50557;PPT/28&#54840;&#49464;&#50500;/&#54840;&#49464;&#50500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41%20&#47560;&#44032;&#48373;&#51020;/&#47560;&#44032;&#48373;&#51020;.pptx" TargetMode="External"/><Relationship Id="rId164" Type="http://schemas.openxmlformats.org/officeDocument/2006/relationships/hyperlink" Target="../49%20&#50640;&#48288;&#49548;&#49436;/&#50640;&#48288;&#49548;&#49436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4.xml"/><Relationship Id="rId47" Type="http://schemas.openxmlformats.org/officeDocument/2006/relationships/image" Target="../media/image9.png"/><Relationship Id="rId68" Type="http://schemas.openxmlformats.org/officeDocument/2006/relationships/hyperlink" Target="../../&#44396;&#50557;PPT/02&#52636;&#50528;&#44413;&#44592;/&#52636;&#50528;&#44413;&#44592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../&#44396;&#50557;PPT/23&#51060;&#49324;&#50556;/&#51060;&#49324;&#50556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44%20&#49324;&#46020;&#54665;&#51204;/&#49324;&#46020;&#54665;&#51204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65%20&#50976;&#45796;&#49436;/&#50976;&#45796;&#49436;1&#51109;.pptx" TargetMode="External"/><Relationship Id="rId200" Type="http://schemas.openxmlformats.org/officeDocument/2006/relationships/image" Target="../media/image100.png"/><Relationship Id="rId16" Type="http://schemas.openxmlformats.org/officeDocument/2006/relationships/slide" Target="slide8.xml"/><Relationship Id="rId37" Type="http://schemas.openxmlformats.org/officeDocument/2006/relationships/image" Target="../media/image4.png"/><Relationship Id="rId58" Type="http://schemas.openxmlformats.org/officeDocument/2006/relationships/hyperlink" Target="&#47196;&#47560;&#49436;13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../&#44396;&#50557;PPT/18&#50853;&#44592;/&#50853;&#44592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../&#44396;&#50557;PPT/39&#47568;&#46972;&#44592;/&#47568;&#46972;&#44592;.pptx" TargetMode="External"/><Relationship Id="rId90" Type="http://schemas.openxmlformats.org/officeDocument/2006/relationships/hyperlink" Target="../../&#44396;&#50557;PPT/11&#50676;&#50773;&#44592;&#49345;/&#50676;&#50773;&#44592;&#49345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slide" Target="slide15.xml"/><Relationship Id="rId48" Type="http://schemas.openxmlformats.org/officeDocument/2006/relationships/hyperlink" Target="&#47196;&#47560;&#49436;08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../&#44396;&#50557;PPT/34&#45208;&#54996;/&#45208;&#54996;.pptx" TargetMode="External"/><Relationship Id="rId80" Type="http://schemas.openxmlformats.org/officeDocument/2006/relationships/hyperlink" Target="../../&#44396;&#50557;PPT/07&#49324;&#49324;&#44592;/&#49324;&#49324;&#44592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55%20&#46356;&#47784;&#45936;&#54980;&#49436;/&#46356;&#47784;&#45936;&#54980;&#49436;.pptx" TargetMode="External"/><Relationship Id="rId197" Type="http://schemas.openxmlformats.org/officeDocument/2006/relationships/image" Target="../media/image84.png"/><Relationship Id="rId17" Type="http://schemas.openxmlformats.org/officeDocument/2006/relationships/slide" Target="slide28.xml"/><Relationship Id="rId38" Type="http://schemas.openxmlformats.org/officeDocument/2006/relationships/hyperlink" Target="&#47196;&#47560;&#49436;03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../&#44396;&#50557;PPT/29&#50836;&#50648;/&#50836;&#50648;.pptx" TargetMode="External"/><Relationship Id="rId70" Type="http://schemas.openxmlformats.org/officeDocument/2006/relationships/hyperlink" Target="../../&#44396;&#50557;PPT/01&#52285;&#49464;&#44592;/&#52285;&#49464;&#44592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50%20&#48716;&#47549;&#48372;&#49436;/&#48716;&#47549;&#48372;&#49436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6.xml"/><Relationship Id="rId49" Type="http://schemas.openxmlformats.org/officeDocument/2006/relationships/image" Target="../media/image10.png"/><Relationship Id="rId114" Type="http://schemas.openxmlformats.org/officeDocument/2006/relationships/hyperlink" Target="../../&#44396;&#50557;PPT/24&#50696;&#47112;&#48120;&#50556;/&#50696;&#47112;&#48120;&#50556;.pptx" TargetMode="External"/><Relationship Id="rId60" Type="http://schemas.openxmlformats.org/officeDocument/2006/relationships/hyperlink" Target="&#47196;&#47560;&#49436;14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45%20&#47196;&#47560;&#49436;/&#47196;&#47560;&#49436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5.png"/><Relationship Id="rId50" Type="http://schemas.openxmlformats.org/officeDocument/2006/relationships/hyperlink" Target="&#47196;&#47560;&#49436;09&#51109;.pptx" TargetMode="External"/><Relationship Id="rId104" Type="http://schemas.openxmlformats.org/officeDocument/2006/relationships/hyperlink" Target="../../&#44396;&#50557;PPT/19&#49884;&#54200;/&#49884;&#54200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&#47560;&#53468;&#48373;&#51020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61%20&#48288;&#46300;&#47196;&#54980;&#49436;/&#48288;&#46300;&#47196;&#54980;&#49436;.pptx" TargetMode="Externa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30.xml"/><Relationship Id="rId42" Type="http://schemas.openxmlformats.org/officeDocument/2006/relationships/hyperlink" Target="&#47196;&#47560;&#49436;05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../&#44396;&#50557;PPT/09&#49324;&#47924;&#50648;&#49345;/&#49324;&#47924;&#50648;&#49345;.pptx" TargetMode="External"/><Relationship Id="rId138" Type="http://schemas.openxmlformats.org/officeDocument/2006/relationships/hyperlink" Target="../../&#44396;&#50557;PPT/36&#49828;&#48148;&#45264;/&#49828;&#48148;&#45264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52%20&#45936;&#49332;&#47196;&#45768;&#44032;&#51204;&#49436;/&#45936;&#49332;&#47196;&#45768;&#44032;&#51204;&#49436;.pptx" TargetMode="External"/><Relationship Id="rId191" Type="http://schemas.openxmlformats.org/officeDocument/2006/relationships/image" Target="../media/image81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image" Target="../media/image12.png"/><Relationship Id="rId74" Type="http://schemas.openxmlformats.org/officeDocument/2006/relationships/hyperlink" Target="../../&#44396;&#50557;PPT/04&#48124;&#49688;&#44592;/&#48124;&#49688;&#44592;.pptx" TargetMode="External"/><Relationship Id="rId128" Type="http://schemas.openxmlformats.org/officeDocument/2006/relationships/hyperlink" Target="../../&#44396;&#50557;PPT/31&#50724;&#48148;&#45852;/&#50724;&#48148;&#45852;1&#51109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47%20&#44256;&#47536;&#46020;&#54980;&#49436;/&#44256;&#47536;&#46020;&#54980;&#49436;.pptx" TargetMode="External"/><Relationship Id="rId181" Type="http://schemas.openxmlformats.org/officeDocument/2006/relationships/image" Target="../media/image76.png"/><Relationship Id="rId22" Type="http://schemas.openxmlformats.org/officeDocument/2006/relationships/slide" Target="slide11.xml"/><Relationship Id="rId43" Type="http://schemas.openxmlformats.org/officeDocument/2006/relationships/image" Target="../media/image7.png"/><Relationship Id="rId64" Type="http://schemas.openxmlformats.org/officeDocument/2006/relationships/hyperlink" Target="&#47196;&#47560;&#49436;16&#51109;.pptx" TargetMode="External"/><Relationship Id="rId118" Type="http://schemas.openxmlformats.org/officeDocument/2006/relationships/hyperlink" Target="../../&#44396;&#50557;PPT/26&#50640;&#49828;&#44180;/&#50640;&#49828;&#44180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42%20&#45572;&#44032;&#48373;&#51020;/&#45572;&#44032;&#48373;&#51020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hyperlink" Target="../../&#44396;&#50557;PPT/21&#51204;&#46020;&#49436;/&#51204;&#46020;&#49436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47196;&#47560;&#49436;11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../&#44396;&#50557;PPT/15&#50640;&#49828;&#46972;/&#50640;&#49828;&#46972;.pptx" TargetMode="External"/><Relationship Id="rId140" Type="http://schemas.openxmlformats.org/officeDocument/2006/relationships/hyperlink" Target="../../&#44396;&#50557;PPT/37&#54617;&#44060;/&#54617;&#44060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5.png"/><Relationship Id="rId44" Type="http://schemas.openxmlformats.org/officeDocument/2006/relationships/hyperlink" Target="&#47196;&#47560;&#49436;06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../../&#44396;&#50557;PPT/10&#49324;&#47924;&#50648;&#54616;/&#49324;&#47924;&#50648;&#54616;.pptx" TargetMode="External"/><Relationship Id="rId130" Type="http://schemas.openxmlformats.org/officeDocument/2006/relationships/hyperlink" Target="../../&#44396;&#50557;PPT/32&#50836;&#45208;/&#50836;&#45208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53%20&#45936;&#49332;&#47196;&#45768;&#44032;&#54980;&#49436;/&#45936;&#49332;&#47196;&#45768;&#44032;&#54980;&#49436;.pptx" TargetMode="External"/><Relationship Id="rId193" Type="http://schemas.openxmlformats.org/officeDocument/2006/relationships/image" Target="../media/image82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hyperlink" Target="&#47196;&#47560;&#49436;01&#51109;.pptx" TargetMode="External"/><Relationship Id="rId55" Type="http://schemas.openxmlformats.org/officeDocument/2006/relationships/image" Target="../media/image13.png"/><Relationship Id="rId76" Type="http://schemas.openxmlformats.org/officeDocument/2006/relationships/hyperlink" Target="../../&#44396;&#50557;PPT/05&#49888;&#47749;&#44592;/&#49888;&#47749;&#44592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../&#44396;&#50557;PPT/27&#45796;&#45768;&#50648;/&#45796;&#45768;&#50648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71" Type="http://schemas.openxmlformats.org/officeDocument/2006/relationships/image" Target="../media/image21.png"/><Relationship Id="rId92" Type="http://schemas.openxmlformats.org/officeDocument/2006/relationships/hyperlink" Target="../../&#44396;&#50557;PPT/13&#50669;&#45824;&#49345;/&#50669;&#45824;&#49345;.pptx" TargetMode="External"/><Relationship Id="rId162" Type="http://schemas.openxmlformats.org/officeDocument/2006/relationships/hyperlink" Target="../48%20&#44040;&#46972;&#46356;&#50500;&#49436;/&#44040;&#46972;&#46356;&#50500;&#49436;.pptx" TargetMode="External"/><Relationship Id="rId183" Type="http://schemas.openxmlformats.org/officeDocument/2006/relationships/image" Target="../media/image77.png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hyperlink" Target="&#47196;&#47560;&#49436;04&#51109;.pptx" TargetMode="External"/><Relationship Id="rId45" Type="http://schemas.openxmlformats.org/officeDocument/2006/relationships/image" Target="../media/image8.png"/><Relationship Id="rId66" Type="http://schemas.openxmlformats.org/officeDocument/2006/relationships/hyperlink" Target="../../&#44396;-&#49888;&#50557;%20&#49457;&#44221;&#47785;&#47197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../&#44396;&#50557;PPT/22&#50500;&#44032;/&#50500;&#44032;.pptx" TargetMode="External"/><Relationship Id="rId115" Type="http://schemas.openxmlformats.org/officeDocument/2006/relationships/image" Target="../media/image43.png"/><Relationship Id="rId131" Type="http://schemas.openxmlformats.org/officeDocument/2006/relationships/image" Target="../media/image51.png"/><Relationship Id="rId136" Type="http://schemas.openxmlformats.org/officeDocument/2006/relationships/hyperlink" Target="../../&#44396;&#50557;PPT/35&#54616;&#48149;&#44397;/&#54616;&#48149;&#44397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56%20&#46356;&#46020;&#49436;/&#46356;&#46020;&#49436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../../&#44396;&#50557;PPT/08&#47355;&#44592;/&#47355;&#44592;.pptx" TargetMode="External"/><Relationship Id="rId152" Type="http://schemas.openxmlformats.org/officeDocument/2006/relationships/hyperlink" Target="../43%20&#50836;&#54620;&#48373;&#51020;/&#50836;&#54620;&#48373;&#51020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64%20&#50836;&#54620;&#49340;&#49436;/&#50836;&#54620;&#49340;&#49436;1&#51109;.pptx" TargetMode="External"/><Relationship Id="rId199" Type="http://schemas.openxmlformats.org/officeDocument/2006/relationships/image" Target="../media/image85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image" Target="../media/image3.png"/><Relationship Id="rId56" Type="http://schemas.openxmlformats.org/officeDocument/2006/relationships/hyperlink" Target="&#47196;&#47560;&#49436;12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../&#44396;&#50557;PPT/17&#50640;&#49828;&#45908;/&#50640;&#49828;&#45908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../../&#44396;&#50557;PPT/30&#50500;&#47784;&#49828;/&#50500;&#47784;&#49828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51%20&#44264;&#47196;&#49352;&#49436;/&#44264;&#47196;&#4935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../../&#44396;&#50557;PPT/03&#47112;&#50948;&#44592;/&#47112;&#50948;&#44592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../&#44396;&#50557;PPT/16&#45712;&#54756;&#48120;&#50556;/&#45712;&#54756;&#48120;&#50556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../&#44396;&#50557;PPT/38&#49828;&#44032;&#47028;/&#49828;&#44032;&#47028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59%20&#50556;&#44256;&#48372;&#49436;/&#50556;&#44256;&#48372;&#49436;.pptx" TargetMode="External"/><Relationship Id="rId189" Type="http://schemas.openxmlformats.org/officeDocument/2006/relationships/image" Target="../media/image80.png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hyperlink" Target="&#47196;&#47560;&#49436;07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../&#44396;&#50557;PPT/25&#50696;&#47112;&#48120;&#50556;&#50528;&#44032;/&#50696;&#47112;&#48120;&#50556;&#50528;&#44032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46%20&#44256;&#47536;&#46020;&#51204;&#49436;/&#44256;&#47536;&#46020;&#51204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6.png"/><Relationship Id="rId62" Type="http://schemas.openxmlformats.org/officeDocument/2006/relationships/hyperlink" Target="&#47196;&#47560;&#49436;15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../&#44396;&#50557;PPT/12&#50676;&#50773;&#44592;&#54616;/&#50676;&#50773;&#44592;&#54616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../&#44396;&#50557;PPT/33&#48120;&#44032;/&#48120;&#44032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54%20&#46356;&#47784;&#45936;&#51204;&#49436;/&#46356;&#47784;&#45936;&#51204;&#49436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190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2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../&#44396;&#50557;PPT/20&#51104;&#50616;/&#51104;&#50616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hyperlink" Target="&#47196;&#47560;&#49436;10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../../&#44396;&#50557;PPT/06&#50668;&#54840;&#49688;&#50500;/&#50668;&#54840;&#49688;&#50500;.pptx" TargetMode="External"/><Relationship Id="rId94" Type="http://schemas.openxmlformats.org/officeDocument/2006/relationships/hyperlink" Target="../../&#44396;&#50557;PPT/14&#50669;&#45824;&#54616;/&#50669;&#45824;&#54616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../&#44396;&#50557;PPT/28&#54840;&#49464;&#50500;/&#54840;&#49464;&#50500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41%20&#47560;&#44032;&#48373;&#51020;/&#47560;&#44032;&#48373;&#51020;.pptx" TargetMode="External"/><Relationship Id="rId164" Type="http://schemas.openxmlformats.org/officeDocument/2006/relationships/hyperlink" Target="../49%20&#50640;&#48288;&#49548;&#49436;/&#50640;&#48288;&#49548;&#49436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4.xml"/><Relationship Id="rId47" Type="http://schemas.openxmlformats.org/officeDocument/2006/relationships/image" Target="../media/image9.png"/><Relationship Id="rId68" Type="http://schemas.openxmlformats.org/officeDocument/2006/relationships/hyperlink" Target="../../&#44396;&#50557;PPT/02&#52636;&#50528;&#44413;&#44592;/&#52636;&#50528;&#44413;&#44592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../&#44396;&#50557;PPT/23&#51060;&#49324;&#50556;/&#51060;&#49324;&#50556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44%20&#49324;&#46020;&#54665;&#51204;/&#49324;&#46020;&#54665;&#51204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65%20&#50976;&#45796;&#49436;/&#50976;&#45796;&#49436;1&#51109;.pptx" TargetMode="External"/><Relationship Id="rId200" Type="http://schemas.openxmlformats.org/officeDocument/2006/relationships/image" Target="../media/image101.png"/><Relationship Id="rId16" Type="http://schemas.openxmlformats.org/officeDocument/2006/relationships/slide" Target="slide8.xml"/><Relationship Id="rId37" Type="http://schemas.openxmlformats.org/officeDocument/2006/relationships/image" Target="../media/image4.png"/><Relationship Id="rId58" Type="http://schemas.openxmlformats.org/officeDocument/2006/relationships/hyperlink" Target="&#47196;&#47560;&#49436;13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../&#44396;&#50557;PPT/18&#50853;&#44592;/&#50853;&#44592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../&#44396;&#50557;PPT/39&#47568;&#46972;&#44592;/&#47568;&#46972;&#44592;.pptx" TargetMode="External"/><Relationship Id="rId90" Type="http://schemas.openxmlformats.org/officeDocument/2006/relationships/hyperlink" Target="../../&#44396;&#50557;PPT/11&#50676;&#50773;&#44592;&#49345;/&#50676;&#50773;&#44592;&#49345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slide" Target="slide15.xml"/><Relationship Id="rId48" Type="http://schemas.openxmlformats.org/officeDocument/2006/relationships/hyperlink" Target="&#47196;&#47560;&#49436;08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../&#44396;&#50557;PPT/34&#45208;&#54996;/&#45208;&#54996;.pptx" TargetMode="External"/><Relationship Id="rId80" Type="http://schemas.openxmlformats.org/officeDocument/2006/relationships/hyperlink" Target="../../&#44396;&#50557;PPT/07&#49324;&#49324;&#44592;/&#49324;&#49324;&#44592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55%20&#46356;&#47784;&#45936;&#54980;&#49436;/&#46356;&#47784;&#45936;&#54980;&#49436;.pptx" TargetMode="External"/><Relationship Id="rId197" Type="http://schemas.openxmlformats.org/officeDocument/2006/relationships/image" Target="../media/image84.png"/><Relationship Id="rId17" Type="http://schemas.openxmlformats.org/officeDocument/2006/relationships/slide" Target="slide28.xml"/><Relationship Id="rId38" Type="http://schemas.openxmlformats.org/officeDocument/2006/relationships/hyperlink" Target="&#47196;&#47560;&#49436;03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../&#44396;&#50557;PPT/29&#50836;&#50648;/&#50836;&#50648;.pptx" TargetMode="External"/><Relationship Id="rId70" Type="http://schemas.openxmlformats.org/officeDocument/2006/relationships/hyperlink" Target="../../&#44396;&#50557;PPT/01&#52285;&#49464;&#44592;/&#52285;&#49464;&#44592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50%20&#48716;&#47549;&#48372;&#49436;/&#48716;&#47549;&#48372;&#49436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6.xml"/><Relationship Id="rId49" Type="http://schemas.openxmlformats.org/officeDocument/2006/relationships/image" Target="../media/image10.png"/><Relationship Id="rId114" Type="http://schemas.openxmlformats.org/officeDocument/2006/relationships/hyperlink" Target="../../&#44396;&#50557;PPT/24&#50696;&#47112;&#48120;&#50556;/&#50696;&#47112;&#48120;&#50556;.pptx" TargetMode="External"/><Relationship Id="rId60" Type="http://schemas.openxmlformats.org/officeDocument/2006/relationships/hyperlink" Target="&#47196;&#47560;&#49436;14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45%20&#47196;&#47560;&#49436;/&#47196;&#47560;&#49436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5.png"/><Relationship Id="rId50" Type="http://schemas.openxmlformats.org/officeDocument/2006/relationships/hyperlink" Target="&#47196;&#47560;&#49436;09&#51109;.pptx" TargetMode="External"/><Relationship Id="rId104" Type="http://schemas.openxmlformats.org/officeDocument/2006/relationships/hyperlink" Target="../../&#44396;&#50557;PPT/19&#49884;&#54200;/&#49884;&#54200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&#47560;&#53468;&#48373;&#51020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61%20&#48288;&#46300;&#47196;&#54980;&#49436;/&#48288;&#46300;&#47196;&#54980;&#49436;.pptx" TargetMode="Externa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30.xml"/><Relationship Id="rId42" Type="http://schemas.openxmlformats.org/officeDocument/2006/relationships/hyperlink" Target="&#47196;&#47560;&#49436;05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../&#44396;&#50557;PPT/09&#49324;&#47924;&#50648;&#49345;/&#49324;&#47924;&#50648;&#49345;.pptx" TargetMode="External"/><Relationship Id="rId138" Type="http://schemas.openxmlformats.org/officeDocument/2006/relationships/hyperlink" Target="../../&#44396;&#50557;PPT/36&#49828;&#48148;&#45264;/&#49828;&#48148;&#45264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52%20&#45936;&#49332;&#47196;&#45768;&#44032;&#51204;&#49436;/&#45936;&#49332;&#47196;&#45768;&#44032;&#51204;&#49436;.pptx" TargetMode="External"/><Relationship Id="rId191" Type="http://schemas.openxmlformats.org/officeDocument/2006/relationships/image" Target="../media/image81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image" Target="../media/image12.png"/><Relationship Id="rId74" Type="http://schemas.openxmlformats.org/officeDocument/2006/relationships/hyperlink" Target="../../&#44396;&#50557;PPT/04&#48124;&#49688;&#44592;/&#48124;&#49688;&#44592;.pptx" TargetMode="External"/><Relationship Id="rId128" Type="http://schemas.openxmlformats.org/officeDocument/2006/relationships/hyperlink" Target="../../&#44396;&#50557;PPT/31&#50724;&#48148;&#45852;/&#50724;&#48148;&#45852;1&#51109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47%20&#44256;&#47536;&#46020;&#54980;&#49436;/&#44256;&#47536;&#46020;&#54980;&#49436;.pptx" TargetMode="External"/><Relationship Id="rId181" Type="http://schemas.openxmlformats.org/officeDocument/2006/relationships/image" Target="../media/image76.png"/><Relationship Id="rId22" Type="http://schemas.openxmlformats.org/officeDocument/2006/relationships/slide" Target="slide11.xml"/><Relationship Id="rId43" Type="http://schemas.openxmlformats.org/officeDocument/2006/relationships/image" Target="../media/image7.png"/><Relationship Id="rId64" Type="http://schemas.openxmlformats.org/officeDocument/2006/relationships/hyperlink" Target="&#47196;&#47560;&#49436;16&#51109;.pptx" TargetMode="External"/><Relationship Id="rId118" Type="http://schemas.openxmlformats.org/officeDocument/2006/relationships/hyperlink" Target="../../&#44396;&#50557;PPT/26&#50640;&#49828;&#44180;/&#50640;&#49828;&#44180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42%20&#45572;&#44032;&#48373;&#51020;/&#45572;&#44032;&#48373;&#51020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hyperlink" Target="../../&#44396;&#50557;PPT/21&#51204;&#46020;&#49436;/&#51204;&#46020;&#49436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47196;&#47560;&#49436;11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../&#44396;&#50557;PPT/15&#50640;&#49828;&#46972;/&#50640;&#49828;&#46972;.pptx" TargetMode="External"/><Relationship Id="rId140" Type="http://schemas.openxmlformats.org/officeDocument/2006/relationships/hyperlink" Target="../../&#44396;&#50557;PPT/37&#54617;&#44060;/&#54617;&#44060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5.png"/><Relationship Id="rId44" Type="http://schemas.openxmlformats.org/officeDocument/2006/relationships/hyperlink" Target="&#47196;&#47560;&#49436;06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../../&#44396;&#50557;PPT/10&#49324;&#47924;&#50648;&#54616;/&#49324;&#47924;&#50648;&#54616;.pptx" TargetMode="External"/><Relationship Id="rId130" Type="http://schemas.openxmlformats.org/officeDocument/2006/relationships/hyperlink" Target="../../&#44396;&#50557;PPT/32&#50836;&#45208;/&#50836;&#45208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53%20&#45936;&#49332;&#47196;&#45768;&#44032;&#54980;&#49436;/&#45936;&#49332;&#47196;&#45768;&#44032;&#54980;&#49436;.pptx" TargetMode="External"/><Relationship Id="rId193" Type="http://schemas.openxmlformats.org/officeDocument/2006/relationships/image" Target="../media/image82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hyperlink" Target="&#47196;&#47560;&#49436;01&#51109;.pptx" TargetMode="External"/><Relationship Id="rId55" Type="http://schemas.openxmlformats.org/officeDocument/2006/relationships/image" Target="../media/image13.png"/><Relationship Id="rId76" Type="http://schemas.openxmlformats.org/officeDocument/2006/relationships/hyperlink" Target="../../&#44396;&#50557;PPT/05&#49888;&#47749;&#44592;/&#49888;&#47749;&#44592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../&#44396;&#50557;PPT/27&#45796;&#45768;&#50648;/&#45796;&#45768;&#50648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71" Type="http://schemas.openxmlformats.org/officeDocument/2006/relationships/image" Target="../media/image21.png"/><Relationship Id="rId92" Type="http://schemas.openxmlformats.org/officeDocument/2006/relationships/hyperlink" Target="../../&#44396;&#50557;PPT/13&#50669;&#45824;&#49345;/&#50669;&#45824;&#49345;.pptx" TargetMode="External"/><Relationship Id="rId162" Type="http://schemas.openxmlformats.org/officeDocument/2006/relationships/hyperlink" Target="../48%20&#44040;&#46972;&#46356;&#50500;&#49436;/&#44040;&#46972;&#46356;&#50500;&#49436;.pptx" TargetMode="External"/><Relationship Id="rId183" Type="http://schemas.openxmlformats.org/officeDocument/2006/relationships/image" Target="../media/image77.png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hyperlink" Target="&#47196;&#47560;&#49436;04&#51109;.pptx" TargetMode="External"/><Relationship Id="rId45" Type="http://schemas.openxmlformats.org/officeDocument/2006/relationships/image" Target="../media/image8.png"/><Relationship Id="rId66" Type="http://schemas.openxmlformats.org/officeDocument/2006/relationships/hyperlink" Target="../../&#44396;-&#49888;&#50557;%20&#49457;&#44221;&#47785;&#47197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../&#44396;&#50557;PPT/22&#50500;&#44032;/&#50500;&#44032;.pptx" TargetMode="External"/><Relationship Id="rId115" Type="http://schemas.openxmlformats.org/officeDocument/2006/relationships/image" Target="../media/image43.png"/><Relationship Id="rId131" Type="http://schemas.openxmlformats.org/officeDocument/2006/relationships/image" Target="../media/image51.png"/><Relationship Id="rId136" Type="http://schemas.openxmlformats.org/officeDocument/2006/relationships/hyperlink" Target="../../&#44396;&#50557;PPT/35&#54616;&#48149;&#44397;/&#54616;&#48149;&#44397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56%20&#46356;&#46020;&#49436;/&#46356;&#46020;&#49436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../../&#44396;&#50557;PPT/08&#47355;&#44592;/&#47355;&#44592;.pptx" TargetMode="External"/><Relationship Id="rId152" Type="http://schemas.openxmlformats.org/officeDocument/2006/relationships/hyperlink" Target="../43%20&#50836;&#54620;&#48373;&#51020;/&#50836;&#54620;&#48373;&#51020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64%20&#50836;&#54620;&#49340;&#49436;/&#50836;&#54620;&#49340;&#49436;1&#51109;.pptx" TargetMode="External"/><Relationship Id="rId199" Type="http://schemas.openxmlformats.org/officeDocument/2006/relationships/image" Target="../media/image85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image" Target="../media/image3.png"/><Relationship Id="rId56" Type="http://schemas.openxmlformats.org/officeDocument/2006/relationships/hyperlink" Target="&#47196;&#47560;&#49436;12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../&#44396;&#50557;PPT/17&#50640;&#49828;&#45908;/&#50640;&#49828;&#45908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../../&#44396;&#50557;PPT/30&#50500;&#47784;&#49828;/&#50500;&#47784;&#49828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51%20&#44264;&#47196;&#49352;&#49436;/&#44264;&#47196;&#4935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../../&#44396;&#50557;PPT/03&#47112;&#50948;&#44592;/&#47112;&#50948;&#44592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../&#44396;&#50557;PPT/16&#45712;&#54756;&#48120;&#50556;/&#45712;&#54756;&#48120;&#50556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../&#44396;&#50557;PPT/38&#49828;&#44032;&#47028;/&#49828;&#44032;&#47028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59%20&#50556;&#44256;&#48372;&#49436;/&#50556;&#44256;&#48372;&#49436;.pptx" TargetMode="External"/><Relationship Id="rId189" Type="http://schemas.openxmlformats.org/officeDocument/2006/relationships/image" Target="../media/image80.png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hyperlink" Target="&#47196;&#47560;&#49436;07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../&#44396;&#50557;PPT/25&#50696;&#47112;&#48120;&#50556;&#50528;&#44032;/&#50696;&#47112;&#48120;&#50556;&#50528;&#44032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46%20&#44256;&#47536;&#46020;&#51204;&#49436;/&#44256;&#47536;&#46020;&#51204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6.png"/><Relationship Id="rId62" Type="http://schemas.openxmlformats.org/officeDocument/2006/relationships/hyperlink" Target="&#47196;&#47560;&#49436;15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../&#44396;&#50557;PPT/12&#50676;&#50773;&#44592;&#54616;/&#50676;&#50773;&#44592;&#54616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../&#44396;&#50557;PPT/33&#48120;&#44032;/&#48120;&#44032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54%20&#46356;&#47784;&#45936;&#51204;&#49436;/&#46356;&#47784;&#45936;&#51204;&#49436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190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2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../&#44396;&#50557;PPT/20&#51104;&#50616;/&#51104;&#50616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hyperlink" Target="&#47196;&#47560;&#49436;10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../../&#44396;&#50557;PPT/06&#50668;&#54840;&#49688;&#50500;/&#50668;&#54840;&#49688;&#50500;.pptx" TargetMode="External"/><Relationship Id="rId94" Type="http://schemas.openxmlformats.org/officeDocument/2006/relationships/hyperlink" Target="../../&#44396;&#50557;PPT/14&#50669;&#45824;&#54616;/&#50669;&#45824;&#54616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../&#44396;&#50557;PPT/28&#54840;&#49464;&#50500;/&#54840;&#49464;&#50500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41%20&#47560;&#44032;&#48373;&#51020;/&#47560;&#44032;&#48373;&#51020;.pptx" TargetMode="External"/><Relationship Id="rId164" Type="http://schemas.openxmlformats.org/officeDocument/2006/relationships/hyperlink" Target="../49%20&#50640;&#48288;&#49548;&#49436;/&#50640;&#48288;&#49548;&#49436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4.xml"/><Relationship Id="rId47" Type="http://schemas.openxmlformats.org/officeDocument/2006/relationships/image" Target="../media/image9.png"/><Relationship Id="rId68" Type="http://schemas.openxmlformats.org/officeDocument/2006/relationships/hyperlink" Target="../../&#44396;&#50557;PPT/02&#52636;&#50528;&#44413;&#44592;/&#52636;&#50528;&#44413;&#44592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../&#44396;&#50557;PPT/23&#51060;&#49324;&#50556;/&#51060;&#49324;&#50556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44%20&#49324;&#46020;&#54665;&#51204;/&#49324;&#46020;&#54665;&#51204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65%20&#50976;&#45796;&#49436;/&#50976;&#45796;&#49436;1&#51109;.pptx" TargetMode="External"/><Relationship Id="rId200" Type="http://schemas.openxmlformats.org/officeDocument/2006/relationships/image" Target="../media/image102.png"/><Relationship Id="rId16" Type="http://schemas.openxmlformats.org/officeDocument/2006/relationships/slide" Target="slide8.xml"/><Relationship Id="rId37" Type="http://schemas.openxmlformats.org/officeDocument/2006/relationships/image" Target="../media/image4.png"/><Relationship Id="rId58" Type="http://schemas.openxmlformats.org/officeDocument/2006/relationships/hyperlink" Target="&#47196;&#47560;&#49436;13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../&#44396;&#50557;PPT/18&#50853;&#44592;/&#50853;&#44592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../&#44396;&#50557;PPT/39&#47568;&#46972;&#44592;/&#47568;&#46972;&#44592;.pptx" TargetMode="External"/><Relationship Id="rId90" Type="http://schemas.openxmlformats.org/officeDocument/2006/relationships/hyperlink" Target="../../&#44396;&#50557;PPT/11&#50676;&#50773;&#44592;&#49345;/&#50676;&#50773;&#44592;&#49345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slide" Target="slide15.xml"/><Relationship Id="rId48" Type="http://schemas.openxmlformats.org/officeDocument/2006/relationships/hyperlink" Target="&#47196;&#47560;&#49436;08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../&#44396;&#50557;PPT/34&#45208;&#54996;/&#45208;&#54996;.pptx" TargetMode="External"/><Relationship Id="rId80" Type="http://schemas.openxmlformats.org/officeDocument/2006/relationships/hyperlink" Target="../../&#44396;&#50557;PPT/07&#49324;&#49324;&#44592;/&#49324;&#49324;&#44592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55%20&#46356;&#47784;&#45936;&#54980;&#49436;/&#46356;&#47784;&#45936;&#54980;&#49436;.pptx" TargetMode="External"/><Relationship Id="rId197" Type="http://schemas.openxmlformats.org/officeDocument/2006/relationships/image" Target="../media/image84.png"/><Relationship Id="rId17" Type="http://schemas.openxmlformats.org/officeDocument/2006/relationships/slide" Target="slide28.xml"/><Relationship Id="rId38" Type="http://schemas.openxmlformats.org/officeDocument/2006/relationships/hyperlink" Target="&#47196;&#47560;&#49436;03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../&#44396;&#50557;PPT/29&#50836;&#50648;/&#50836;&#50648;.pptx" TargetMode="External"/><Relationship Id="rId70" Type="http://schemas.openxmlformats.org/officeDocument/2006/relationships/hyperlink" Target="../../&#44396;&#50557;PPT/01&#52285;&#49464;&#44592;/&#52285;&#49464;&#44592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50%20&#48716;&#47549;&#48372;&#49436;/&#48716;&#47549;&#48372;&#49436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6.xml"/><Relationship Id="rId49" Type="http://schemas.openxmlformats.org/officeDocument/2006/relationships/image" Target="../media/image10.png"/><Relationship Id="rId114" Type="http://schemas.openxmlformats.org/officeDocument/2006/relationships/hyperlink" Target="../../&#44396;&#50557;PPT/24&#50696;&#47112;&#48120;&#50556;/&#50696;&#47112;&#48120;&#50556;.pptx" TargetMode="External"/><Relationship Id="rId60" Type="http://schemas.openxmlformats.org/officeDocument/2006/relationships/hyperlink" Target="&#47196;&#47560;&#49436;14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45%20&#47196;&#47560;&#49436;/&#47196;&#47560;&#49436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5.png"/><Relationship Id="rId50" Type="http://schemas.openxmlformats.org/officeDocument/2006/relationships/hyperlink" Target="&#47196;&#47560;&#49436;09&#51109;.pptx" TargetMode="External"/><Relationship Id="rId104" Type="http://schemas.openxmlformats.org/officeDocument/2006/relationships/hyperlink" Target="../../&#44396;&#50557;PPT/19&#49884;&#54200;/&#49884;&#54200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&#47560;&#53468;&#48373;&#51020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61%20&#48288;&#46300;&#47196;&#54980;&#49436;/&#48288;&#46300;&#47196;&#54980;&#49436;.pptx" TargetMode="External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30.xml"/><Relationship Id="rId42" Type="http://schemas.openxmlformats.org/officeDocument/2006/relationships/hyperlink" Target="&#47196;&#47560;&#49436;05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../&#44396;&#50557;PPT/09&#49324;&#47924;&#50648;&#49345;/&#49324;&#47924;&#50648;&#49345;.pptx" TargetMode="External"/><Relationship Id="rId138" Type="http://schemas.openxmlformats.org/officeDocument/2006/relationships/hyperlink" Target="../../&#44396;&#50557;PPT/36&#49828;&#48148;&#45264;/&#49828;&#48148;&#45264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52%20&#45936;&#49332;&#47196;&#45768;&#44032;&#51204;&#49436;/&#45936;&#49332;&#47196;&#45768;&#44032;&#51204;&#49436;.pptx" TargetMode="External"/><Relationship Id="rId191" Type="http://schemas.openxmlformats.org/officeDocument/2006/relationships/image" Target="../media/image81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image" Target="../media/image12.png"/><Relationship Id="rId74" Type="http://schemas.openxmlformats.org/officeDocument/2006/relationships/hyperlink" Target="../../&#44396;&#50557;PPT/04&#48124;&#49688;&#44592;/&#48124;&#49688;&#44592;.pptx" TargetMode="External"/><Relationship Id="rId128" Type="http://schemas.openxmlformats.org/officeDocument/2006/relationships/hyperlink" Target="../../&#44396;&#50557;PPT/31&#50724;&#48148;&#45852;/&#50724;&#48148;&#45852;1&#51109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47%20&#44256;&#47536;&#46020;&#54980;&#49436;/&#44256;&#47536;&#46020;&#54980;&#49436;.pptx" TargetMode="External"/><Relationship Id="rId181" Type="http://schemas.openxmlformats.org/officeDocument/2006/relationships/image" Target="../media/image76.png"/><Relationship Id="rId22" Type="http://schemas.openxmlformats.org/officeDocument/2006/relationships/slide" Target="slide11.xml"/><Relationship Id="rId43" Type="http://schemas.openxmlformats.org/officeDocument/2006/relationships/image" Target="../media/image7.png"/><Relationship Id="rId64" Type="http://schemas.openxmlformats.org/officeDocument/2006/relationships/hyperlink" Target="&#47196;&#47560;&#49436;16&#51109;.pptx" TargetMode="External"/><Relationship Id="rId118" Type="http://schemas.openxmlformats.org/officeDocument/2006/relationships/hyperlink" Target="../../&#44396;&#50557;PPT/26&#50640;&#49828;&#44180;/&#50640;&#49828;&#44180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42%20&#45572;&#44032;&#48373;&#51020;/&#45572;&#44032;&#48373;&#51020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hyperlink" Target="../../&#44396;&#50557;PPT/21&#51204;&#46020;&#49436;/&#51204;&#46020;&#49436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47196;&#47560;&#49436;11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../&#44396;&#50557;PPT/15&#50640;&#49828;&#46972;/&#50640;&#49828;&#46972;.pptx" TargetMode="External"/><Relationship Id="rId140" Type="http://schemas.openxmlformats.org/officeDocument/2006/relationships/hyperlink" Target="../../&#44396;&#50557;PPT/37&#54617;&#44060;/&#54617;&#44060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5.png"/><Relationship Id="rId44" Type="http://schemas.openxmlformats.org/officeDocument/2006/relationships/hyperlink" Target="&#47196;&#47560;&#49436;06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../../&#44396;&#50557;PPT/10&#49324;&#47924;&#50648;&#54616;/&#49324;&#47924;&#50648;&#54616;.pptx" TargetMode="External"/><Relationship Id="rId130" Type="http://schemas.openxmlformats.org/officeDocument/2006/relationships/hyperlink" Target="../../&#44396;&#50557;PPT/32&#50836;&#45208;/&#50836;&#45208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53%20&#45936;&#49332;&#47196;&#45768;&#44032;&#54980;&#49436;/&#45936;&#49332;&#47196;&#45768;&#44032;&#54980;&#49436;.pptx" TargetMode="External"/><Relationship Id="rId193" Type="http://schemas.openxmlformats.org/officeDocument/2006/relationships/image" Target="../media/image82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hyperlink" Target="&#47196;&#47560;&#49436;01&#51109;.pptx" TargetMode="External"/><Relationship Id="rId55" Type="http://schemas.openxmlformats.org/officeDocument/2006/relationships/image" Target="../media/image13.png"/><Relationship Id="rId76" Type="http://schemas.openxmlformats.org/officeDocument/2006/relationships/hyperlink" Target="../../&#44396;&#50557;PPT/05&#49888;&#47749;&#44592;/&#49888;&#47749;&#44592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../&#44396;&#50557;PPT/27&#45796;&#45768;&#50648;/&#45796;&#45768;&#50648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71" Type="http://schemas.openxmlformats.org/officeDocument/2006/relationships/image" Target="../media/image21.png"/><Relationship Id="rId92" Type="http://schemas.openxmlformats.org/officeDocument/2006/relationships/hyperlink" Target="../../&#44396;&#50557;PPT/13&#50669;&#45824;&#49345;/&#50669;&#45824;&#49345;.pptx" TargetMode="External"/><Relationship Id="rId162" Type="http://schemas.openxmlformats.org/officeDocument/2006/relationships/hyperlink" Target="../48%20&#44040;&#46972;&#46356;&#50500;&#49436;/&#44040;&#46972;&#46356;&#50500;&#49436;.pptx" TargetMode="External"/><Relationship Id="rId183" Type="http://schemas.openxmlformats.org/officeDocument/2006/relationships/image" Target="../media/image77.png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hyperlink" Target="&#47196;&#47560;&#49436;04&#51109;.pptx" TargetMode="External"/><Relationship Id="rId45" Type="http://schemas.openxmlformats.org/officeDocument/2006/relationships/image" Target="../media/image8.png"/><Relationship Id="rId66" Type="http://schemas.openxmlformats.org/officeDocument/2006/relationships/hyperlink" Target="../../&#44396;-&#49888;&#50557;%20&#49457;&#44221;&#47785;&#47197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../&#44396;&#50557;PPT/22&#50500;&#44032;/&#50500;&#44032;.pptx" TargetMode="External"/><Relationship Id="rId115" Type="http://schemas.openxmlformats.org/officeDocument/2006/relationships/image" Target="../media/image43.png"/><Relationship Id="rId131" Type="http://schemas.openxmlformats.org/officeDocument/2006/relationships/image" Target="../media/image51.png"/><Relationship Id="rId136" Type="http://schemas.openxmlformats.org/officeDocument/2006/relationships/hyperlink" Target="../../&#44396;&#50557;PPT/35&#54616;&#48149;&#44397;/&#54616;&#48149;&#44397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56%20&#46356;&#46020;&#49436;/&#46356;&#46020;&#49436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../../&#44396;&#50557;PPT/08&#47355;&#44592;/&#47355;&#44592;.pptx" TargetMode="External"/><Relationship Id="rId152" Type="http://schemas.openxmlformats.org/officeDocument/2006/relationships/hyperlink" Target="../43%20&#50836;&#54620;&#48373;&#51020;/&#50836;&#54620;&#48373;&#51020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64%20&#50836;&#54620;&#49340;&#49436;/&#50836;&#54620;&#49340;&#49436;1&#51109;.pptx" TargetMode="External"/><Relationship Id="rId199" Type="http://schemas.openxmlformats.org/officeDocument/2006/relationships/image" Target="../media/image85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image" Target="../media/image3.png"/><Relationship Id="rId56" Type="http://schemas.openxmlformats.org/officeDocument/2006/relationships/hyperlink" Target="&#47196;&#47560;&#49436;12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../&#44396;&#50557;PPT/17&#50640;&#49828;&#45908;/&#50640;&#49828;&#45908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../../&#44396;&#50557;PPT/30&#50500;&#47784;&#49828;/&#50500;&#47784;&#49828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51%20&#44264;&#47196;&#49352;&#49436;/&#44264;&#47196;&#4935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../../&#44396;&#50557;PPT/03&#47112;&#50948;&#44592;/&#47112;&#50948;&#44592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../&#44396;&#50557;PPT/16&#45712;&#54756;&#48120;&#50556;/&#45712;&#54756;&#48120;&#50556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../&#44396;&#50557;PPT/38&#49828;&#44032;&#47028;/&#49828;&#44032;&#47028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59%20&#50556;&#44256;&#48372;&#49436;/&#50556;&#44256;&#48372;&#49436;.pptx" TargetMode="External"/><Relationship Id="rId189" Type="http://schemas.openxmlformats.org/officeDocument/2006/relationships/image" Target="../media/image80.png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hyperlink" Target="&#47196;&#47560;&#49436;07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../&#44396;&#50557;PPT/25&#50696;&#47112;&#48120;&#50556;&#50528;&#44032;/&#50696;&#47112;&#48120;&#50556;&#50528;&#44032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46%20&#44256;&#47536;&#46020;&#51204;&#49436;/&#44256;&#47536;&#46020;&#51204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6.png"/><Relationship Id="rId62" Type="http://schemas.openxmlformats.org/officeDocument/2006/relationships/hyperlink" Target="&#47196;&#47560;&#49436;15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../&#44396;&#50557;PPT/12&#50676;&#50773;&#44592;&#54616;/&#50676;&#50773;&#44592;&#54616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../&#44396;&#50557;PPT/33&#48120;&#44032;/&#48120;&#44032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54%20&#46356;&#47784;&#45936;&#51204;&#49436;/&#46356;&#47784;&#45936;&#51204;&#49436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190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2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../&#44396;&#50557;PPT/20&#51104;&#50616;/&#51104;&#50616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hyperlink" Target="&#47196;&#47560;&#49436;10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../../&#44396;&#50557;PPT/06&#50668;&#54840;&#49688;&#50500;/&#50668;&#54840;&#49688;&#50500;.pptx" TargetMode="External"/><Relationship Id="rId94" Type="http://schemas.openxmlformats.org/officeDocument/2006/relationships/hyperlink" Target="../../&#44396;&#50557;PPT/14&#50669;&#45824;&#54616;/&#50669;&#45824;&#54616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../&#44396;&#50557;PPT/28&#54840;&#49464;&#50500;/&#54840;&#49464;&#50500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41%20&#47560;&#44032;&#48373;&#51020;/&#47560;&#44032;&#48373;&#51020;.pptx" TargetMode="External"/><Relationship Id="rId164" Type="http://schemas.openxmlformats.org/officeDocument/2006/relationships/hyperlink" Target="../49%20&#50640;&#48288;&#49548;&#49436;/&#50640;&#48288;&#49548;&#49436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4.xml"/><Relationship Id="rId47" Type="http://schemas.openxmlformats.org/officeDocument/2006/relationships/image" Target="../media/image9.png"/><Relationship Id="rId68" Type="http://schemas.openxmlformats.org/officeDocument/2006/relationships/hyperlink" Target="../../&#44396;&#50557;PPT/02&#52636;&#50528;&#44413;&#44592;/&#52636;&#50528;&#44413;&#44592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../&#44396;&#50557;PPT/23&#51060;&#49324;&#50556;/&#51060;&#49324;&#50556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44%20&#49324;&#46020;&#54665;&#51204;/&#49324;&#46020;&#54665;&#51204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65%20&#50976;&#45796;&#49436;/&#50976;&#45796;&#49436;1&#51109;.pptx" TargetMode="External"/><Relationship Id="rId200" Type="http://schemas.openxmlformats.org/officeDocument/2006/relationships/image" Target="../media/image103.png"/><Relationship Id="rId16" Type="http://schemas.openxmlformats.org/officeDocument/2006/relationships/slide" Target="slide8.xml"/><Relationship Id="rId37" Type="http://schemas.openxmlformats.org/officeDocument/2006/relationships/image" Target="../media/image4.png"/><Relationship Id="rId58" Type="http://schemas.openxmlformats.org/officeDocument/2006/relationships/hyperlink" Target="&#47196;&#47560;&#49436;13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../&#44396;&#50557;PPT/18&#50853;&#44592;/&#50853;&#44592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../&#44396;&#50557;PPT/39&#47568;&#46972;&#44592;/&#47568;&#46972;&#44592;.pptx" TargetMode="External"/><Relationship Id="rId90" Type="http://schemas.openxmlformats.org/officeDocument/2006/relationships/hyperlink" Target="../../&#44396;&#50557;PPT/11&#50676;&#50773;&#44592;&#49345;/&#50676;&#50773;&#44592;&#49345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slide" Target="slide15.xml"/><Relationship Id="rId48" Type="http://schemas.openxmlformats.org/officeDocument/2006/relationships/hyperlink" Target="&#47196;&#47560;&#49436;08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../&#44396;&#50557;PPT/34&#45208;&#54996;/&#45208;&#54996;.pptx" TargetMode="External"/><Relationship Id="rId80" Type="http://schemas.openxmlformats.org/officeDocument/2006/relationships/hyperlink" Target="../../&#44396;&#50557;PPT/07&#49324;&#49324;&#44592;/&#49324;&#49324;&#44592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55%20&#46356;&#47784;&#45936;&#54980;&#49436;/&#46356;&#47784;&#45936;&#54980;&#49436;.pptx" TargetMode="External"/><Relationship Id="rId197" Type="http://schemas.openxmlformats.org/officeDocument/2006/relationships/image" Target="../media/image84.png"/><Relationship Id="rId17" Type="http://schemas.openxmlformats.org/officeDocument/2006/relationships/slide" Target="slide28.xml"/><Relationship Id="rId38" Type="http://schemas.openxmlformats.org/officeDocument/2006/relationships/hyperlink" Target="&#47196;&#47560;&#49436;03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../&#44396;&#50557;PPT/29&#50836;&#50648;/&#50836;&#50648;.pptx" TargetMode="External"/><Relationship Id="rId70" Type="http://schemas.openxmlformats.org/officeDocument/2006/relationships/hyperlink" Target="../../&#44396;&#50557;PPT/01&#52285;&#49464;&#44592;/&#52285;&#49464;&#44592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50%20&#48716;&#47549;&#48372;&#49436;/&#48716;&#47549;&#48372;&#49436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6.xml"/><Relationship Id="rId49" Type="http://schemas.openxmlformats.org/officeDocument/2006/relationships/image" Target="../media/image10.png"/><Relationship Id="rId114" Type="http://schemas.openxmlformats.org/officeDocument/2006/relationships/hyperlink" Target="../../&#44396;&#50557;PPT/24&#50696;&#47112;&#48120;&#50556;/&#50696;&#47112;&#48120;&#50556;.pptx" TargetMode="External"/><Relationship Id="rId60" Type="http://schemas.openxmlformats.org/officeDocument/2006/relationships/hyperlink" Target="&#47196;&#47560;&#49436;14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45%20&#47196;&#47560;&#49436;/&#47196;&#47560;&#49436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5.png"/><Relationship Id="rId50" Type="http://schemas.openxmlformats.org/officeDocument/2006/relationships/hyperlink" Target="&#47196;&#47560;&#49436;09&#51109;.pptx" TargetMode="External"/><Relationship Id="rId104" Type="http://schemas.openxmlformats.org/officeDocument/2006/relationships/hyperlink" Target="../../&#44396;&#50557;PPT/19&#49884;&#54200;/&#49884;&#54200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&#47560;&#53468;&#48373;&#51020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61%20&#48288;&#46300;&#47196;&#54980;&#49436;/&#48288;&#46300;&#47196;&#54980;&#49436;.pptx" TargetMode="Externa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30.xml"/><Relationship Id="rId42" Type="http://schemas.openxmlformats.org/officeDocument/2006/relationships/hyperlink" Target="&#47196;&#47560;&#49436;05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../&#44396;&#50557;PPT/09&#49324;&#47924;&#50648;&#49345;/&#49324;&#47924;&#50648;&#49345;.pptx" TargetMode="External"/><Relationship Id="rId138" Type="http://schemas.openxmlformats.org/officeDocument/2006/relationships/hyperlink" Target="../../&#44396;&#50557;PPT/36&#49828;&#48148;&#45264;/&#49828;&#48148;&#45264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52%20&#45936;&#49332;&#47196;&#45768;&#44032;&#51204;&#49436;/&#45936;&#49332;&#47196;&#45768;&#44032;&#51204;&#49436;.pptx" TargetMode="External"/><Relationship Id="rId191" Type="http://schemas.openxmlformats.org/officeDocument/2006/relationships/image" Target="../media/image81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image" Target="../media/image12.png"/><Relationship Id="rId74" Type="http://schemas.openxmlformats.org/officeDocument/2006/relationships/hyperlink" Target="../../&#44396;&#50557;PPT/04&#48124;&#49688;&#44592;/&#48124;&#49688;&#44592;.pptx" TargetMode="External"/><Relationship Id="rId128" Type="http://schemas.openxmlformats.org/officeDocument/2006/relationships/hyperlink" Target="../../&#44396;&#50557;PPT/31&#50724;&#48148;&#45852;/&#50724;&#48148;&#45852;1&#51109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47%20&#44256;&#47536;&#46020;&#54980;&#49436;/&#44256;&#47536;&#46020;&#54980;&#49436;.pptx" TargetMode="External"/><Relationship Id="rId181" Type="http://schemas.openxmlformats.org/officeDocument/2006/relationships/image" Target="../media/image76.png"/><Relationship Id="rId22" Type="http://schemas.openxmlformats.org/officeDocument/2006/relationships/slide" Target="slide11.xml"/><Relationship Id="rId43" Type="http://schemas.openxmlformats.org/officeDocument/2006/relationships/image" Target="../media/image7.png"/><Relationship Id="rId64" Type="http://schemas.openxmlformats.org/officeDocument/2006/relationships/hyperlink" Target="&#47196;&#47560;&#49436;16&#51109;.pptx" TargetMode="External"/><Relationship Id="rId118" Type="http://schemas.openxmlformats.org/officeDocument/2006/relationships/hyperlink" Target="../../&#44396;&#50557;PPT/26&#50640;&#49828;&#44180;/&#50640;&#49828;&#44180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42%20&#45572;&#44032;&#48373;&#51020;/&#45572;&#44032;&#48373;&#51020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hyperlink" Target="../../&#44396;&#50557;PPT/21&#51204;&#46020;&#49436;/&#51204;&#46020;&#49436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47196;&#47560;&#49436;11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../&#44396;&#50557;PPT/15&#50640;&#49828;&#46972;/&#50640;&#49828;&#46972;.pptx" TargetMode="External"/><Relationship Id="rId140" Type="http://schemas.openxmlformats.org/officeDocument/2006/relationships/hyperlink" Target="../../&#44396;&#50557;PPT/37&#54617;&#44060;/&#54617;&#44060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5.png"/><Relationship Id="rId44" Type="http://schemas.openxmlformats.org/officeDocument/2006/relationships/hyperlink" Target="&#47196;&#47560;&#49436;06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../../&#44396;&#50557;PPT/10&#49324;&#47924;&#50648;&#54616;/&#49324;&#47924;&#50648;&#54616;.pptx" TargetMode="External"/><Relationship Id="rId130" Type="http://schemas.openxmlformats.org/officeDocument/2006/relationships/hyperlink" Target="../../&#44396;&#50557;PPT/32&#50836;&#45208;/&#50836;&#45208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53%20&#45936;&#49332;&#47196;&#45768;&#44032;&#54980;&#49436;/&#45936;&#49332;&#47196;&#45768;&#44032;&#54980;&#49436;.pptx" TargetMode="External"/><Relationship Id="rId193" Type="http://schemas.openxmlformats.org/officeDocument/2006/relationships/image" Target="../media/image82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hyperlink" Target="&#47196;&#47560;&#49436;01&#51109;.pptx" TargetMode="External"/><Relationship Id="rId55" Type="http://schemas.openxmlformats.org/officeDocument/2006/relationships/image" Target="../media/image13.png"/><Relationship Id="rId76" Type="http://schemas.openxmlformats.org/officeDocument/2006/relationships/hyperlink" Target="../../&#44396;&#50557;PPT/05&#49888;&#47749;&#44592;/&#49888;&#47749;&#44592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../&#44396;&#50557;PPT/27&#45796;&#45768;&#50648;/&#45796;&#45768;&#50648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71" Type="http://schemas.openxmlformats.org/officeDocument/2006/relationships/image" Target="../media/image21.png"/><Relationship Id="rId92" Type="http://schemas.openxmlformats.org/officeDocument/2006/relationships/hyperlink" Target="../../&#44396;&#50557;PPT/13&#50669;&#45824;&#49345;/&#50669;&#45824;&#49345;.pptx" TargetMode="External"/><Relationship Id="rId162" Type="http://schemas.openxmlformats.org/officeDocument/2006/relationships/hyperlink" Target="../48%20&#44040;&#46972;&#46356;&#50500;&#49436;/&#44040;&#46972;&#46356;&#50500;&#49436;.pptx" TargetMode="External"/><Relationship Id="rId183" Type="http://schemas.openxmlformats.org/officeDocument/2006/relationships/image" Target="../media/image77.png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hyperlink" Target="&#47196;&#47560;&#49436;04&#51109;.pptx" TargetMode="External"/><Relationship Id="rId45" Type="http://schemas.openxmlformats.org/officeDocument/2006/relationships/image" Target="../media/image8.png"/><Relationship Id="rId66" Type="http://schemas.openxmlformats.org/officeDocument/2006/relationships/hyperlink" Target="../../&#44396;-&#49888;&#50557;%20&#49457;&#44221;&#47785;&#47197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../&#44396;&#50557;PPT/22&#50500;&#44032;/&#50500;&#44032;.pptx" TargetMode="External"/><Relationship Id="rId115" Type="http://schemas.openxmlformats.org/officeDocument/2006/relationships/image" Target="../media/image43.png"/><Relationship Id="rId131" Type="http://schemas.openxmlformats.org/officeDocument/2006/relationships/image" Target="../media/image51.png"/><Relationship Id="rId136" Type="http://schemas.openxmlformats.org/officeDocument/2006/relationships/hyperlink" Target="../../&#44396;&#50557;PPT/35&#54616;&#48149;&#44397;/&#54616;&#48149;&#44397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56%20&#46356;&#46020;&#49436;/&#46356;&#46020;&#49436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../../&#44396;&#50557;PPT/08&#47355;&#44592;/&#47355;&#44592;.pptx" TargetMode="External"/><Relationship Id="rId152" Type="http://schemas.openxmlformats.org/officeDocument/2006/relationships/hyperlink" Target="../43%20&#50836;&#54620;&#48373;&#51020;/&#50836;&#54620;&#48373;&#51020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64%20&#50836;&#54620;&#49340;&#49436;/&#50836;&#54620;&#49340;&#49436;1&#51109;.pptx" TargetMode="External"/><Relationship Id="rId199" Type="http://schemas.openxmlformats.org/officeDocument/2006/relationships/image" Target="../media/image85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image" Target="../media/image3.png"/><Relationship Id="rId56" Type="http://schemas.openxmlformats.org/officeDocument/2006/relationships/hyperlink" Target="&#47196;&#47560;&#49436;12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../&#44396;&#50557;PPT/17&#50640;&#49828;&#45908;/&#50640;&#49828;&#45908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../../&#44396;&#50557;PPT/30&#50500;&#47784;&#49828;/&#50500;&#47784;&#49828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51%20&#44264;&#47196;&#49352;&#49436;/&#44264;&#47196;&#4935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../../&#44396;&#50557;PPT/03&#47112;&#50948;&#44592;/&#47112;&#50948;&#44592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../&#44396;&#50557;PPT/16&#45712;&#54756;&#48120;&#50556;/&#45712;&#54756;&#48120;&#50556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../&#44396;&#50557;PPT/38&#49828;&#44032;&#47028;/&#49828;&#44032;&#47028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59%20&#50556;&#44256;&#48372;&#49436;/&#50556;&#44256;&#48372;&#49436;.pptx" TargetMode="External"/><Relationship Id="rId189" Type="http://schemas.openxmlformats.org/officeDocument/2006/relationships/image" Target="../media/image80.png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hyperlink" Target="&#47196;&#47560;&#49436;07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../&#44396;&#50557;PPT/25&#50696;&#47112;&#48120;&#50556;&#50528;&#44032;/&#50696;&#47112;&#48120;&#50556;&#50528;&#44032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46%20&#44256;&#47536;&#46020;&#51204;&#49436;/&#44256;&#47536;&#46020;&#51204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6.png"/><Relationship Id="rId62" Type="http://schemas.openxmlformats.org/officeDocument/2006/relationships/hyperlink" Target="&#47196;&#47560;&#49436;15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../&#44396;&#50557;PPT/12&#50676;&#50773;&#44592;&#54616;/&#50676;&#50773;&#44592;&#54616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../&#44396;&#50557;PPT/33&#48120;&#44032;/&#48120;&#44032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54%20&#46356;&#47784;&#45936;&#51204;&#49436;/&#46356;&#47784;&#45936;&#51204;&#49436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190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2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../&#44396;&#50557;PPT/20&#51104;&#50616;/&#51104;&#50616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hyperlink" Target="&#47196;&#47560;&#49436;10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../../&#44396;&#50557;PPT/06&#50668;&#54840;&#49688;&#50500;/&#50668;&#54840;&#49688;&#50500;.pptx" TargetMode="External"/><Relationship Id="rId94" Type="http://schemas.openxmlformats.org/officeDocument/2006/relationships/hyperlink" Target="../../&#44396;&#50557;PPT/14&#50669;&#45824;&#54616;/&#50669;&#45824;&#54616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../&#44396;&#50557;PPT/28&#54840;&#49464;&#50500;/&#54840;&#49464;&#50500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41%20&#47560;&#44032;&#48373;&#51020;/&#47560;&#44032;&#48373;&#51020;.pptx" TargetMode="External"/><Relationship Id="rId164" Type="http://schemas.openxmlformats.org/officeDocument/2006/relationships/hyperlink" Target="../49%20&#50640;&#48288;&#49548;&#49436;/&#50640;&#48288;&#49548;&#49436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4.xml"/><Relationship Id="rId47" Type="http://schemas.openxmlformats.org/officeDocument/2006/relationships/image" Target="../media/image9.png"/><Relationship Id="rId68" Type="http://schemas.openxmlformats.org/officeDocument/2006/relationships/hyperlink" Target="../../&#44396;&#50557;PPT/02&#52636;&#50528;&#44413;&#44592;/&#52636;&#50528;&#44413;&#44592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../&#44396;&#50557;PPT/23&#51060;&#49324;&#50556;/&#51060;&#49324;&#50556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44%20&#49324;&#46020;&#54665;&#51204;/&#49324;&#46020;&#54665;&#51204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65%20&#50976;&#45796;&#49436;/&#50976;&#45796;&#49436;1&#51109;.pptx" TargetMode="External"/><Relationship Id="rId200" Type="http://schemas.openxmlformats.org/officeDocument/2006/relationships/image" Target="../media/image104.png"/><Relationship Id="rId16" Type="http://schemas.openxmlformats.org/officeDocument/2006/relationships/slide" Target="slide8.xml"/><Relationship Id="rId37" Type="http://schemas.openxmlformats.org/officeDocument/2006/relationships/image" Target="../media/image4.png"/><Relationship Id="rId58" Type="http://schemas.openxmlformats.org/officeDocument/2006/relationships/hyperlink" Target="&#47196;&#47560;&#49436;13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../&#44396;&#50557;PPT/18&#50853;&#44592;/&#50853;&#44592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../&#44396;&#50557;PPT/39&#47568;&#46972;&#44592;/&#47568;&#46972;&#44592;.pptx" TargetMode="External"/><Relationship Id="rId90" Type="http://schemas.openxmlformats.org/officeDocument/2006/relationships/hyperlink" Target="../../&#44396;&#50557;PPT/11&#50676;&#50773;&#44592;&#49345;/&#50676;&#50773;&#44592;&#49345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slide" Target="slide15.xml"/><Relationship Id="rId48" Type="http://schemas.openxmlformats.org/officeDocument/2006/relationships/hyperlink" Target="&#47196;&#47560;&#49436;08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../&#44396;&#50557;PPT/34&#45208;&#54996;/&#45208;&#54996;.pptx" TargetMode="External"/><Relationship Id="rId80" Type="http://schemas.openxmlformats.org/officeDocument/2006/relationships/hyperlink" Target="../../&#44396;&#50557;PPT/07&#49324;&#49324;&#44592;/&#49324;&#49324;&#44592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55%20&#46356;&#47784;&#45936;&#54980;&#49436;/&#46356;&#47784;&#45936;&#54980;&#49436;.pptx" TargetMode="External"/><Relationship Id="rId197" Type="http://schemas.openxmlformats.org/officeDocument/2006/relationships/image" Target="../media/image84.png"/><Relationship Id="rId17" Type="http://schemas.openxmlformats.org/officeDocument/2006/relationships/slide" Target="slide28.xml"/><Relationship Id="rId38" Type="http://schemas.openxmlformats.org/officeDocument/2006/relationships/hyperlink" Target="&#47196;&#47560;&#49436;03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../&#44396;&#50557;PPT/29&#50836;&#50648;/&#50836;&#50648;.pptx" TargetMode="External"/><Relationship Id="rId70" Type="http://schemas.openxmlformats.org/officeDocument/2006/relationships/hyperlink" Target="../../&#44396;&#50557;PPT/01&#52285;&#49464;&#44592;/&#52285;&#49464;&#44592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50%20&#48716;&#47549;&#48372;&#49436;/&#48716;&#47549;&#48372;&#49436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6.xml"/><Relationship Id="rId49" Type="http://schemas.openxmlformats.org/officeDocument/2006/relationships/image" Target="../media/image10.png"/><Relationship Id="rId114" Type="http://schemas.openxmlformats.org/officeDocument/2006/relationships/hyperlink" Target="../../&#44396;&#50557;PPT/24&#50696;&#47112;&#48120;&#50556;/&#50696;&#47112;&#48120;&#50556;.pptx" TargetMode="External"/><Relationship Id="rId60" Type="http://schemas.openxmlformats.org/officeDocument/2006/relationships/hyperlink" Target="&#47196;&#47560;&#49436;14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45%20&#47196;&#47560;&#49436;/&#47196;&#47560;&#49436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5.png"/><Relationship Id="rId50" Type="http://schemas.openxmlformats.org/officeDocument/2006/relationships/hyperlink" Target="&#47196;&#47560;&#49436;09&#51109;.pptx" TargetMode="External"/><Relationship Id="rId104" Type="http://schemas.openxmlformats.org/officeDocument/2006/relationships/hyperlink" Target="../../&#44396;&#50557;PPT/19&#49884;&#54200;/&#49884;&#54200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&#47560;&#53468;&#48373;&#51020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61%20&#48288;&#46300;&#47196;&#54980;&#49436;/&#48288;&#46300;&#47196;&#54980;&#49436;.pptx" TargetMode="External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30.xml"/><Relationship Id="rId42" Type="http://schemas.openxmlformats.org/officeDocument/2006/relationships/hyperlink" Target="&#47196;&#47560;&#49436;05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../&#44396;&#50557;PPT/09&#49324;&#47924;&#50648;&#49345;/&#49324;&#47924;&#50648;&#49345;.pptx" TargetMode="External"/><Relationship Id="rId138" Type="http://schemas.openxmlformats.org/officeDocument/2006/relationships/hyperlink" Target="../../&#44396;&#50557;PPT/36&#49828;&#48148;&#45264;/&#49828;&#48148;&#45264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52%20&#45936;&#49332;&#47196;&#45768;&#44032;&#51204;&#49436;/&#45936;&#49332;&#47196;&#45768;&#44032;&#51204;&#49436;.pptx" TargetMode="External"/><Relationship Id="rId191" Type="http://schemas.openxmlformats.org/officeDocument/2006/relationships/image" Target="../media/image81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image" Target="../media/image12.png"/><Relationship Id="rId74" Type="http://schemas.openxmlformats.org/officeDocument/2006/relationships/hyperlink" Target="../../&#44396;&#50557;PPT/04&#48124;&#49688;&#44592;/&#48124;&#49688;&#44592;.pptx" TargetMode="External"/><Relationship Id="rId128" Type="http://schemas.openxmlformats.org/officeDocument/2006/relationships/hyperlink" Target="../../&#44396;&#50557;PPT/31&#50724;&#48148;&#45852;/&#50724;&#48148;&#45852;1&#51109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47%20&#44256;&#47536;&#46020;&#54980;&#49436;/&#44256;&#47536;&#46020;&#54980;&#49436;.pptx" TargetMode="External"/><Relationship Id="rId181" Type="http://schemas.openxmlformats.org/officeDocument/2006/relationships/image" Target="../media/image76.png"/><Relationship Id="rId22" Type="http://schemas.openxmlformats.org/officeDocument/2006/relationships/slide" Target="slide11.xml"/><Relationship Id="rId43" Type="http://schemas.openxmlformats.org/officeDocument/2006/relationships/image" Target="../media/image7.png"/><Relationship Id="rId64" Type="http://schemas.openxmlformats.org/officeDocument/2006/relationships/hyperlink" Target="&#47196;&#47560;&#49436;16&#51109;.pptx" TargetMode="External"/><Relationship Id="rId118" Type="http://schemas.openxmlformats.org/officeDocument/2006/relationships/hyperlink" Target="../../&#44396;&#50557;PPT/26&#50640;&#49828;&#44180;/&#50640;&#49828;&#44180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42%20&#45572;&#44032;&#48373;&#51020;/&#45572;&#44032;&#48373;&#51020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hyperlink" Target="../../&#44396;&#50557;PPT/21&#51204;&#46020;&#49436;/&#51204;&#46020;&#49436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47196;&#47560;&#49436;11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../&#44396;&#50557;PPT/15&#50640;&#49828;&#46972;/&#50640;&#49828;&#46972;.pptx" TargetMode="External"/><Relationship Id="rId140" Type="http://schemas.openxmlformats.org/officeDocument/2006/relationships/hyperlink" Target="../../&#44396;&#50557;PPT/37&#54617;&#44060;/&#54617;&#44060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5.png"/><Relationship Id="rId44" Type="http://schemas.openxmlformats.org/officeDocument/2006/relationships/hyperlink" Target="&#47196;&#47560;&#49436;06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../../&#44396;&#50557;PPT/10&#49324;&#47924;&#50648;&#54616;/&#49324;&#47924;&#50648;&#54616;.pptx" TargetMode="External"/><Relationship Id="rId130" Type="http://schemas.openxmlformats.org/officeDocument/2006/relationships/hyperlink" Target="../../&#44396;&#50557;PPT/32&#50836;&#45208;/&#50836;&#45208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53%20&#45936;&#49332;&#47196;&#45768;&#44032;&#54980;&#49436;/&#45936;&#49332;&#47196;&#45768;&#44032;&#54980;&#49436;.pptx" TargetMode="External"/><Relationship Id="rId193" Type="http://schemas.openxmlformats.org/officeDocument/2006/relationships/image" Target="../media/image82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hyperlink" Target="&#47196;&#47560;&#49436;01&#51109;.pptx" TargetMode="External"/><Relationship Id="rId55" Type="http://schemas.openxmlformats.org/officeDocument/2006/relationships/image" Target="../media/image13.png"/><Relationship Id="rId76" Type="http://schemas.openxmlformats.org/officeDocument/2006/relationships/hyperlink" Target="../../&#44396;&#50557;PPT/05&#49888;&#47749;&#44592;/&#49888;&#47749;&#44592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../&#44396;&#50557;PPT/27&#45796;&#45768;&#50648;/&#45796;&#45768;&#50648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71" Type="http://schemas.openxmlformats.org/officeDocument/2006/relationships/image" Target="../media/image21.png"/><Relationship Id="rId92" Type="http://schemas.openxmlformats.org/officeDocument/2006/relationships/hyperlink" Target="../../&#44396;&#50557;PPT/13&#50669;&#45824;&#49345;/&#50669;&#45824;&#49345;.pptx" TargetMode="External"/><Relationship Id="rId162" Type="http://schemas.openxmlformats.org/officeDocument/2006/relationships/hyperlink" Target="../48%20&#44040;&#46972;&#46356;&#50500;&#49436;/&#44040;&#46972;&#46356;&#50500;&#49436;.pptx" TargetMode="External"/><Relationship Id="rId183" Type="http://schemas.openxmlformats.org/officeDocument/2006/relationships/image" Target="../media/image77.png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hyperlink" Target="&#47196;&#47560;&#49436;04&#51109;.pptx" TargetMode="External"/><Relationship Id="rId45" Type="http://schemas.openxmlformats.org/officeDocument/2006/relationships/image" Target="../media/image8.png"/><Relationship Id="rId66" Type="http://schemas.openxmlformats.org/officeDocument/2006/relationships/hyperlink" Target="../../&#44396;-&#49888;&#50557;%20&#49457;&#44221;&#47785;&#47197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../&#44396;&#50557;PPT/22&#50500;&#44032;/&#50500;&#44032;.pptx" TargetMode="External"/><Relationship Id="rId115" Type="http://schemas.openxmlformats.org/officeDocument/2006/relationships/image" Target="../media/image43.png"/><Relationship Id="rId131" Type="http://schemas.openxmlformats.org/officeDocument/2006/relationships/image" Target="../media/image51.png"/><Relationship Id="rId136" Type="http://schemas.openxmlformats.org/officeDocument/2006/relationships/hyperlink" Target="../../&#44396;&#50557;PPT/35&#54616;&#48149;&#44397;/&#54616;&#48149;&#44397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56%20&#46356;&#46020;&#49436;/&#46356;&#46020;&#49436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../../&#44396;&#50557;PPT/08&#47355;&#44592;/&#47355;&#44592;.pptx" TargetMode="External"/><Relationship Id="rId152" Type="http://schemas.openxmlformats.org/officeDocument/2006/relationships/hyperlink" Target="../43%20&#50836;&#54620;&#48373;&#51020;/&#50836;&#54620;&#48373;&#51020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64%20&#50836;&#54620;&#49340;&#49436;/&#50836;&#54620;&#49340;&#49436;1&#51109;.pptx" TargetMode="External"/><Relationship Id="rId199" Type="http://schemas.openxmlformats.org/officeDocument/2006/relationships/image" Target="../media/image85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image" Target="../media/image3.png"/><Relationship Id="rId56" Type="http://schemas.openxmlformats.org/officeDocument/2006/relationships/hyperlink" Target="&#47196;&#47560;&#49436;12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../&#44396;&#50557;PPT/17&#50640;&#49828;&#45908;/&#50640;&#49828;&#45908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../../&#44396;&#50557;PPT/30&#50500;&#47784;&#49828;/&#50500;&#47784;&#49828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51%20&#44264;&#47196;&#49352;&#49436;/&#44264;&#47196;&#4935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../../&#44396;&#50557;PPT/03&#47112;&#50948;&#44592;/&#47112;&#50948;&#44592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../&#44396;&#50557;PPT/16&#45712;&#54756;&#48120;&#50556;/&#45712;&#54756;&#48120;&#50556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../&#44396;&#50557;PPT/38&#49828;&#44032;&#47028;/&#49828;&#44032;&#47028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59%20&#50556;&#44256;&#48372;&#49436;/&#50556;&#44256;&#48372;&#49436;.pptx" TargetMode="External"/><Relationship Id="rId189" Type="http://schemas.openxmlformats.org/officeDocument/2006/relationships/image" Target="../media/image80.png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hyperlink" Target="&#47196;&#47560;&#49436;07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../&#44396;&#50557;PPT/25&#50696;&#47112;&#48120;&#50556;&#50528;&#44032;/&#50696;&#47112;&#48120;&#50556;&#50528;&#44032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46%20&#44256;&#47536;&#46020;&#51204;&#49436;/&#44256;&#47536;&#46020;&#51204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6.png"/><Relationship Id="rId62" Type="http://schemas.openxmlformats.org/officeDocument/2006/relationships/hyperlink" Target="&#47196;&#47560;&#49436;15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../&#44396;&#50557;PPT/12&#50676;&#50773;&#44592;&#54616;/&#50676;&#50773;&#44592;&#54616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../&#44396;&#50557;PPT/33&#48120;&#44032;/&#48120;&#44032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54%20&#46356;&#47784;&#45936;&#51204;&#49436;/&#46356;&#47784;&#45936;&#51204;&#49436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190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2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../&#44396;&#50557;PPT/20&#51104;&#50616;/&#51104;&#50616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hyperlink" Target="&#47196;&#47560;&#49436;10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../../&#44396;&#50557;PPT/06&#50668;&#54840;&#49688;&#50500;/&#50668;&#54840;&#49688;&#50500;.pptx" TargetMode="External"/><Relationship Id="rId94" Type="http://schemas.openxmlformats.org/officeDocument/2006/relationships/hyperlink" Target="../../&#44396;&#50557;PPT/14&#50669;&#45824;&#54616;/&#50669;&#45824;&#54616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../&#44396;&#50557;PPT/28&#54840;&#49464;&#50500;/&#54840;&#49464;&#50500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41%20&#47560;&#44032;&#48373;&#51020;/&#47560;&#44032;&#48373;&#51020;.pptx" TargetMode="External"/><Relationship Id="rId164" Type="http://schemas.openxmlformats.org/officeDocument/2006/relationships/hyperlink" Target="../49%20&#50640;&#48288;&#49548;&#49436;/&#50640;&#48288;&#49548;&#49436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4.xml"/><Relationship Id="rId47" Type="http://schemas.openxmlformats.org/officeDocument/2006/relationships/image" Target="../media/image9.png"/><Relationship Id="rId68" Type="http://schemas.openxmlformats.org/officeDocument/2006/relationships/hyperlink" Target="../../&#44396;&#50557;PPT/02&#52636;&#50528;&#44413;&#44592;/&#52636;&#50528;&#44413;&#44592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../&#44396;&#50557;PPT/23&#51060;&#49324;&#50556;/&#51060;&#49324;&#50556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44%20&#49324;&#46020;&#54665;&#51204;/&#49324;&#46020;&#54665;&#51204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65%20&#50976;&#45796;&#49436;/&#50976;&#45796;&#49436;1&#51109;.pptx" TargetMode="External"/><Relationship Id="rId200" Type="http://schemas.openxmlformats.org/officeDocument/2006/relationships/image" Target="../media/image105.png"/><Relationship Id="rId16" Type="http://schemas.openxmlformats.org/officeDocument/2006/relationships/slide" Target="slide8.xml"/><Relationship Id="rId37" Type="http://schemas.openxmlformats.org/officeDocument/2006/relationships/image" Target="../media/image4.png"/><Relationship Id="rId58" Type="http://schemas.openxmlformats.org/officeDocument/2006/relationships/hyperlink" Target="&#47196;&#47560;&#49436;13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../&#44396;&#50557;PPT/18&#50853;&#44592;/&#50853;&#44592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../&#44396;&#50557;PPT/39&#47568;&#46972;&#44592;/&#47568;&#46972;&#44592;.pptx" TargetMode="External"/><Relationship Id="rId90" Type="http://schemas.openxmlformats.org/officeDocument/2006/relationships/hyperlink" Target="../../&#44396;&#50557;PPT/11&#50676;&#50773;&#44592;&#49345;/&#50676;&#50773;&#44592;&#49345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slide" Target="slide15.xml"/><Relationship Id="rId48" Type="http://schemas.openxmlformats.org/officeDocument/2006/relationships/hyperlink" Target="&#47196;&#47560;&#49436;08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../&#44396;&#50557;PPT/34&#45208;&#54996;/&#45208;&#54996;.pptx" TargetMode="External"/><Relationship Id="rId80" Type="http://schemas.openxmlformats.org/officeDocument/2006/relationships/hyperlink" Target="../../&#44396;&#50557;PPT/07&#49324;&#49324;&#44592;/&#49324;&#49324;&#44592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55%20&#46356;&#47784;&#45936;&#54980;&#49436;/&#46356;&#47784;&#45936;&#54980;&#49436;.pptx" TargetMode="External"/><Relationship Id="rId197" Type="http://schemas.openxmlformats.org/officeDocument/2006/relationships/image" Target="../media/image84.png"/><Relationship Id="rId17" Type="http://schemas.openxmlformats.org/officeDocument/2006/relationships/slide" Target="slide28.xml"/><Relationship Id="rId38" Type="http://schemas.openxmlformats.org/officeDocument/2006/relationships/hyperlink" Target="&#47196;&#47560;&#49436;03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../&#44396;&#50557;PPT/29&#50836;&#50648;/&#50836;&#50648;.pptx" TargetMode="External"/><Relationship Id="rId70" Type="http://schemas.openxmlformats.org/officeDocument/2006/relationships/hyperlink" Target="../../&#44396;&#50557;PPT/01&#52285;&#49464;&#44592;/&#52285;&#49464;&#44592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50%20&#48716;&#47549;&#48372;&#49436;/&#48716;&#47549;&#48372;&#49436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6.xml"/><Relationship Id="rId49" Type="http://schemas.openxmlformats.org/officeDocument/2006/relationships/image" Target="../media/image10.png"/><Relationship Id="rId114" Type="http://schemas.openxmlformats.org/officeDocument/2006/relationships/hyperlink" Target="../../&#44396;&#50557;PPT/24&#50696;&#47112;&#48120;&#50556;/&#50696;&#47112;&#48120;&#50556;.pptx" TargetMode="External"/><Relationship Id="rId60" Type="http://schemas.openxmlformats.org/officeDocument/2006/relationships/hyperlink" Target="&#47196;&#47560;&#49436;14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45%20&#47196;&#47560;&#49436;/&#47196;&#47560;&#49436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5.png"/><Relationship Id="rId50" Type="http://schemas.openxmlformats.org/officeDocument/2006/relationships/hyperlink" Target="&#47196;&#47560;&#49436;09&#51109;.pptx" TargetMode="External"/><Relationship Id="rId104" Type="http://schemas.openxmlformats.org/officeDocument/2006/relationships/hyperlink" Target="../../&#44396;&#50557;PPT/19&#49884;&#54200;/&#49884;&#54200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&#47560;&#53468;&#48373;&#51020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61%20&#48288;&#46300;&#47196;&#54980;&#49436;/&#48288;&#46300;&#47196;&#54980;&#49436;.pptx" TargetMode="External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30.xml"/><Relationship Id="rId42" Type="http://schemas.openxmlformats.org/officeDocument/2006/relationships/hyperlink" Target="&#47196;&#47560;&#49436;05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../&#44396;&#50557;PPT/09&#49324;&#47924;&#50648;&#49345;/&#49324;&#47924;&#50648;&#49345;.pptx" TargetMode="External"/><Relationship Id="rId138" Type="http://schemas.openxmlformats.org/officeDocument/2006/relationships/hyperlink" Target="../../&#44396;&#50557;PPT/36&#49828;&#48148;&#45264;/&#49828;&#48148;&#45264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52%20&#45936;&#49332;&#47196;&#45768;&#44032;&#51204;&#49436;/&#45936;&#49332;&#47196;&#45768;&#44032;&#51204;&#49436;.pptx" TargetMode="External"/><Relationship Id="rId191" Type="http://schemas.openxmlformats.org/officeDocument/2006/relationships/image" Target="../media/image81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image" Target="../media/image12.png"/><Relationship Id="rId74" Type="http://schemas.openxmlformats.org/officeDocument/2006/relationships/hyperlink" Target="../../&#44396;&#50557;PPT/04&#48124;&#49688;&#44592;/&#48124;&#49688;&#44592;.pptx" TargetMode="External"/><Relationship Id="rId128" Type="http://schemas.openxmlformats.org/officeDocument/2006/relationships/hyperlink" Target="../../&#44396;&#50557;PPT/31&#50724;&#48148;&#45852;/&#50724;&#48148;&#45852;1&#51109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47%20&#44256;&#47536;&#46020;&#54980;&#49436;/&#44256;&#47536;&#46020;&#54980;&#49436;.pptx" TargetMode="External"/><Relationship Id="rId181" Type="http://schemas.openxmlformats.org/officeDocument/2006/relationships/image" Target="../media/image76.png"/><Relationship Id="rId22" Type="http://schemas.openxmlformats.org/officeDocument/2006/relationships/slide" Target="slide11.xml"/><Relationship Id="rId43" Type="http://schemas.openxmlformats.org/officeDocument/2006/relationships/image" Target="../media/image7.png"/><Relationship Id="rId64" Type="http://schemas.openxmlformats.org/officeDocument/2006/relationships/hyperlink" Target="&#47196;&#47560;&#49436;16&#51109;.pptx" TargetMode="External"/><Relationship Id="rId118" Type="http://schemas.openxmlformats.org/officeDocument/2006/relationships/hyperlink" Target="../../&#44396;&#50557;PPT/26&#50640;&#49828;&#44180;/&#50640;&#49828;&#44180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42%20&#45572;&#44032;&#48373;&#51020;/&#45572;&#44032;&#48373;&#51020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hyperlink" Target="../../&#44396;&#50557;PPT/21&#51204;&#46020;&#49436;/&#51204;&#46020;&#49436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47196;&#47560;&#49436;11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../&#44396;&#50557;PPT/15&#50640;&#49828;&#46972;/&#50640;&#49828;&#46972;.pptx" TargetMode="External"/><Relationship Id="rId140" Type="http://schemas.openxmlformats.org/officeDocument/2006/relationships/hyperlink" Target="../../&#44396;&#50557;PPT/37&#54617;&#44060;/&#54617;&#44060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5.png"/><Relationship Id="rId44" Type="http://schemas.openxmlformats.org/officeDocument/2006/relationships/hyperlink" Target="&#47196;&#47560;&#49436;06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../../&#44396;&#50557;PPT/10&#49324;&#47924;&#50648;&#54616;/&#49324;&#47924;&#50648;&#54616;.pptx" TargetMode="External"/><Relationship Id="rId130" Type="http://schemas.openxmlformats.org/officeDocument/2006/relationships/hyperlink" Target="../../&#44396;&#50557;PPT/32&#50836;&#45208;/&#50836;&#45208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53%20&#45936;&#49332;&#47196;&#45768;&#44032;&#54980;&#49436;/&#45936;&#49332;&#47196;&#45768;&#44032;&#54980;&#49436;.pptx" TargetMode="External"/><Relationship Id="rId193" Type="http://schemas.openxmlformats.org/officeDocument/2006/relationships/image" Target="../media/image82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hyperlink" Target="&#47196;&#47560;&#49436;01&#51109;.pptx" TargetMode="External"/><Relationship Id="rId55" Type="http://schemas.openxmlformats.org/officeDocument/2006/relationships/image" Target="../media/image13.png"/><Relationship Id="rId76" Type="http://schemas.openxmlformats.org/officeDocument/2006/relationships/hyperlink" Target="../../&#44396;&#50557;PPT/05&#49888;&#47749;&#44592;/&#49888;&#47749;&#44592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../&#44396;&#50557;PPT/27&#45796;&#45768;&#50648;/&#45796;&#45768;&#50648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71" Type="http://schemas.openxmlformats.org/officeDocument/2006/relationships/image" Target="../media/image21.png"/><Relationship Id="rId92" Type="http://schemas.openxmlformats.org/officeDocument/2006/relationships/hyperlink" Target="../../&#44396;&#50557;PPT/13&#50669;&#45824;&#49345;/&#50669;&#45824;&#49345;.pptx" TargetMode="External"/><Relationship Id="rId162" Type="http://schemas.openxmlformats.org/officeDocument/2006/relationships/hyperlink" Target="../48%20&#44040;&#46972;&#46356;&#50500;&#49436;/&#44040;&#46972;&#46356;&#50500;&#49436;.pptx" TargetMode="External"/><Relationship Id="rId183" Type="http://schemas.openxmlformats.org/officeDocument/2006/relationships/image" Target="../media/image77.png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hyperlink" Target="&#47196;&#47560;&#49436;04&#51109;.pptx" TargetMode="External"/><Relationship Id="rId45" Type="http://schemas.openxmlformats.org/officeDocument/2006/relationships/image" Target="../media/image8.png"/><Relationship Id="rId66" Type="http://schemas.openxmlformats.org/officeDocument/2006/relationships/hyperlink" Target="../../&#44396;-&#49888;&#50557;%20&#49457;&#44221;&#47785;&#47197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../&#44396;&#50557;PPT/22&#50500;&#44032;/&#50500;&#44032;.pptx" TargetMode="External"/><Relationship Id="rId115" Type="http://schemas.openxmlformats.org/officeDocument/2006/relationships/image" Target="../media/image43.png"/><Relationship Id="rId131" Type="http://schemas.openxmlformats.org/officeDocument/2006/relationships/image" Target="../media/image51.png"/><Relationship Id="rId136" Type="http://schemas.openxmlformats.org/officeDocument/2006/relationships/hyperlink" Target="../../&#44396;&#50557;PPT/35&#54616;&#48149;&#44397;/&#54616;&#48149;&#44397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56%20&#46356;&#46020;&#49436;/&#46356;&#46020;&#49436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../../&#44396;&#50557;PPT/08&#47355;&#44592;/&#47355;&#44592;.pptx" TargetMode="External"/><Relationship Id="rId152" Type="http://schemas.openxmlformats.org/officeDocument/2006/relationships/hyperlink" Target="../43%20&#50836;&#54620;&#48373;&#51020;/&#50836;&#54620;&#48373;&#51020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64%20&#50836;&#54620;&#49340;&#49436;/&#50836;&#54620;&#49340;&#49436;1&#51109;.pptx" TargetMode="External"/><Relationship Id="rId199" Type="http://schemas.openxmlformats.org/officeDocument/2006/relationships/image" Target="../media/image85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image" Target="../media/image3.png"/><Relationship Id="rId56" Type="http://schemas.openxmlformats.org/officeDocument/2006/relationships/hyperlink" Target="&#47196;&#47560;&#49436;12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../&#44396;&#50557;PPT/17&#50640;&#49828;&#45908;/&#50640;&#49828;&#45908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../../&#44396;&#50557;PPT/30&#50500;&#47784;&#49828;/&#50500;&#47784;&#49828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51%20&#44264;&#47196;&#49352;&#49436;/&#44264;&#47196;&#4935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../../&#44396;&#50557;PPT/03&#47112;&#50948;&#44592;/&#47112;&#50948;&#44592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../&#44396;&#50557;PPT/16&#45712;&#54756;&#48120;&#50556;/&#45712;&#54756;&#48120;&#50556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../&#44396;&#50557;PPT/38&#49828;&#44032;&#47028;/&#49828;&#44032;&#47028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59%20&#50556;&#44256;&#48372;&#49436;/&#50556;&#44256;&#48372;&#49436;.pptx" TargetMode="External"/><Relationship Id="rId189" Type="http://schemas.openxmlformats.org/officeDocument/2006/relationships/image" Target="../media/image80.png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hyperlink" Target="&#47196;&#47560;&#49436;07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../&#44396;&#50557;PPT/25&#50696;&#47112;&#48120;&#50556;&#50528;&#44032;/&#50696;&#47112;&#48120;&#50556;&#50528;&#44032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46%20&#44256;&#47536;&#46020;&#51204;&#49436;/&#44256;&#47536;&#46020;&#51204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6.png"/><Relationship Id="rId62" Type="http://schemas.openxmlformats.org/officeDocument/2006/relationships/hyperlink" Target="&#47196;&#47560;&#49436;15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../&#44396;&#50557;PPT/12&#50676;&#50773;&#44592;&#54616;/&#50676;&#50773;&#44592;&#54616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../&#44396;&#50557;PPT/33&#48120;&#44032;/&#48120;&#44032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54%20&#46356;&#47784;&#45936;&#51204;&#49436;/&#46356;&#47784;&#45936;&#51204;&#49436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190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2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../&#44396;&#50557;PPT/20&#51104;&#50616;/&#51104;&#50616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hyperlink" Target="&#47196;&#47560;&#49436;10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../../&#44396;&#50557;PPT/06&#50668;&#54840;&#49688;&#50500;/&#50668;&#54840;&#49688;&#50500;.pptx" TargetMode="External"/><Relationship Id="rId94" Type="http://schemas.openxmlformats.org/officeDocument/2006/relationships/hyperlink" Target="../../&#44396;&#50557;PPT/14&#50669;&#45824;&#54616;/&#50669;&#45824;&#54616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../&#44396;&#50557;PPT/28&#54840;&#49464;&#50500;/&#54840;&#49464;&#50500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41%20&#47560;&#44032;&#48373;&#51020;/&#47560;&#44032;&#48373;&#51020;.pptx" TargetMode="External"/><Relationship Id="rId164" Type="http://schemas.openxmlformats.org/officeDocument/2006/relationships/hyperlink" Target="../49%20&#50640;&#48288;&#49548;&#49436;/&#50640;&#48288;&#49548;&#49436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4.xml"/><Relationship Id="rId47" Type="http://schemas.openxmlformats.org/officeDocument/2006/relationships/image" Target="../media/image9.png"/><Relationship Id="rId68" Type="http://schemas.openxmlformats.org/officeDocument/2006/relationships/hyperlink" Target="../../&#44396;&#50557;PPT/02&#52636;&#50528;&#44413;&#44592;/&#52636;&#50528;&#44413;&#44592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../&#44396;&#50557;PPT/23&#51060;&#49324;&#50556;/&#51060;&#49324;&#50556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44%20&#49324;&#46020;&#54665;&#51204;/&#49324;&#46020;&#54665;&#51204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65%20&#50976;&#45796;&#49436;/&#50976;&#45796;&#49436;1&#51109;.pptx" TargetMode="External"/><Relationship Id="rId200" Type="http://schemas.openxmlformats.org/officeDocument/2006/relationships/image" Target="../media/image106.png"/><Relationship Id="rId16" Type="http://schemas.openxmlformats.org/officeDocument/2006/relationships/slide" Target="slide8.xml"/><Relationship Id="rId37" Type="http://schemas.openxmlformats.org/officeDocument/2006/relationships/image" Target="../media/image4.png"/><Relationship Id="rId58" Type="http://schemas.openxmlformats.org/officeDocument/2006/relationships/hyperlink" Target="&#47196;&#47560;&#49436;13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../&#44396;&#50557;PPT/18&#50853;&#44592;/&#50853;&#44592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../&#44396;&#50557;PPT/39&#47568;&#46972;&#44592;/&#47568;&#46972;&#44592;.pptx" TargetMode="External"/><Relationship Id="rId90" Type="http://schemas.openxmlformats.org/officeDocument/2006/relationships/hyperlink" Target="../../&#44396;&#50557;PPT/11&#50676;&#50773;&#44592;&#49345;/&#50676;&#50773;&#44592;&#49345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slide" Target="slide15.xml"/><Relationship Id="rId48" Type="http://schemas.openxmlformats.org/officeDocument/2006/relationships/hyperlink" Target="&#47196;&#47560;&#49436;08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../&#44396;&#50557;PPT/34&#45208;&#54996;/&#45208;&#54996;.pptx" TargetMode="External"/><Relationship Id="rId80" Type="http://schemas.openxmlformats.org/officeDocument/2006/relationships/hyperlink" Target="../../&#44396;&#50557;PPT/07&#49324;&#49324;&#44592;/&#49324;&#49324;&#44592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55%20&#46356;&#47784;&#45936;&#54980;&#49436;/&#46356;&#47784;&#45936;&#54980;&#49436;.pptx" TargetMode="External"/><Relationship Id="rId197" Type="http://schemas.openxmlformats.org/officeDocument/2006/relationships/image" Target="../media/image84.png"/><Relationship Id="rId17" Type="http://schemas.openxmlformats.org/officeDocument/2006/relationships/slide" Target="slide28.xml"/><Relationship Id="rId38" Type="http://schemas.openxmlformats.org/officeDocument/2006/relationships/hyperlink" Target="&#47196;&#47560;&#49436;03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../&#44396;&#50557;PPT/29&#50836;&#50648;/&#50836;&#50648;.pptx" TargetMode="External"/><Relationship Id="rId70" Type="http://schemas.openxmlformats.org/officeDocument/2006/relationships/hyperlink" Target="../../&#44396;&#50557;PPT/01&#52285;&#49464;&#44592;/&#52285;&#49464;&#44592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50%20&#48716;&#47549;&#48372;&#49436;/&#48716;&#47549;&#48372;&#49436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6.xml"/><Relationship Id="rId49" Type="http://schemas.openxmlformats.org/officeDocument/2006/relationships/image" Target="../media/image10.png"/><Relationship Id="rId114" Type="http://schemas.openxmlformats.org/officeDocument/2006/relationships/hyperlink" Target="../../&#44396;&#50557;PPT/24&#50696;&#47112;&#48120;&#50556;/&#50696;&#47112;&#48120;&#50556;.pptx" TargetMode="External"/><Relationship Id="rId60" Type="http://schemas.openxmlformats.org/officeDocument/2006/relationships/hyperlink" Target="&#47196;&#47560;&#49436;14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45%20&#47196;&#47560;&#49436;/&#47196;&#47560;&#49436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5.png"/><Relationship Id="rId50" Type="http://schemas.openxmlformats.org/officeDocument/2006/relationships/hyperlink" Target="&#47196;&#47560;&#49436;09&#51109;.pptx" TargetMode="External"/><Relationship Id="rId104" Type="http://schemas.openxmlformats.org/officeDocument/2006/relationships/hyperlink" Target="../../&#44396;&#50557;PPT/19&#49884;&#54200;/&#49884;&#54200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&#47560;&#53468;&#48373;&#51020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61%20&#48288;&#46300;&#47196;&#54980;&#49436;/&#48288;&#46300;&#47196;&#54980;&#49436;.pptx" TargetMode="External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30.xml"/><Relationship Id="rId42" Type="http://schemas.openxmlformats.org/officeDocument/2006/relationships/hyperlink" Target="&#47196;&#47560;&#49436;05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../&#44396;&#50557;PPT/09&#49324;&#47924;&#50648;&#49345;/&#49324;&#47924;&#50648;&#49345;.pptx" TargetMode="External"/><Relationship Id="rId138" Type="http://schemas.openxmlformats.org/officeDocument/2006/relationships/hyperlink" Target="../../&#44396;&#50557;PPT/36&#49828;&#48148;&#45264;/&#49828;&#48148;&#45264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52%20&#45936;&#49332;&#47196;&#45768;&#44032;&#51204;&#49436;/&#45936;&#49332;&#47196;&#45768;&#44032;&#51204;&#49436;.pptx" TargetMode="External"/><Relationship Id="rId191" Type="http://schemas.openxmlformats.org/officeDocument/2006/relationships/image" Target="../media/image81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image" Target="../media/image12.png"/><Relationship Id="rId74" Type="http://schemas.openxmlformats.org/officeDocument/2006/relationships/hyperlink" Target="../../&#44396;&#50557;PPT/04&#48124;&#49688;&#44592;/&#48124;&#49688;&#44592;.pptx" TargetMode="External"/><Relationship Id="rId128" Type="http://schemas.openxmlformats.org/officeDocument/2006/relationships/hyperlink" Target="../../&#44396;&#50557;PPT/31&#50724;&#48148;&#45852;/&#50724;&#48148;&#45852;1&#51109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47%20&#44256;&#47536;&#46020;&#54980;&#49436;/&#44256;&#47536;&#46020;&#54980;&#49436;.pptx" TargetMode="External"/><Relationship Id="rId181" Type="http://schemas.openxmlformats.org/officeDocument/2006/relationships/image" Target="../media/image76.png"/><Relationship Id="rId22" Type="http://schemas.openxmlformats.org/officeDocument/2006/relationships/slide" Target="slide11.xml"/><Relationship Id="rId43" Type="http://schemas.openxmlformats.org/officeDocument/2006/relationships/image" Target="../media/image7.png"/><Relationship Id="rId64" Type="http://schemas.openxmlformats.org/officeDocument/2006/relationships/hyperlink" Target="&#47196;&#47560;&#49436;16&#51109;.pptx" TargetMode="External"/><Relationship Id="rId118" Type="http://schemas.openxmlformats.org/officeDocument/2006/relationships/hyperlink" Target="../../&#44396;&#50557;PPT/26&#50640;&#49828;&#44180;/&#50640;&#49828;&#44180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42%20&#45572;&#44032;&#48373;&#51020;/&#45572;&#44032;&#48373;&#51020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hyperlink" Target="../../&#44396;&#50557;PPT/21&#51204;&#46020;&#49436;/&#51204;&#46020;&#49436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47196;&#47560;&#49436;11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../&#44396;&#50557;PPT/15&#50640;&#49828;&#46972;/&#50640;&#49828;&#46972;.pptx" TargetMode="External"/><Relationship Id="rId140" Type="http://schemas.openxmlformats.org/officeDocument/2006/relationships/hyperlink" Target="../../&#44396;&#50557;PPT/37&#54617;&#44060;/&#54617;&#44060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5.png"/><Relationship Id="rId44" Type="http://schemas.openxmlformats.org/officeDocument/2006/relationships/hyperlink" Target="&#47196;&#47560;&#49436;06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../../&#44396;&#50557;PPT/10&#49324;&#47924;&#50648;&#54616;/&#49324;&#47924;&#50648;&#54616;.pptx" TargetMode="External"/><Relationship Id="rId130" Type="http://schemas.openxmlformats.org/officeDocument/2006/relationships/hyperlink" Target="../../&#44396;&#50557;PPT/32&#50836;&#45208;/&#50836;&#45208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53%20&#45936;&#49332;&#47196;&#45768;&#44032;&#54980;&#49436;/&#45936;&#49332;&#47196;&#45768;&#44032;&#54980;&#49436;.pptx" TargetMode="External"/><Relationship Id="rId193" Type="http://schemas.openxmlformats.org/officeDocument/2006/relationships/image" Target="../media/image82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hyperlink" Target="&#47196;&#47560;&#49436;01&#51109;.pptx" TargetMode="External"/><Relationship Id="rId55" Type="http://schemas.openxmlformats.org/officeDocument/2006/relationships/image" Target="../media/image13.png"/><Relationship Id="rId76" Type="http://schemas.openxmlformats.org/officeDocument/2006/relationships/hyperlink" Target="../../&#44396;&#50557;PPT/05&#49888;&#47749;&#44592;/&#49888;&#47749;&#44592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../&#44396;&#50557;PPT/27&#45796;&#45768;&#50648;/&#45796;&#45768;&#50648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71" Type="http://schemas.openxmlformats.org/officeDocument/2006/relationships/image" Target="../media/image21.png"/><Relationship Id="rId92" Type="http://schemas.openxmlformats.org/officeDocument/2006/relationships/hyperlink" Target="../../&#44396;&#50557;PPT/13&#50669;&#45824;&#49345;/&#50669;&#45824;&#49345;.pptx" TargetMode="External"/><Relationship Id="rId162" Type="http://schemas.openxmlformats.org/officeDocument/2006/relationships/hyperlink" Target="../48%20&#44040;&#46972;&#46356;&#50500;&#49436;/&#44040;&#46972;&#46356;&#50500;&#49436;.pptx" TargetMode="External"/><Relationship Id="rId183" Type="http://schemas.openxmlformats.org/officeDocument/2006/relationships/image" Target="../media/image77.png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hyperlink" Target="&#47196;&#47560;&#49436;04&#51109;.pptx" TargetMode="External"/><Relationship Id="rId45" Type="http://schemas.openxmlformats.org/officeDocument/2006/relationships/image" Target="../media/image8.png"/><Relationship Id="rId66" Type="http://schemas.openxmlformats.org/officeDocument/2006/relationships/hyperlink" Target="../../&#44396;-&#49888;&#50557;%20&#49457;&#44221;&#47785;&#47197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../&#44396;&#50557;PPT/22&#50500;&#44032;/&#50500;&#44032;.pptx" TargetMode="External"/><Relationship Id="rId115" Type="http://schemas.openxmlformats.org/officeDocument/2006/relationships/image" Target="../media/image43.png"/><Relationship Id="rId131" Type="http://schemas.openxmlformats.org/officeDocument/2006/relationships/image" Target="../media/image51.png"/><Relationship Id="rId136" Type="http://schemas.openxmlformats.org/officeDocument/2006/relationships/hyperlink" Target="../../&#44396;&#50557;PPT/35&#54616;&#48149;&#44397;/&#54616;&#48149;&#44397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56%20&#46356;&#46020;&#49436;/&#46356;&#46020;&#49436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../../&#44396;&#50557;PPT/08&#47355;&#44592;/&#47355;&#44592;.pptx" TargetMode="External"/><Relationship Id="rId152" Type="http://schemas.openxmlformats.org/officeDocument/2006/relationships/hyperlink" Target="../43%20&#50836;&#54620;&#48373;&#51020;/&#50836;&#54620;&#48373;&#51020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64%20&#50836;&#54620;&#49340;&#49436;/&#50836;&#54620;&#49340;&#49436;1&#51109;.pptx" TargetMode="External"/><Relationship Id="rId199" Type="http://schemas.openxmlformats.org/officeDocument/2006/relationships/image" Target="../media/image85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image" Target="../media/image3.png"/><Relationship Id="rId56" Type="http://schemas.openxmlformats.org/officeDocument/2006/relationships/hyperlink" Target="&#47196;&#47560;&#49436;12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../&#44396;&#50557;PPT/17&#50640;&#49828;&#45908;/&#50640;&#49828;&#45908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../../&#44396;&#50557;PPT/30&#50500;&#47784;&#49828;/&#50500;&#47784;&#49828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51%20&#44264;&#47196;&#49352;&#49436;/&#44264;&#47196;&#4935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../../&#44396;&#50557;PPT/03&#47112;&#50948;&#44592;/&#47112;&#50948;&#44592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../&#44396;&#50557;PPT/16&#45712;&#54756;&#48120;&#50556;/&#45712;&#54756;&#48120;&#50556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../&#44396;&#50557;PPT/38&#49828;&#44032;&#47028;/&#49828;&#44032;&#47028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59%20&#50556;&#44256;&#48372;&#49436;/&#50556;&#44256;&#48372;&#49436;.pptx" TargetMode="External"/><Relationship Id="rId189" Type="http://schemas.openxmlformats.org/officeDocument/2006/relationships/image" Target="../media/image80.png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hyperlink" Target="&#47196;&#47560;&#49436;07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../&#44396;&#50557;PPT/25&#50696;&#47112;&#48120;&#50556;&#50528;&#44032;/&#50696;&#47112;&#48120;&#50556;&#50528;&#44032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46%20&#44256;&#47536;&#46020;&#51204;&#49436;/&#44256;&#47536;&#46020;&#51204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6.png"/><Relationship Id="rId62" Type="http://schemas.openxmlformats.org/officeDocument/2006/relationships/hyperlink" Target="&#47196;&#47560;&#49436;15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../&#44396;&#50557;PPT/12&#50676;&#50773;&#44592;&#54616;/&#50676;&#50773;&#44592;&#54616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../&#44396;&#50557;PPT/33&#48120;&#44032;/&#48120;&#44032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54%20&#46356;&#47784;&#45936;&#51204;&#49436;/&#46356;&#47784;&#45936;&#51204;&#49436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190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2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../&#44396;&#50557;PPT/20&#51104;&#50616;/&#51104;&#50616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hyperlink" Target="&#47196;&#47560;&#49436;10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../../&#44396;&#50557;PPT/06&#50668;&#54840;&#49688;&#50500;/&#50668;&#54840;&#49688;&#50500;.pptx" TargetMode="External"/><Relationship Id="rId94" Type="http://schemas.openxmlformats.org/officeDocument/2006/relationships/hyperlink" Target="../../&#44396;&#50557;PPT/14&#50669;&#45824;&#54616;/&#50669;&#45824;&#54616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../&#44396;&#50557;PPT/28&#54840;&#49464;&#50500;/&#54840;&#49464;&#50500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41%20&#47560;&#44032;&#48373;&#51020;/&#47560;&#44032;&#48373;&#51020;.pptx" TargetMode="External"/><Relationship Id="rId164" Type="http://schemas.openxmlformats.org/officeDocument/2006/relationships/hyperlink" Target="../49%20&#50640;&#48288;&#49548;&#49436;/&#50640;&#48288;&#49548;&#49436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4.xml"/><Relationship Id="rId47" Type="http://schemas.openxmlformats.org/officeDocument/2006/relationships/image" Target="../media/image9.png"/><Relationship Id="rId68" Type="http://schemas.openxmlformats.org/officeDocument/2006/relationships/hyperlink" Target="../../&#44396;&#50557;PPT/02&#52636;&#50528;&#44413;&#44592;/&#52636;&#50528;&#44413;&#44592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../&#44396;&#50557;PPT/23&#51060;&#49324;&#50556;/&#51060;&#49324;&#50556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44%20&#49324;&#46020;&#54665;&#51204;/&#49324;&#46020;&#54665;&#51204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65%20&#50976;&#45796;&#49436;/&#50976;&#45796;&#49436;1&#51109;.pptx" TargetMode="External"/><Relationship Id="rId200" Type="http://schemas.openxmlformats.org/officeDocument/2006/relationships/image" Target="../media/image107.png"/><Relationship Id="rId16" Type="http://schemas.openxmlformats.org/officeDocument/2006/relationships/slide" Target="slide8.xml"/><Relationship Id="rId37" Type="http://schemas.openxmlformats.org/officeDocument/2006/relationships/image" Target="../media/image4.png"/><Relationship Id="rId58" Type="http://schemas.openxmlformats.org/officeDocument/2006/relationships/hyperlink" Target="&#47196;&#47560;&#49436;13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../&#44396;&#50557;PPT/18&#50853;&#44592;/&#50853;&#44592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../&#44396;&#50557;PPT/39&#47568;&#46972;&#44592;/&#47568;&#46972;&#44592;.pptx" TargetMode="External"/><Relationship Id="rId90" Type="http://schemas.openxmlformats.org/officeDocument/2006/relationships/hyperlink" Target="../../&#44396;&#50557;PPT/11&#50676;&#50773;&#44592;&#49345;/&#50676;&#50773;&#44592;&#49345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slide" Target="slide15.xml"/><Relationship Id="rId48" Type="http://schemas.openxmlformats.org/officeDocument/2006/relationships/hyperlink" Target="&#47196;&#47560;&#49436;08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../&#44396;&#50557;PPT/34&#45208;&#54996;/&#45208;&#54996;.pptx" TargetMode="External"/><Relationship Id="rId80" Type="http://schemas.openxmlformats.org/officeDocument/2006/relationships/hyperlink" Target="../../&#44396;&#50557;PPT/07&#49324;&#49324;&#44592;/&#49324;&#49324;&#44592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55%20&#46356;&#47784;&#45936;&#54980;&#49436;/&#46356;&#47784;&#45936;&#54980;&#49436;.pptx" TargetMode="External"/><Relationship Id="rId197" Type="http://schemas.openxmlformats.org/officeDocument/2006/relationships/image" Target="../media/image84.png"/><Relationship Id="rId17" Type="http://schemas.openxmlformats.org/officeDocument/2006/relationships/slide" Target="slide28.xml"/><Relationship Id="rId38" Type="http://schemas.openxmlformats.org/officeDocument/2006/relationships/hyperlink" Target="&#47196;&#47560;&#49436;03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../&#44396;&#50557;PPT/29&#50836;&#50648;/&#50836;&#50648;.pptx" TargetMode="External"/><Relationship Id="rId70" Type="http://schemas.openxmlformats.org/officeDocument/2006/relationships/hyperlink" Target="../../&#44396;&#50557;PPT/01&#52285;&#49464;&#44592;/&#52285;&#49464;&#44592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50%20&#48716;&#47549;&#48372;&#49436;/&#48716;&#47549;&#48372;&#49436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6.xml"/><Relationship Id="rId49" Type="http://schemas.openxmlformats.org/officeDocument/2006/relationships/image" Target="../media/image10.png"/><Relationship Id="rId114" Type="http://schemas.openxmlformats.org/officeDocument/2006/relationships/hyperlink" Target="../../&#44396;&#50557;PPT/24&#50696;&#47112;&#48120;&#50556;/&#50696;&#47112;&#48120;&#50556;.pptx" TargetMode="External"/><Relationship Id="rId60" Type="http://schemas.openxmlformats.org/officeDocument/2006/relationships/hyperlink" Target="&#47196;&#47560;&#49436;14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45%20&#47196;&#47560;&#49436;/&#47196;&#47560;&#49436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5.png"/><Relationship Id="rId50" Type="http://schemas.openxmlformats.org/officeDocument/2006/relationships/hyperlink" Target="&#47196;&#47560;&#49436;09&#51109;.pptx" TargetMode="External"/><Relationship Id="rId104" Type="http://schemas.openxmlformats.org/officeDocument/2006/relationships/hyperlink" Target="../../&#44396;&#50557;PPT/19&#49884;&#54200;/&#49884;&#54200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&#47560;&#53468;&#48373;&#51020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61%20&#48288;&#46300;&#47196;&#54980;&#49436;/&#48288;&#46300;&#47196;&#54980;&#49436;.pptx" TargetMode="External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30.xml"/><Relationship Id="rId42" Type="http://schemas.openxmlformats.org/officeDocument/2006/relationships/hyperlink" Target="&#47196;&#47560;&#49436;05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../&#44396;&#50557;PPT/09&#49324;&#47924;&#50648;&#49345;/&#49324;&#47924;&#50648;&#49345;.pptx" TargetMode="External"/><Relationship Id="rId138" Type="http://schemas.openxmlformats.org/officeDocument/2006/relationships/hyperlink" Target="../../&#44396;&#50557;PPT/36&#49828;&#48148;&#45264;/&#49828;&#48148;&#45264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52%20&#45936;&#49332;&#47196;&#45768;&#44032;&#51204;&#49436;/&#45936;&#49332;&#47196;&#45768;&#44032;&#51204;&#49436;.pptx" TargetMode="External"/><Relationship Id="rId191" Type="http://schemas.openxmlformats.org/officeDocument/2006/relationships/image" Target="../media/image81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image" Target="../media/image12.png"/><Relationship Id="rId74" Type="http://schemas.openxmlformats.org/officeDocument/2006/relationships/hyperlink" Target="../../&#44396;&#50557;PPT/04&#48124;&#49688;&#44592;/&#48124;&#49688;&#44592;.pptx" TargetMode="External"/><Relationship Id="rId128" Type="http://schemas.openxmlformats.org/officeDocument/2006/relationships/hyperlink" Target="../../&#44396;&#50557;PPT/31&#50724;&#48148;&#45852;/&#50724;&#48148;&#45852;1&#51109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47%20&#44256;&#47536;&#46020;&#54980;&#49436;/&#44256;&#47536;&#46020;&#54980;&#49436;.pptx" TargetMode="External"/><Relationship Id="rId181" Type="http://schemas.openxmlformats.org/officeDocument/2006/relationships/image" Target="../media/image76.png"/><Relationship Id="rId22" Type="http://schemas.openxmlformats.org/officeDocument/2006/relationships/slide" Target="slide11.xml"/><Relationship Id="rId43" Type="http://schemas.openxmlformats.org/officeDocument/2006/relationships/image" Target="../media/image7.png"/><Relationship Id="rId64" Type="http://schemas.openxmlformats.org/officeDocument/2006/relationships/hyperlink" Target="&#47196;&#47560;&#49436;16&#51109;.pptx" TargetMode="External"/><Relationship Id="rId118" Type="http://schemas.openxmlformats.org/officeDocument/2006/relationships/hyperlink" Target="../../&#44396;&#50557;PPT/26&#50640;&#49828;&#44180;/&#50640;&#49828;&#44180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42%20&#45572;&#44032;&#48373;&#51020;/&#45572;&#44032;&#48373;&#51020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hyperlink" Target="../../&#44396;&#50557;PPT/21&#51204;&#46020;&#49436;/&#51204;&#46020;&#49436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47196;&#47560;&#49436;11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../&#44396;&#50557;PPT/15&#50640;&#49828;&#46972;/&#50640;&#49828;&#46972;.pptx" TargetMode="External"/><Relationship Id="rId140" Type="http://schemas.openxmlformats.org/officeDocument/2006/relationships/hyperlink" Target="../../&#44396;&#50557;PPT/37&#54617;&#44060;/&#54617;&#44060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5.png"/><Relationship Id="rId44" Type="http://schemas.openxmlformats.org/officeDocument/2006/relationships/hyperlink" Target="&#47196;&#47560;&#49436;06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../../&#44396;&#50557;PPT/10&#49324;&#47924;&#50648;&#54616;/&#49324;&#47924;&#50648;&#54616;.pptx" TargetMode="External"/><Relationship Id="rId130" Type="http://schemas.openxmlformats.org/officeDocument/2006/relationships/hyperlink" Target="../../&#44396;&#50557;PPT/32&#50836;&#45208;/&#50836;&#45208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53%20&#45936;&#49332;&#47196;&#45768;&#44032;&#54980;&#49436;/&#45936;&#49332;&#47196;&#45768;&#44032;&#54980;&#49436;.pptx" TargetMode="External"/><Relationship Id="rId193" Type="http://schemas.openxmlformats.org/officeDocument/2006/relationships/image" Target="../media/image82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hyperlink" Target="&#47196;&#47560;&#49436;01&#51109;.pptx" TargetMode="External"/><Relationship Id="rId55" Type="http://schemas.openxmlformats.org/officeDocument/2006/relationships/image" Target="../media/image13.png"/><Relationship Id="rId76" Type="http://schemas.openxmlformats.org/officeDocument/2006/relationships/hyperlink" Target="../../&#44396;&#50557;PPT/05&#49888;&#47749;&#44592;/&#49888;&#47749;&#44592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../&#44396;&#50557;PPT/27&#45796;&#45768;&#50648;/&#45796;&#45768;&#50648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71" Type="http://schemas.openxmlformats.org/officeDocument/2006/relationships/image" Target="../media/image21.png"/><Relationship Id="rId92" Type="http://schemas.openxmlformats.org/officeDocument/2006/relationships/hyperlink" Target="../../&#44396;&#50557;PPT/13&#50669;&#45824;&#49345;/&#50669;&#45824;&#49345;.pptx" TargetMode="External"/><Relationship Id="rId162" Type="http://schemas.openxmlformats.org/officeDocument/2006/relationships/hyperlink" Target="../48%20&#44040;&#46972;&#46356;&#50500;&#49436;/&#44040;&#46972;&#46356;&#50500;&#49436;.pptx" TargetMode="External"/><Relationship Id="rId183" Type="http://schemas.openxmlformats.org/officeDocument/2006/relationships/image" Target="../media/image77.png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hyperlink" Target="&#47196;&#47560;&#49436;04&#51109;.pptx" TargetMode="External"/><Relationship Id="rId45" Type="http://schemas.openxmlformats.org/officeDocument/2006/relationships/image" Target="../media/image8.png"/><Relationship Id="rId66" Type="http://schemas.openxmlformats.org/officeDocument/2006/relationships/hyperlink" Target="../../&#44396;-&#49888;&#50557;%20&#49457;&#44221;&#47785;&#47197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../&#44396;&#50557;PPT/22&#50500;&#44032;/&#50500;&#44032;.pptx" TargetMode="External"/><Relationship Id="rId115" Type="http://schemas.openxmlformats.org/officeDocument/2006/relationships/image" Target="../media/image43.png"/><Relationship Id="rId131" Type="http://schemas.openxmlformats.org/officeDocument/2006/relationships/image" Target="../media/image51.png"/><Relationship Id="rId136" Type="http://schemas.openxmlformats.org/officeDocument/2006/relationships/hyperlink" Target="../../&#44396;&#50557;PPT/35&#54616;&#48149;&#44397;/&#54616;&#48149;&#44397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56%20&#46356;&#46020;&#49436;/&#46356;&#46020;&#49436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../../&#44396;&#50557;PPT/08&#47355;&#44592;/&#47355;&#44592;.pptx" TargetMode="External"/><Relationship Id="rId152" Type="http://schemas.openxmlformats.org/officeDocument/2006/relationships/hyperlink" Target="../43%20&#50836;&#54620;&#48373;&#51020;/&#50836;&#54620;&#48373;&#51020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64%20&#50836;&#54620;&#49340;&#49436;/&#50836;&#54620;&#49340;&#49436;1&#51109;.pptx" TargetMode="External"/><Relationship Id="rId199" Type="http://schemas.openxmlformats.org/officeDocument/2006/relationships/image" Target="../media/image85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image" Target="../media/image3.png"/><Relationship Id="rId56" Type="http://schemas.openxmlformats.org/officeDocument/2006/relationships/hyperlink" Target="&#47196;&#47560;&#49436;12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../&#44396;&#50557;PPT/17&#50640;&#49828;&#45908;/&#50640;&#49828;&#45908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../../&#44396;&#50557;PPT/30&#50500;&#47784;&#49828;/&#50500;&#47784;&#49828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51%20&#44264;&#47196;&#49352;&#49436;/&#44264;&#47196;&#4935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../../&#44396;&#50557;PPT/03&#47112;&#50948;&#44592;/&#47112;&#50948;&#44592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../&#44396;&#50557;PPT/16&#45712;&#54756;&#48120;&#50556;/&#45712;&#54756;&#48120;&#50556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../&#44396;&#50557;PPT/38&#49828;&#44032;&#47028;/&#49828;&#44032;&#47028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59%20&#50556;&#44256;&#48372;&#49436;/&#50556;&#44256;&#48372;&#49436;.pptx" TargetMode="External"/><Relationship Id="rId189" Type="http://schemas.openxmlformats.org/officeDocument/2006/relationships/image" Target="../media/image80.png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hyperlink" Target="&#47196;&#47560;&#49436;07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../&#44396;&#50557;PPT/25&#50696;&#47112;&#48120;&#50556;&#50528;&#44032;/&#50696;&#47112;&#48120;&#50556;&#50528;&#44032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46%20&#44256;&#47536;&#46020;&#51204;&#49436;/&#44256;&#47536;&#46020;&#51204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6.png"/><Relationship Id="rId62" Type="http://schemas.openxmlformats.org/officeDocument/2006/relationships/hyperlink" Target="&#47196;&#47560;&#49436;15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../&#44396;&#50557;PPT/12&#50676;&#50773;&#44592;&#54616;/&#50676;&#50773;&#44592;&#54616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../&#44396;&#50557;PPT/33&#48120;&#44032;/&#48120;&#44032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54%20&#46356;&#47784;&#45936;&#51204;&#49436;/&#46356;&#47784;&#45936;&#51204;&#49436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190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2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../&#44396;&#50557;PPT/20&#51104;&#50616;/&#51104;&#50616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hyperlink" Target="&#47196;&#47560;&#49436;10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../../&#44396;&#50557;PPT/06&#50668;&#54840;&#49688;&#50500;/&#50668;&#54840;&#49688;&#50500;.pptx" TargetMode="External"/><Relationship Id="rId94" Type="http://schemas.openxmlformats.org/officeDocument/2006/relationships/hyperlink" Target="../../&#44396;&#50557;PPT/14&#50669;&#45824;&#54616;/&#50669;&#45824;&#54616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../&#44396;&#50557;PPT/28&#54840;&#49464;&#50500;/&#54840;&#49464;&#50500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41%20&#47560;&#44032;&#48373;&#51020;/&#47560;&#44032;&#48373;&#51020;.pptx" TargetMode="External"/><Relationship Id="rId164" Type="http://schemas.openxmlformats.org/officeDocument/2006/relationships/hyperlink" Target="../49%20&#50640;&#48288;&#49548;&#49436;/&#50640;&#48288;&#49548;&#49436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4.xml"/><Relationship Id="rId47" Type="http://schemas.openxmlformats.org/officeDocument/2006/relationships/image" Target="../media/image9.png"/><Relationship Id="rId68" Type="http://schemas.openxmlformats.org/officeDocument/2006/relationships/hyperlink" Target="../../&#44396;&#50557;PPT/02&#52636;&#50528;&#44413;&#44592;/&#52636;&#50528;&#44413;&#44592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../&#44396;&#50557;PPT/23&#51060;&#49324;&#50556;/&#51060;&#49324;&#50556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44%20&#49324;&#46020;&#54665;&#51204;/&#49324;&#46020;&#54665;&#51204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65%20&#50976;&#45796;&#49436;/&#50976;&#45796;&#49436;1&#51109;.pptx" TargetMode="External"/><Relationship Id="rId200" Type="http://schemas.openxmlformats.org/officeDocument/2006/relationships/image" Target="../media/image108.png"/><Relationship Id="rId16" Type="http://schemas.openxmlformats.org/officeDocument/2006/relationships/slide" Target="slide8.xml"/><Relationship Id="rId37" Type="http://schemas.openxmlformats.org/officeDocument/2006/relationships/image" Target="../media/image4.png"/><Relationship Id="rId58" Type="http://schemas.openxmlformats.org/officeDocument/2006/relationships/hyperlink" Target="&#47196;&#47560;&#49436;13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../&#44396;&#50557;PPT/18&#50853;&#44592;/&#50853;&#44592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../&#44396;&#50557;PPT/39&#47568;&#46972;&#44592;/&#47568;&#46972;&#44592;.pptx" TargetMode="External"/><Relationship Id="rId90" Type="http://schemas.openxmlformats.org/officeDocument/2006/relationships/hyperlink" Target="../../&#44396;&#50557;PPT/11&#50676;&#50773;&#44592;&#49345;/&#50676;&#50773;&#44592;&#49345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slide" Target="slide15.xml"/><Relationship Id="rId48" Type="http://schemas.openxmlformats.org/officeDocument/2006/relationships/hyperlink" Target="&#47196;&#47560;&#49436;08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../&#44396;&#50557;PPT/34&#45208;&#54996;/&#45208;&#54996;.pptx" TargetMode="External"/><Relationship Id="rId80" Type="http://schemas.openxmlformats.org/officeDocument/2006/relationships/hyperlink" Target="../../&#44396;&#50557;PPT/07&#49324;&#49324;&#44592;/&#49324;&#49324;&#44592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55%20&#46356;&#47784;&#45936;&#54980;&#49436;/&#46356;&#47784;&#45936;&#54980;&#49436;.pptx" TargetMode="External"/><Relationship Id="rId197" Type="http://schemas.openxmlformats.org/officeDocument/2006/relationships/image" Target="../media/image84.png"/><Relationship Id="rId17" Type="http://schemas.openxmlformats.org/officeDocument/2006/relationships/slide" Target="slide28.xml"/><Relationship Id="rId38" Type="http://schemas.openxmlformats.org/officeDocument/2006/relationships/hyperlink" Target="&#47196;&#47560;&#49436;03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../&#44396;&#50557;PPT/29&#50836;&#50648;/&#50836;&#50648;.pptx" TargetMode="External"/><Relationship Id="rId70" Type="http://schemas.openxmlformats.org/officeDocument/2006/relationships/hyperlink" Target="../../&#44396;&#50557;PPT/01&#52285;&#49464;&#44592;/&#52285;&#49464;&#44592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50%20&#48716;&#47549;&#48372;&#49436;/&#48716;&#47549;&#48372;&#49436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6.xml"/><Relationship Id="rId49" Type="http://schemas.openxmlformats.org/officeDocument/2006/relationships/image" Target="../media/image10.png"/><Relationship Id="rId114" Type="http://schemas.openxmlformats.org/officeDocument/2006/relationships/hyperlink" Target="../../&#44396;&#50557;PPT/24&#50696;&#47112;&#48120;&#50556;/&#50696;&#47112;&#48120;&#50556;.pptx" TargetMode="External"/><Relationship Id="rId60" Type="http://schemas.openxmlformats.org/officeDocument/2006/relationships/hyperlink" Target="&#47196;&#47560;&#49436;14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45%20&#47196;&#47560;&#49436;/&#47196;&#47560;&#49436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5.png"/><Relationship Id="rId50" Type="http://schemas.openxmlformats.org/officeDocument/2006/relationships/hyperlink" Target="&#47196;&#47560;&#49436;09&#51109;.pptx" TargetMode="External"/><Relationship Id="rId104" Type="http://schemas.openxmlformats.org/officeDocument/2006/relationships/hyperlink" Target="../../&#44396;&#50557;PPT/19&#49884;&#54200;/&#49884;&#54200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&#47560;&#53468;&#48373;&#51020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61%20&#48288;&#46300;&#47196;&#54980;&#49436;/&#48288;&#46300;&#47196;&#54980;&#49436;.pptx" TargetMode="External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30.xml"/><Relationship Id="rId42" Type="http://schemas.openxmlformats.org/officeDocument/2006/relationships/hyperlink" Target="&#47196;&#47560;&#49436;05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../&#44396;&#50557;PPT/09&#49324;&#47924;&#50648;&#49345;/&#49324;&#47924;&#50648;&#49345;.pptx" TargetMode="External"/><Relationship Id="rId138" Type="http://schemas.openxmlformats.org/officeDocument/2006/relationships/hyperlink" Target="../../&#44396;&#50557;PPT/36&#49828;&#48148;&#45264;/&#49828;&#48148;&#45264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52%20&#45936;&#49332;&#47196;&#45768;&#44032;&#51204;&#49436;/&#45936;&#49332;&#47196;&#45768;&#44032;&#51204;&#49436;.pptx" TargetMode="External"/><Relationship Id="rId191" Type="http://schemas.openxmlformats.org/officeDocument/2006/relationships/image" Target="../media/image81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image" Target="../media/image12.png"/><Relationship Id="rId74" Type="http://schemas.openxmlformats.org/officeDocument/2006/relationships/hyperlink" Target="../../&#44396;&#50557;PPT/04&#48124;&#49688;&#44592;/&#48124;&#49688;&#44592;.pptx" TargetMode="External"/><Relationship Id="rId128" Type="http://schemas.openxmlformats.org/officeDocument/2006/relationships/hyperlink" Target="../../&#44396;&#50557;PPT/31&#50724;&#48148;&#45852;/&#50724;&#48148;&#45852;1&#51109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47%20&#44256;&#47536;&#46020;&#54980;&#49436;/&#44256;&#47536;&#46020;&#54980;&#49436;.pptx" TargetMode="External"/><Relationship Id="rId181" Type="http://schemas.openxmlformats.org/officeDocument/2006/relationships/image" Target="../media/image76.png"/><Relationship Id="rId22" Type="http://schemas.openxmlformats.org/officeDocument/2006/relationships/slide" Target="slide11.xml"/><Relationship Id="rId43" Type="http://schemas.openxmlformats.org/officeDocument/2006/relationships/image" Target="../media/image7.png"/><Relationship Id="rId64" Type="http://schemas.openxmlformats.org/officeDocument/2006/relationships/hyperlink" Target="&#47196;&#47560;&#49436;16&#51109;.pptx" TargetMode="External"/><Relationship Id="rId118" Type="http://schemas.openxmlformats.org/officeDocument/2006/relationships/hyperlink" Target="../../&#44396;&#50557;PPT/26&#50640;&#49828;&#44180;/&#50640;&#49828;&#44180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42%20&#45572;&#44032;&#48373;&#51020;/&#45572;&#44032;&#48373;&#51020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hyperlink" Target="../../&#44396;&#50557;PPT/21&#51204;&#46020;&#49436;/&#51204;&#46020;&#49436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47196;&#47560;&#49436;11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../&#44396;&#50557;PPT/15&#50640;&#49828;&#46972;/&#50640;&#49828;&#46972;.pptx" TargetMode="External"/><Relationship Id="rId140" Type="http://schemas.openxmlformats.org/officeDocument/2006/relationships/hyperlink" Target="../../&#44396;&#50557;PPT/37&#54617;&#44060;/&#54617;&#44060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5.png"/><Relationship Id="rId44" Type="http://schemas.openxmlformats.org/officeDocument/2006/relationships/hyperlink" Target="&#47196;&#47560;&#49436;06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../../&#44396;&#50557;PPT/10&#49324;&#47924;&#50648;&#54616;/&#49324;&#47924;&#50648;&#54616;.pptx" TargetMode="External"/><Relationship Id="rId130" Type="http://schemas.openxmlformats.org/officeDocument/2006/relationships/hyperlink" Target="../../&#44396;&#50557;PPT/32&#50836;&#45208;/&#50836;&#45208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53%20&#45936;&#49332;&#47196;&#45768;&#44032;&#54980;&#49436;/&#45936;&#49332;&#47196;&#45768;&#44032;&#54980;&#49436;.pptx" TargetMode="External"/><Relationship Id="rId193" Type="http://schemas.openxmlformats.org/officeDocument/2006/relationships/image" Target="../media/image82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hyperlink" Target="&#47196;&#47560;&#49436;01&#51109;.pptx" TargetMode="External"/><Relationship Id="rId55" Type="http://schemas.openxmlformats.org/officeDocument/2006/relationships/image" Target="../media/image13.png"/><Relationship Id="rId76" Type="http://schemas.openxmlformats.org/officeDocument/2006/relationships/hyperlink" Target="../../&#44396;&#50557;PPT/05&#49888;&#47749;&#44592;/&#49888;&#47749;&#44592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../&#44396;&#50557;PPT/27&#45796;&#45768;&#50648;/&#45796;&#45768;&#50648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71" Type="http://schemas.openxmlformats.org/officeDocument/2006/relationships/image" Target="../media/image21.png"/><Relationship Id="rId92" Type="http://schemas.openxmlformats.org/officeDocument/2006/relationships/hyperlink" Target="../../&#44396;&#50557;PPT/13&#50669;&#45824;&#49345;/&#50669;&#45824;&#49345;.pptx" TargetMode="External"/><Relationship Id="rId162" Type="http://schemas.openxmlformats.org/officeDocument/2006/relationships/hyperlink" Target="../48%20&#44040;&#46972;&#46356;&#50500;&#49436;/&#44040;&#46972;&#46356;&#50500;&#49436;.pptx" TargetMode="External"/><Relationship Id="rId183" Type="http://schemas.openxmlformats.org/officeDocument/2006/relationships/image" Target="../media/image77.png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hyperlink" Target="&#47196;&#47560;&#49436;04&#51109;.pptx" TargetMode="External"/><Relationship Id="rId45" Type="http://schemas.openxmlformats.org/officeDocument/2006/relationships/image" Target="../media/image8.png"/><Relationship Id="rId66" Type="http://schemas.openxmlformats.org/officeDocument/2006/relationships/hyperlink" Target="../../&#44396;-&#49888;&#50557;%20&#49457;&#44221;&#47785;&#47197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../&#44396;&#50557;PPT/22&#50500;&#44032;/&#50500;&#44032;.pptx" TargetMode="External"/><Relationship Id="rId115" Type="http://schemas.openxmlformats.org/officeDocument/2006/relationships/image" Target="../media/image43.png"/><Relationship Id="rId131" Type="http://schemas.openxmlformats.org/officeDocument/2006/relationships/image" Target="../media/image51.png"/><Relationship Id="rId136" Type="http://schemas.openxmlformats.org/officeDocument/2006/relationships/hyperlink" Target="../../&#44396;&#50557;PPT/35&#54616;&#48149;&#44397;/&#54616;&#48149;&#44397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56%20&#46356;&#46020;&#49436;/&#46356;&#46020;&#49436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../../&#44396;&#50557;PPT/08&#47355;&#44592;/&#47355;&#44592;.pptx" TargetMode="External"/><Relationship Id="rId152" Type="http://schemas.openxmlformats.org/officeDocument/2006/relationships/hyperlink" Target="../43%20&#50836;&#54620;&#48373;&#51020;/&#50836;&#54620;&#48373;&#51020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64%20&#50836;&#54620;&#49340;&#49436;/&#50836;&#54620;&#49340;&#49436;1&#51109;.pptx" TargetMode="External"/><Relationship Id="rId199" Type="http://schemas.openxmlformats.org/officeDocument/2006/relationships/image" Target="../media/image85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image" Target="../media/image3.png"/><Relationship Id="rId56" Type="http://schemas.openxmlformats.org/officeDocument/2006/relationships/hyperlink" Target="&#47196;&#47560;&#49436;12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../&#44396;&#50557;PPT/17&#50640;&#49828;&#45908;/&#50640;&#49828;&#45908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../../&#44396;&#50557;PPT/30&#50500;&#47784;&#49828;/&#50500;&#47784;&#49828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51%20&#44264;&#47196;&#49352;&#49436;/&#44264;&#47196;&#4935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../../&#44396;&#50557;PPT/03&#47112;&#50948;&#44592;/&#47112;&#50948;&#44592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../&#44396;&#50557;PPT/16&#45712;&#54756;&#48120;&#50556;/&#45712;&#54756;&#48120;&#50556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../&#44396;&#50557;PPT/38&#49828;&#44032;&#47028;/&#49828;&#44032;&#47028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59%20&#50556;&#44256;&#48372;&#49436;/&#50556;&#44256;&#48372;&#49436;.pptx" TargetMode="External"/><Relationship Id="rId189" Type="http://schemas.openxmlformats.org/officeDocument/2006/relationships/image" Target="../media/image80.png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hyperlink" Target="&#47196;&#47560;&#49436;07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../&#44396;&#50557;PPT/25&#50696;&#47112;&#48120;&#50556;&#50528;&#44032;/&#50696;&#47112;&#48120;&#50556;&#50528;&#44032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46%20&#44256;&#47536;&#46020;&#51204;&#49436;/&#44256;&#47536;&#46020;&#51204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6.png"/><Relationship Id="rId62" Type="http://schemas.openxmlformats.org/officeDocument/2006/relationships/hyperlink" Target="&#47196;&#47560;&#49436;15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../&#44396;&#50557;PPT/12&#50676;&#50773;&#44592;&#54616;/&#50676;&#50773;&#44592;&#54616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../&#44396;&#50557;PPT/33&#48120;&#44032;/&#48120;&#44032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54%20&#46356;&#47784;&#45936;&#51204;&#49436;/&#46356;&#47784;&#45936;&#51204;&#49436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190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2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../&#44396;&#50557;PPT/20&#51104;&#50616;/&#51104;&#50616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hyperlink" Target="&#47196;&#47560;&#49436;10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../../&#44396;&#50557;PPT/06&#50668;&#54840;&#49688;&#50500;/&#50668;&#54840;&#49688;&#50500;.pptx" TargetMode="External"/><Relationship Id="rId94" Type="http://schemas.openxmlformats.org/officeDocument/2006/relationships/hyperlink" Target="../../&#44396;&#50557;PPT/14&#50669;&#45824;&#54616;/&#50669;&#45824;&#54616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../&#44396;&#50557;PPT/28&#54840;&#49464;&#50500;/&#54840;&#49464;&#50500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41%20&#47560;&#44032;&#48373;&#51020;/&#47560;&#44032;&#48373;&#51020;.pptx" TargetMode="External"/><Relationship Id="rId164" Type="http://schemas.openxmlformats.org/officeDocument/2006/relationships/hyperlink" Target="../49%20&#50640;&#48288;&#49548;&#49436;/&#50640;&#48288;&#49548;&#49436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4.xml"/><Relationship Id="rId47" Type="http://schemas.openxmlformats.org/officeDocument/2006/relationships/image" Target="../media/image9.png"/><Relationship Id="rId68" Type="http://schemas.openxmlformats.org/officeDocument/2006/relationships/hyperlink" Target="../../&#44396;&#50557;PPT/02&#52636;&#50528;&#44413;&#44592;/&#52636;&#50528;&#44413;&#44592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../&#44396;&#50557;PPT/23&#51060;&#49324;&#50556;/&#51060;&#49324;&#50556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44%20&#49324;&#46020;&#54665;&#51204;/&#49324;&#46020;&#54665;&#51204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65%20&#50976;&#45796;&#49436;/&#50976;&#45796;&#49436;1&#51109;.pptx" TargetMode="External"/><Relationship Id="rId200" Type="http://schemas.openxmlformats.org/officeDocument/2006/relationships/image" Target="../media/image109.png"/><Relationship Id="rId16" Type="http://schemas.openxmlformats.org/officeDocument/2006/relationships/slide" Target="slide8.xml"/><Relationship Id="rId37" Type="http://schemas.openxmlformats.org/officeDocument/2006/relationships/image" Target="../media/image4.png"/><Relationship Id="rId58" Type="http://schemas.openxmlformats.org/officeDocument/2006/relationships/hyperlink" Target="&#47196;&#47560;&#49436;13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../&#44396;&#50557;PPT/18&#50853;&#44592;/&#50853;&#44592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../&#44396;&#50557;PPT/39&#47568;&#46972;&#44592;/&#47568;&#46972;&#44592;.pptx" TargetMode="External"/><Relationship Id="rId90" Type="http://schemas.openxmlformats.org/officeDocument/2006/relationships/hyperlink" Target="../../&#44396;&#50557;PPT/11&#50676;&#50773;&#44592;&#49345;/&#50676;&#50773;&#44592;&#49345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slide" Target="slide15.xml"/><Relationship Id="rId48" Type="http://schemas.openxmlformats.org/officeDocument/2006/relationships/hyperlink" Target="&#47196;&#47560;&#49436;08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../&#44396;&#50557;PPT/34&#45208;&#54996;/&#45208;&#54996;.pptx" TargetMode="External"/><Relationship Id="rId80" Type="http://schemas.openxmlformats.org/officeDocument/2006/relationships/hyperlink" Target="../../&#44396;&#50557;PPT/07&#49324;&#49324;&#44592;/&#49324;&#49324;&#44592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55%20&#46356;&#47784;&#45936;&#54980;&#49436;/&#46356;&#47784;&#45936;&#54980;&#49436;.pptx" TargetMode="External"/><Relationship Id="rId197" Type="http://schemas.openxmlformats.org/officeDocument/2006/relationships/image" Target="../media/image84.png"/><Relationship Id="rId17" Type="http://schemas.openxmlformats.org/officeDocument/2006/relationships/slide" Target="slide28.xml"/><Relationship Id="rId38" Type="http://schemas.openxmlformats.org/officeDocument/2006/relationships/hyperlink" Target="&#47196;&#47560;&#49436;03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../&#44396;&#50557;PPT/29&#50836;&#50648;/&#50836;&#50648;.pptx" TargetMode="External"/><Relationship Id="rId70" Type="http://schemas.openxmlformats.org/officeDocument/2006/relationships/hyperlink" Target="../../&#44396;&#50557;PPT/01&#52285;&#49464;&#44592;/&#52285;&#49464;&#44592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50%20&#48716;&#47549;&#48372;&#49436;/&#48716;&#47549;&#48372;&#49436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6.xml"/><Relationship Id="rId49" Type="http://schemas.openxmlformats.org/officeDocument/2006/relationships/image" Target="../media/image10.png"/><Relationship Id="rId114" Type="http://schemas.openxmlformats.org/officeDocument/2006/relationships/hyperlink" Target="../../&#44396;&#50557;PPT/24&#50696;&#47112;&#48120;&#50556;/&#50696;&#47112;&#48120;&#50556;.pptx" TargetMode="External"/><Relationship Id="rId60" Type="http://schemas.openxmlformats.org/officeDocument/2006/relationships/hyperlink" Target="&#47196;&#47560;&#49436;14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45%20&#47196;&#47560;&#49436;/&#47196;&#47560;&#49436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5.png"/><Relationship Id="rId50" Type="http://schemas.openxmlformats.org/officeDocument/2006/relationships/hyperlink" Target="&#47196;&#47560;&#49436;09&#51109;.pptx" TargetMode="External"/><Relationship Id="rId104" Type="http://schemas.openxmlformats.org/officeDocument/2006/relationships/hyperlink" Target="../../&#44396;&#50557;PPT/19&#49884;&#54200;/&#49884;&#54200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&#47560;&#53468;&#48373;&#51020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61%20&#48288;&#46300;&#47196;&#54980;&#49436;/&#48288;&#46300;&#47196;&#54980;&#49436;.pptx" TargetMode="External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30.xml"/><Relationship Id="rId42" Type="http://schemas.openxmlformats.org/officeDocument/2006/relationships/hyperlink" Target="&#47196;&#47560;&#49436;05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../&#44396;&#50557;PPT/09&#49324;&#47924;&#50648;&#49345;/&#49324;&#47924;&#50648;&#49345;.pptx" TargetMode="External"/><Relationship Id="rId138" Type="http://schemas.openxmlformats.org/officeDocument/2006/relationships/hyperlink" Target="../../&#44396;&#50557;PPT/36&#49828;&#48148;&#45264;/&#49828;&#48148;&#45264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52%20&#45936;&#49332;&#47196;&#45768;&#44032;&#51204;&#49436;/&#45936;&#49332;&#47196;&#45768;&#44032;&#51204;&#49436;.pptx" TargetMode="External"/><Relationship Id="rId191" Type="http://schemas.openxmlformats.org/officeDocument/2006/relationships/image" Target="../media/image81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image" Target="../media/image12.png"/><Relationship Id="rId74" Type="http://schemas.openxmlformats.org/officeDocument/2006/relationships/hyperlink" Target="../../&#44396;&#50557;PPT/04&#48124;&#49688;&#44592;/&#48124;&#49688;&#44592;.pptx" TargetMode="External"/><Relationship Id="rId128" Type="http://schemas.openxmlformats.org/officeDocument/2006/relationships/hyperlink" Target="../../&#44396;&#50557;PPT/31&#50724;&#48148;&#45852;/&#50724;&#48148;&#45852;1&#51109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47%20&#44256;&#47536;&#46020;&#54980;&#49436;/&#44256;&#47536;&#46020;&#54980;&#49436;.pptx" TargetMode="External"/><Relationship Id="rId181" Type="http://schemas.openxmlformats.org/officeDocument/2006/relationships/image" Target="../media/image76.png"/><Relationship Id="rId22" Type="http://schemas.openxmlformats.org/officeDocument/2006/relationships/slide" Target="slide11.xml"/><Relationship Id="rId43" Type="http://schemas.openxmlformats.org/officeDocument/2006/relationships/image" Target="../media/image7.png"/><Relationship Id="rId64" Type="http://schemas.openxmlformats.org/officeDocument/2006/relationships/hyperlink" Target="&#47196;&#47560;&#49436;16&#51109;.pptx" TargetMode="External"/><Relationship Id="rId118" Type="http://schemas.openxmlformats.org/officeDocument/2006/relationships/hyperlink" Target="../../&#44396;&#50557;PPT/26&#50640;&#49828;&#44180;/&#50640;&#49828;&#44180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42%20&#45572;&#44032;&#48373;&#51020;/&#45572;&#44032;&#48373;&#51020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hyperlink" Target="../../&#44396;&#50557;PPT/21&#51204;&#46020;&#49436;/&#51204;&#46020;&#49436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47196;&#47560;&#49436;11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../&#44396;&#50557;PPT/15&#50640;&#49828;&#46972;/&#50640;&#49828;&#46972;.pptx" TargetMode="External"/><Relationship Id="rId140" Type="http://schemas.openxmlformats.org/officeDocument/2006/relationships/hyperlink" Target="../../&#44396;&#50557;PPT/37&#54617;&#44060;/&#54617;&#44060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5.png"/><Relationship Id="rId44" Type="http://schemas.openxmlformats.org/officeDocument/2006/relationships/hyperlink" Target="&#47196;&#47560;&#49436;06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../../&#44396;&#50557;PPT/10&#49324;&#47924;&#50648;&#54616;/&#49324;&#47924;&#50648;&#54616;.pptx" TargetMode="External"/><Relationship Id="rId130" Type="http://schemas.openxmlformats.org/officeDocument/2006/relationships/hyperlink" Target="../../&#44396;&#50557;PPT/32&#50836;&#45208;/&#50836;&#45208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53%20&#45936;&#49332;&#47196;&#45768;&#44032;&#54980;&#49436;/&#45936;&#49332;&#47196;&#45768;&#44032;&#54980;&#49436;.pptx" TargetMode="External"/><Relationship Id="rId193" Type="http://schemas.openxmlformats.org/officeDocument/2006/relationships/image" Target="../media/image82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hyperlink" Target="&#47196;&#47560;&#49436;01&#51109;.pptx" TargetMode="External"/><Relationship Id="rId55" Type="http://schemas.openxmlformats.org/officeDocument/2006/relationships/image" Target="../media/image13.png"/><Relationship Id="rId76" Type="http://schemas.openxmlformats.org/officeDocument/2006/relationships/hyperlink" Target="../../&#44396;&#50557;PPT/05&#49888;&#47749;&#44592;/&#49888;&#47749;&#44592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../&#44396;&#50557;PPT/27&#45796;&#45768;&#50648;/&#45796;&#45768;&#50648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71" Type="http://schemas.openxmlformats.org/officeDocument/2006/relationships/image" Target="../media/image21.png"/><Relationship Id="rId92" Type="http://schemas.openxmlformats.org/officeDocument/2006/relationships/hyperlink" Target="../../&#44396;&#50557;PPT/13&#50669;&#45824;&#49345;/&#50669;&#45824;&#49345;.pptx" TargetMode="External"/><Relationship Id="rId162" Type="http://schemas.openxmlformats.org/officeDocument/2006/relationships/hyperlink" Target="../48%20&#44040;&#46972;&#46356;&#50500;&#49436;/&#44040;&#46972;&#46356;&#50500;&#49436;.pptx" TargetMode="External"/><Relationship Id="rId183" Type="http://schemas.openxmlformats.org/officeDocument/2006/relationships/image" Target="../media/image77.png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hyperlink" Target="&#47196;&#47560;&#49436;04&#51109;.pptx" TargetMode="External"/><Relationship Id="rId45" Type="http://schemas.openxmlformats.org/officeDocument/2006/relationships/image" Target="../media/image8.png"/><Relationship Id="rId66" Type="http://schemas.openxmlformats.org/officeDocument/2006/relationships/hyperlink" Target="../../&#44396;-&#49888;&#50557;%20&#49457;&#44221;&#47785;&#47197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../&#44396;&#50557;PPT/22&#50500;&#44032;/&#50500;&#44032;.pptx" TargetMode="External"/><Relationship Id="rId115" Type="http://schemas.openxmlformats.org/officeDocument/2006/relationships/image" Target="../media/image43.png"/><Relationship Id="rId131" Type="http://schemas.openxmlformats.org/officeDocument/2006/relationships/image" Target="../media/image51.png"/><Relationship Id="rId136" Type="http://schemas.openxmlformats.org/officeDocument/2006/relationships/hyperlink" Target="../../&#44396;&#50557;PPT/35&#54616;&#48149;&#44397;/&#54616;&#48149;&#44397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56%20&#46356;&#46020;&#49436;/&#46356;&#46020;&#49436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../../&#44396;&#50557;PPT/08&#47355;&#44592;/&#47355;&#44592;.pptx" TargetMode="External"/><Relationship Id="rId152" Type="http://schemas.openxmlformats.org/officeDocument/2006/relationships/hyperlink" Target="../43%20&#50836;&#54620;&#48373;&#51020;/&#50836;&#54620;&#48373;&#51020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64%20&#50836;&#54620;&#49340;&#49436;/&#50836;&#54620;&#49340;&#49436;1&#51109;.pptx" TargetMode="External"/><Relationship Id="rId199" Type="http://schemas.openxmlformats.org/officeDocument/2006/relationships/image" Target="../media/image85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image" Target="../media/image3.png"/><Relationship Id="rId56" Type="http://schemas.openxmlformats.org/officeDocument/2006/relationships/hyperlink" Target="&#47196;&#47560;&#49436;12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../&#44396;&#50557;PPT/17&#50640;&#49828;&#45908;/&#50640;&#49828;&#45908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../../&#44396;&#50557;PPT/30&#50500;&#47784;&#49828;/&#50500;&#47784;&#49828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51%20&#44264;&#47196;&#49352;&#49436;/&#44264;&#47196;&#4935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../../&#44396;&#50557;PPT/03&#47112;&#50948;&#44592;/&#47112;&#50948;&#44592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../&#44396;&#50557;PPT/16&#45712;&#54756;&#48120;&#50556;/&#45712;&#54756;&#48120;&#50556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../&#44396;&#50557;PPT/38&#49828;&#44032;&#47028;/&#49828;&#44032;&#47028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59%20&#50556;&#44256;&#48372;&#49436;/&#50556;&#44256;&#48372;&#49436;.pptx" TargetMode="External"/><Relationship Id="rId189" Type="http://schemas.openxmlformats.org/officeDocument/2006/relationships/image" Target="../media/image80.png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hyperlink" Target="&#47196;&#47560;&#49436;07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../&#44396;&#50557;PPT/25&#50696;&#47112;&#48120;&#50556;&#50528;&#44032;/&#50696;&#47112;&#48120;&#50556;&#50528;&#44032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46%20&#44256;&#47536;&#46020;&#51204;&#49436;/&#44256;&#47536;&#46020;&#51204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6.png"/><Relationship Id="rId62" Type="http://schemas.openxmlformats.org/officeDocument/2006/relationships/hyperlink" Target="&#47196;&#47560;&#49436;15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../&#44396;&#50557;PPT/12&#50676;&#50773;&#44592;&#54616;/&#50676;&#50773;&#44592;&#54616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../&#44396;&#50557;PPT/33&#48120;&#44032;/&#48120;&#44032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54%20&#46356;&#47784;&#45936;&#51204;&#49436;/&#46356;&#47784;&#45936;&#51204;&#49436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190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2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../&#44396;&#50557;PPT/20&#51104;&#50616;/&#51104;&#50616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hyperlink" Target="&#47196;&#47560;&#49436;10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../../&#44396;&#50557;PPT/06&#50668;&#54840;&#49688;&#50500;/&#50668;&#54840;&#49688;&#50500;.pptx" TargetMode="External"/><Relationship Id="rId94" Type="http://schemas.openxmlformats.org/officeDocument/2006/relationships/hyperlink" Target="../../&#44396;&#50557;PPT/14&#50669;&#45824;&#54616;/&#50669;&#45824;&#54616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../&#44396;&#50557;PPT/28&#54840;&#49464;&#50500;/&#54840;&#49464;&#50500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41%20&#47560;&#44032;&#48373;&#51020;/&#47560;&#44032;&#48373;&#51020;.pptx" TargetMode="External"/><Relationship Id="rId164" Type="http://schemas.openxmlformats.org/officeDocument/2006/relationships/hyperlink" Target="../49%20&#50640;&#48288;&#49548;&#49436;/&#50640;&#48288;&#49548;&#49436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4.xml"/><Relationship Id="rId47" Type="http://schemas.openxmlformats.org/officeDocument/2006/relationships/image" Target="../media/image9.png"/><Relationship Id="rId68" Type="http://schemas.openxmlformats.org/officeDocument/2006/relationships/hyperlink" Target="../../&#44396;&#50557;PPT/02&#52636;&#50528;&#44413;&#44592;/&#52636;&#50528;&#44413;&#44592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../&#44396;&#50557;PPT/23&#51060;&#49324;&#50556;/&#51060;&#49324;&#50556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44%20&#49324;&#46020;&#54665;&#51204;/&#49324;&#46020;&#54665;&#51204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65%20&#50976;&#45796;&#49436;/&#50976;&#45796;&#49436;1&#51109;.pptx" TargetMode="External"/><Relationship Id="rId200" Type="http://schemas.openxmlformats.org/officeDocument/2006/relationships/image" Target="../media/image110.png"/><Relationship Id="rId16" Type="http://schemas.openxmlformats.org/officeDocument/2006/relationships/slide" Target="slide8.xml"/><Relationship Id="rId37" Type="http://schemas.openxmlformats.org/officeDocument/2006/relationships/image" Target="../media/image4.png"/><Relationship Id="rId58" Type="http://schemas.openxmlformats.org/officeDocument/2006/relationships/hyperlink" Target="&#47196;&#47560;&#49436;13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../&#44396;&#50557;PPT/18&#50853;&#44592;/&#50853;&#44592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../&#44396;&#50557;PPT/39&#47568;&#46972;&#44592;/&#47568;&#46972;&#44592;.pptx" TargetMode="External"/><Relationship Id="rId90" Type="http://schemas.openxmlformats.org/officeDocument/2006/relationships/hyperlink" Target="../../&#44396;&#50557;PPT/11&#50676;&#50773;&#44592;&#49345;/&#50676;&#50773;&#44592;&#49345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slide" Target="slide15.xml"/><Relationship Id="rId48" Type="http://schemas.openxmlformats.org/officeDocument/2006/relationships/hyperlink" Target="&#47196;&#47560;&#49436;08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../&#44396;&#50557;PPT/34&#45208;&#54996;/&#45208;&#54996;.pptx" TargetMode="External"/><Relationship Id="rId80" Type="http://schemas.openxmlformats.org/officeDocument/2006/relationships/hyperlink" Target="../../&#44396;&#50557;PPT/07&#49324;&#49324;&#44592;/&#49324;&#49324;&#44592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55%20&#46356;&#47784;&#45936;&#54980;&#49436;/&#46356;&#47784;&#45936;&#54980;&#49436;.pptx" TargetMode="External"/><Relationship Id="rId197" Type="http://schemas.openxmlformats.org/officeDocument/2006/relationships/image" Target="../media/image84.png"/><Relationship Id="rId17" Type="http://schemas.openxmlformats.org/officeDocument/2006/relationships/slide" Target="slide28.xml"/><Relationship Id="rId38" Type="http://schemas.openxmlformats.org/officeDocument/2006/relationships/hyperlink" Target="&#47196;&#47560;&#49436;03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../&#44396;&#50557;PPT/29&#50836;&#50648;/&#50836;&#50648;.pptx" TargetMode="External"/><Relationship Id="rId70" Type="http://schemas.openxmlformats.org/officeDocument/2006/relationships/hyperlink" Target="../../&#44396;&#50557;PPT/01&#52285;&#49464;&#44592;/&#52285;&#49464;&#44592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50%20&#48716;&#47549;&#48372;&#49436;/&#48716;&#47549;&#48372;&#49436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6.xml"/><Relationship Id="rId49" Type="http://schemas.openxmlformats.org/officeDocument/2006/relationships/image" Target="../media/image10.png"/><Relationship Id="rId114" Type="http://schemas.openxmlformats.org/officeDocument/2006/relationships/hyperlink" Target="../../&#44396;&#50557;PPT/24&#50696;&#47112;&#48120;&#50556;/&#50696;&#47112;&#48120;&#50556;.pptx" TargetMode="External"/><Relationship Id="rId60" Type="http://schemas.openxmlformats.org/officeDocument/2006/relationships/hyperlink" Target="&#47196;&#47560;&#49436;14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45%20&#47196;&#47560;&#49436;/&#47196;&#47560;&#49436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5.png"/><Relationship Id="rId50" Type="http://schemas.openxmlformats.org/officeDocument/2006/relationships/hyperlink" Target="&#47196;&#47560;&#49436;09&#51109;.pptx" TargetMode="External"/><Relationship Id="rId104" Type="http://schemas.openxmlformats.org/officeDocument/2006/relationships/hyperlink" Target="../../&#44396;&#50557;PPT/19&#49884;&#54200;/&#49884;&#54200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&#47560;&#53468;&#48373;&#51020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61%20&#48288;&#46300;&#47196;&#54980;&#49436;/&#48288;&#46300;&#47196;&#54980;&#49436;.pptx" TargetMode="External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30.xml"/><Relationship Id="rId42" Type="http://schemas.openxmlformats.org/officeDocument/2006/relationships/hyperlink" Target="&#47196;&#47560;&#49436;05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../&#44396;&#50557;PPT/09&#49324;&#47924;&#50648;&#49345;/&#49324;&#47924;&#50648;&#49345;.pptx" TargetMode="External"/><Relationship Id="rId138" Type="http://schemas.openxmlformats.org/officeDocument/2006/relationships/hyperlink" Target="../../&#44396;&#50557;PPT/36&#49828;&#48148;&#45264;/&#49828;&#48148;&#45264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52%20&#45936;&#49332;&#47196;&#45768;&#44032;&#51204;&#49436;/&#45936;&#49332;&#47196;&#45768;&#44032;&#51204;&#49436;.pptx" TargetMode="External"/><Relationship Id="rId191" Type="http://schemas.openxmlformats.org/officeDocument/2006/relationships/image" Target="../media/image81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image" Target="../media/image12.png"/><Relationship Id="rId74" Type="http://schemas.openxmlformats.org/officeDocument/2006/relationships/hyperlink" Target="../../&#44396;&#50557;PPT/04&#48124;&#49688;&#44592;/&#48124;&#49688;&#44592;.pptx" TargetMode="External"/><Relationship Id="rId128" Type="http://schemas.openxmlformats.org/officeDocument/2006/relationships/hyperlink" Target="../../&#44396;&#50557;PPT/31&#50724;&#48148;&#45852;/&#50724;&#48148;&#45852;1&#51109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47%20&#44256;&#47536;&#46020;&#54980;&#49436;/&#44256;&#47536;&#46020;&#54980;&#49436;.pptx" TargetMode="External"/><Relationship Id="rId181" Type="http://schemas.openxmlformats.org/officeDocument/2006/relationships/image" Target="../media/image76.png"/><Relationship Id="rId22" Type="http://schemas.openxmlformats.org/officeDocument/2006/relationships/slide" Target="slide11.xml"/><Relationship Id="rId43" Type="http://schemas.openxmlformats.org/officeDocument/2006/relationships/image" Target="../media/image7.png"/><Relationship Id="rId64" Type="http://schemas.openxmlformats.org/officeDocument/2006/relationships/hyperlink" Target="&#47196;&#47560;&#49436;16&#51109;.pptx" TargetMode="External"/><Relationship Id="rId118" Type="http://schemas.openxmlformats.org/officeDocument/2006/relationships/hyperlink" Target="../../&#44396;&#50557;PPT/26&#50640;&#49828;&#44180;/&#50640;&#49828;&#44180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42%20&#45572;&#44032;&#48373;&#51020;/&#45572;&#44032;&#48373;&#51020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hyperlink" Target="../../&#44396;&#50557;PPT/21&#51204;&#46020;&#49436;/&#51204;&#46020;&#49436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47196;&#47560;&#49436;11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../&#44396;&#50557;PPT/15&#50640;&#49828;&#46972;/&#50640;&#49828;&#46972;.pptx" TargetMode="External"/><Relationship Id="rId140" Type="http://schemas.openxmlformats.org/officeDocument/2006/relationships/hyperlink" Target="../../&#44396;&#50557;PPT/37&#54617;&#44060;/&#54617;&#44060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5.png"/><Relationship Id="rId44" Type="http://schemas.openxmlformats.org/officeDocument/2006/relationships/hyperlink" Target="&#47196;&#47560;&#49436;06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../../&#44396;&#50557;PPT/10&#49324;&#47924;&#50648;&#54616;/&#49324;&#47924;&#50648;&#54616;.pptx" TargetMode="External"/><Relationship Id="rId130" Type="http://schemas.openxmlformats.org/officeDocument/2006/relationships/hyperlink" Target="../../&#44396;&#50557;PPT/32&#50836;&#45208;/&#50836;&#45208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53%20&#45936;&#49332;&#47196;&#45768;&#44032;&#54980;&#49436;/&#45936;&#49332;&#47196;&#45768;&#44032;&#54980;&#49436;.pptx" TargetMode="External"/><Relationship Id="rId193" Type="http://schemas.openxmlformats.org/officeDocument/2006/relationships/image" Target="../media/image82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hyperlink" Target="&#47196;&#47560;&#49436;01&#51109;.pptx" TargetMode="External"/><Relationship Id="rId55" Type="http://schemas.openxmlformats.org/officeDocument/2006/relationships/image" Target="../media/image13.png"/><Relationship Id="rId76" Type="http://schemas.openxmlformats.org/officeDocument/2006/relationships/hyperlink" Target="../../&#44396;&#50557;PPT/05&#49888;&#47749;&#44592;/&#49888;&#47749;&#44592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../&#44396;&#50557;PPT/27&#45796;&#45768;&#50648;/&#45796;&#45768;&#50648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71" Type="http://schemas.openxmlformats.org/officeDocument/2006/relationships/image" Target="../media/image21.png"/><Relationship Id="rId92" Type="http://schemas.openxmlformats.org/officeDocument/2006/relationships/hyperlink" Target="../../&#44396;&#50557;PPT/13&#50669;&#45824;&#49345;/&#50669;&#45824;&#49345;.pptx" TargetMode="External"/><Relationship Id="rId162" Type="http://schemas.openxmlformats.org/officeDocument/2006/relationships/hyperlink" Target="../48%20&#44040;&#46972;&#46356;&#50500;&#49436;/&#44040;&#46972;&#46356;&#50500;&#49436;.pptx" TargetMode="External"/><Relationship Id="rId183" Type="http://schemas.openxmlformats.org/officeDocument/2006/relationships/image" Target="../media/image77.png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hyperlink" Target="&#47196;&#47560;&#49436;04&#51109;.pptx" TargetMode="External"/><Relationship Id="rId45" Type="http://schemas.openxmlformats.org/officeDocument/2006/relationships/image" Target="../media/image8.png"/><Relationship Id="rId66" Type="http://schemas.openxmlformats.org/officeDocument/2006/relationships/hyperlink" Target="../../&#44396;-&#49888;&#50557;%20&#49457;&#44221;&#47785;&#47197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../&#44396;&#50557;PPT/22&#50500;&#44032;/&#50500;&#44032;.pptx" TargetMode="External"/><Relationship Id="rId115" Type="http://schemas.openxmlformats.org/officeDocument/2006/relationships/image" Target="../media/image43.png"/><Relationship Id="rId131" Type="http://schemas.openxmlformats.org/officeDocument/2006/relationships/image" Target="../media/image51.png"/><Relationship Id="rId136" Type="http://schemas.openxmlformats.org/officeDocument/2006/relationships/hyperlink" Target="../../&#44396;&#50557;PPT/35&#54616;&#48149;&#44397;/&#54616;&#48149;&#44397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56%20&#46356;&#46020;&#49436;/&#46356;&#46020;&#49436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../../&#44396;&#50557;PPT/08&#47355;&#44592;/&#47355;&#44592;.pptx" TargetMode="External"/><Relationship Id="rId152" Type="http://schemas.openxmlformats.org/officeDocument/2006/relationships/hyperlink" Target="../43%20&#50836;&#54620;&#48373;&#51020;/&#50836;&#54620;&#48373;&#51020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64%20&#50836;&#54620;&#49340;&#49436;/&#50836;&#54620;&#49340;&#49436;1&#51109;.pptx" TargetMode="External"/><Relationship Id="rId199" Type="http://schemas.openxmlformats.org/officeDocument/2006/relationships/image" Target="../media/image85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image" Target="../media/image3.png"/><Relationship Id="rId56" Type="http://schemas.openxmlformats.org/officeDocument/2006/relationships/hyperlink" Target="&#47196;&#47560;&#49436;12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../&#44396;&#50557;PPT/17&#50640;&#49828;&#45908;/&#50640;&#49828;&#45908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../../&#44396;&#50557;PPT/30&#50500;&#47784;&#49828;/&#50500;&#47784;&#49828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51%20&#44264;&#47196;&#49352;&#49436;/&#44264;&#47196;&#4935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../../&#44396;&#50557;PPT/03&#47112;&#50948;&#44592;/&#47112;&#50948;&#44592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../&#44396;&#50557;PPT/16&#45712;&#54756;&#48120;&#50556;/&#45712;&#54756;&#48120;&#50556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../&#44396;&#50557;PPT/38&#49828;&#44032;&#47028;/&#49828;&#44032;&#47028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59%20&#50556;&#44256;&#48372;&#49436;/&#50556;&#44256;&#48372;&#49436;.pptx" TargetMode="External"/><Relationship Id="rId189" Type="http://schemas.openxmlformats.org/officeDocument/2006/relationships/image" Target="../media/image80.png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hyperlink" Target="&#47196;&#47560;&#49436;07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../&#44396;&#50557;PPT/25&#50696;&#47112;&#48120;&#50556;&#50528;&#44032;/&#50696;&#47112;&#48120;&#50556;&#50528;&#44032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46%20&#44256;&#47536;&#46020;&#51204;&#49436;/&#44256;&#47536;&#46020;&#51204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6.png"/><Relationship Id="rId62" Type="http://schemas.openxmlformats.org/officeDocument/2006/relationships/hyperlink" Target="&#47196;&#47560;&#49436;15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../&#44396;&#50557;PPT/12&#50676;&#50773;&#44592;&#54616;/&#50676;&#50773;&#44592;&#54616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../&#44396;&#50557;PPT/33&#48120;&#44032;/&#48120;&#44032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54%20&#46356;&#47784;&#45936;&#51204;&#49436;/&#46356;&#47784;&#45936;&#51204;&#49436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190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2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../&#44396;&#50557;PPT/20&#51104;&#50616;/&#51104;&#50616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hyperlink" Target="&#47196;&#47560;&#49436;10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../../&#44396;&#50557;PPT/06&#50668;&#54840;&#49688;&#50500;/&#50668;&#54840;&#49688;&#50500;.pptx" TargetMode="External"/><Relationship Id="rId94" Type="http://schemas.openxmlformats.org/officeDocument/2006/relationships/hyperlink" Target="../../&#44396;&#50557;PPT/14&#50669;&#45824;&#54616;/&#50669;&#45824;&#54616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../&#44396;&#50557;PPT/28&#54840;&#49464;&#50500;/&#54840;&#49464;&#50500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41%20&#47560;&#44032;&#48373;&#51020;/&#47560;&#44032;&#48373;&#51020;.pptx" TargetMode="External"/><Relationship Id="rId164" Type="http://schemas.openxmlformats.org/officeDocument/2006/relationships/hyperlink" Target="../49%20&#50640;&#48288;&#49548;&#49436;/&#50640;&#48288;&#49548;&#49436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4.xml"/><Relationship Id="rId47" Type="http://schemas.openxmlformats.org/officeDocument/2006/relationships/image" Target="../media/image9.png"/><Relationship Id="rId68" Type="http://schemas.openxmlformats.org/officeDocument/2006/relationships/hyperlink" Target="../../&#44396;&#50557;PPT/02&#52636;&#50528;&#44413;&#44592;/&#52636;&#50528;&#44413;&#44592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../&#44396;&#50557;PPT/23&#51060;&#49324;&#50556;/&#51060;&#49324;&#50556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44%20&#49324;&#46020;&#54665;&#51204;/&#49324;&#46020;&#54665;&#51204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65%20&#50976;&#45796;&#49436;/&#50976;&#45796;&#49436;1&#51109;.pptx" TargetMode="External"/><Relationship Id="rId200" Type="http://schemas.openxmlformats.org/officeDocument/2006/relationships/image" Target="../media/image111.png"/><Relationship Id="rId16" Type="http://schemas.openxmlformats.org/officeDocument/2006/relationships/slide" Target="slide8.xml"/><Relationship Id="rId37" Type="http://schemas.openxmlformats.org/officeDocument/2006/relationships/image" Target="../media/image4.png"/><Relationship Id="rId58" Type="http://schemas.openxmlformats.org/officeDocument/2006/relationships/hyperlink" Target="&#47196;&#47560;&#49436;13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../&#44396;&#50557;PPT/18&#50853;&#44592;/&#50853;&#44592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../&#44396;&#50557;PPT/39&#47568;&#46972;&#44592;/&#47568;&#46972;&#44592;.pptx" TargetMode="External"/><Relationship Id="rId90" Type="http://schemas.openxmlformats.org/officeDocument/2006/relationships/hyperlink" Target="../../&#44396;&#50557;PPT/11&#50676;&#50773;&#44592;&#49345;/&#50676;&#50773;&#44592;&#49345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slide" Target="slide15.xml"/><Relationship Id="rId48" Type="http://schemas.openxmlformats.org/officeDocument/2006/relationships/hyperlink" Target="&#47196;&#47560;&#49436;08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../&#44396;&#50557;PPT/34&#45208;&#54996;/&#45208;&#54996;.pptx" TargetMode="External"/><Relationship Id="rId80" Type="http://schemas.openxmlformats.org/officeDocument/2006/relationships/hyperlink" Target="../../&#44396;&#50557;PPT/07&#49324;&#49324;&#44592;/&#49324;&#49324;&#44592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55%20&#46356;&#47784;&#45936;&#54980;&#49436;/&#46356;&#47784;&#45936;&#54980;&#49436;.pptx" TargetMode="External"/><Relationship Id="rId197" Type="http://schemas.openxmlformats.org/officeDocument/2006/relationships/image" Target="../media/image84.png"/><Relationship Id="rId17" Type="http://schemas.openxmlformats.org/officeDocument/2006/relationships/slide" Target="slide28.xml"/><Relationship Id="rId38" Type="http://schemas.openxmlformats.org/officeDocument/2006/relationships/hyperlink" Target="&#47196;&#47560;&#49436;03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../&#44396;&#50557;PPT/29&#50836;&#50648;/&#50836;&#50648;.pptx" TargetMode="External"/><Relationship Id="rId70" Type="http://schemas.openxmlformats.org/officeDocument/2006/relationships/hyperlink" Target="../../&#44396;&#50557;PPT/01&#52285;&#49464;&#44592;/&#52285;&#49464;&#44592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50%20&#48716;&#47549;&#48372;&#49436;/&#48716;&#47549;&#48372;&#49436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6.xml"/><Relationship Id="rId49" Type="http://schemas.openxmlformats.org/officeDocument/2006/relationships/image" Target="../media/image10.png"/><Relationship Id="rId114" Type="http://schemas.openxmlformats.org/officeDocument/2006/relationships/hyperlink" Target="../../&#44396;&#50557;PPT/24&#50696;&#47112;&#48120;&#50556;/&#50696;&#47112;&#48120;&#50556;.pptx" TargetMode="External"/><Relationship Id="rId60" Type="http://schemas.openxmlformats.org/officeDocument/2006/relationships/hyperlink" Target="&#47196;&#47560;&#49436;14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45%20&#47196;&#47560;&#49436;/&#47196;&#47560;&#49436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5.png"/><Relationship Id="rId50" Type="http://schemas.openxmlformats.org/officeDocument/2006/relationships/hyperlink" Target="&#47196;&#47560;&#49436;09&#51109;.pptx" TargetMode="External"/><Relationship Id="rId104" Type="http://schemas.openxmlformats.org/officeDocument/2006/relationships/hyperlink" Target="../../&#44396;&#50557;PPT/19&#49884;&#54200;/&#49884;&#54200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&#47560;&#53468;&#48373;&#51020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61%20&#48288;&#46300;&#47196;&#54980;&#49436;/&#48288;&#46300;&#47196;&#54980;&#49436;.pptx" TargetMode="External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30.xml"/><Relationship Id="rId42" Type="http://schemas.openxmlformats.org/officeDocument/2006/relationships/hyperlink" Target="&#47196;&#47560;&#49436;05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../&#44396;&#50557;PPT/09&#49324;&#47924;&#50648;&#49345;/&#49324;&#47924;&#50648;&#49345;.pptx" TargetMode="External"/><Relationship Id="rId138" Type="http://schemas.openxmlformats.org/officeDocument/2006/relationships/hyperlink" Target="../../&#44396;&#50557;PPT/36&#49828;&#48148;&#45264;/&#49828;&#48148;&#45264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52%20&#45936;&#49332;&#47196;&#45768;&#44032;&#51204;&#49436;/&#45936;&#49332;&#47196;&#45768;&#44032;&#51204;&#49436;.pptx" TargetMode="External"/><Relationship Id="rId191" Type="http://schemas.openxmlformats.org/officeDocument/2006/relationships/image" Target="../media/image81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image" Target="../media/image12.png"/><Relationship Id="rId74" Type="http://schemas.openxmlformats.org/officeDocument/2006/relationships/hyperlink" Target="../../&#44396;&#50557;PPT/04&#48124;&#49688;&#44592;/&#48124;&#49688;&#44592;.pptx" TargetMode="External"/><Relationship Id="rId128" Type="http://schemas.openxmlformats.org/officeDocument/2006/relationships/hyperlink" Target="../../&#44396;&#50557;PPT/31&#50724;&#48148;&#45852;/&#50724;&#48148;&#45852;1&#51109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47%20&#44256;&#47536;&#46020;&#54980;&#49436;/&#44256;&#47536;&#46020;&#54980;&#49436;.pptx" TargetMode="External"/><Relationship Id="rId181" Type="http://schemas.openxmlformats.org/officeDocument/2006/relationships/image" Target="../media/image76.png"/><Relationship Id="rId22" Type="http://schemas.openxmlformats.org/officeDocument/2006/relationships/slide" Target="slide11.xml"/><Relationship Id="rId43" Type="http://schemas.openxmlformats.org/officeDocument/2006/relationships/image" Target="../media/image7.png"/><Relationship Id="rId64" Type="http://schemas.openxmlformats.org/officeDocument/2006/relationships/hyperlink" Target="&#47196;&#47560;&#49436;16&#51109;.pptx" TargetMode="External"/><Relationship Id="rId118" Type="http://schemas.openxmlformats.org/officeDocument/2006/relationships/hyperlink" Target="../../&#44396;&#50557;PPT/26&#50640;&#49828;&#44180;/&#50640;&#49828;&#44180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42%20&#45572;&#44032;&#48373;&#51020;/&#45572;&#44032;&#48373;&#51020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hyperlink" Target="../../&#44396;&#50557;PPT/21&#51204;&#46020;&#49436;/&#51204;&#46020;&#49436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47196;&#47560;&#49436;11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../&#44396;&#50557;PPT/15&#50640;&#49828;&#46972;/&#50640;&#49828;&#46972;.pptx" TargetMode="External"/><Relationship Id="rId140" Type="http://schemas.openxmlformats.org/officeDocument/2006/relationships/hyperlink" Target="../../&#44396;&#50557;PPT/37&#54617;&#44060;/&#54617;&#44060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5.png"/><Relationship Id="rId44" Type="http://schemas.openxmlformats.org/officeDocument/2006/relationships/hyperlink" Target="&#47196;&#47560;&#49436;06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../../&#44396;&#50557;PPT/10&#49324;&#47924;&#50648;&#54616;/&#49324;&#47924;&#50648;&#54616;.pptx" TargetMode="External"/><Relationship Id="rId130" Type="http://schemas.openxmlformats.org/officeDocument/2006/relationships/hyperlink" Target="../../&#44396;&#50557;PPT/32&#50836;&#45208;/&#50836;&#45208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53%20&#45936;&#49332;&#47196;&#45768;&#44032;&#54980;&#49436;/&#45936;&#49332;&#47196;&#45768;&#44032;&#54980;&#49436;.pptx" TargetMode="External"/><Relationship Id="rId193" Type="http://schemas.openxmlformats.org/officeDocument/2006/relationships/image" Target="../media/image82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hyperlink" Target="&#47196;&#47560;&#49436;01&#51109;.pptx" TargetMode="External"/><Relationship Id="rId55" Type="http://schemas.openxmlformats.org/officeDocument/2006/relationships/image" Target="../media/image13.png"/><Relationship Id="rId76" Type="http://schemas.openxmlformats.org/officeDocument/2006/relationships/hyperlink" Target="../../&#44396;&#50557;PPT/05&#49888;&#47749;&#44592;/&#49888;&#47749;&#44592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../&#44396;&#50557;PPT/27&#45796;&#45768;&#50648;/&#45796;&#45768;&#50648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71" Type="http://schemas.openxmlformats.org/officeDocument/2006/relationships/image" Target="../media/image21.png"/><Relationship Id="rId92" Type="http://schemas.openxmlformats.org/officeDocument/2006/relationships/hyperlink" Target="../../&#44396;&#50557;PPT/13&#50669;&#45824;&#49345;/&#50669;&#45824;&#49345;.pptx" TargetMode="External"/><Relationship Id="rId162" Type="http://schemas.openxmlformats.org/officeDocument/2006/relationships/hyperlink" Target="../48%20&#44040;&#46972;&#46356;&#50500;&#49436;/&#44040;&#46972;&#46356;&#50500;&#49436;.pptx" TargetMode="External"/><Relationship Id="rId183" Type="http://schemas.openxmlformats.org/officeDocument/2006/relationships/image" Target="../media/image77.png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hyperlink" Target="&#47196;&#47560;&#49436;04&#51109;.pptx" TargetMode="External"/><Relationship Id="rId45" Type="http://schemas.openxmlformats.org/officeDocument/2006/relationships/image" Target="../media/image8.png"/><Relationship Id="rId66" Type="http://schemas.openxmlformats.org/officeDocument/2006/relationships/hyperlink" Target="../../&#44396;-&#49888;&#50557;%20&#49457;&#44221;&#47785;&#47197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../&#44396;&#50557;PPT/22&#50500;&#44032;/&#50500;&#44032;.pptx" TargetMode="External"/><Relationship Id="rId115" Type="http://schemas.openxmlformats.org/officeDocument/2006/relationships/image" Target="../media/image43.png"/><Relationship Id="rId131" Type="http://schemas.openxmlformats.org/officeDocument/2006/relationships/image" Target="../media/image51.png"/><Relationship Id="rId136" Type="http://schemas.openxmlformats.org/officeDocument/2006/relationships/hyperlink" Target="../../&#44396;&#50557;PPT/35&#54616;&#48149;&#44397;/&#54616;&#48149;&#44397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56%20&#46356;&#46020;&#49436;/&#46356;&#46020;&#49436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../../&#44396;&#50557;PPT/08&#47355;&#44592;/&#47355;&#44592;.pptx" TargetMode="External"/><Relationship Id="rId152" Type="http://schemas.openxmlformats.org/officeDocument/2006/relationships/hyperlink" Target="../43%20&#50836;&#54620;&#48373;&#51020;/&#50836;&#54620;&#48373;&#51020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64%20&#50836;&#54620;&#49340;&#49436;/&#50836;&#54620;&#49340;&#49436;1&#51109;.pptx" TargetMode="External"/><Relationship Id="rId199" Type="http://schemas.openxmlformats.org/officeDocument/2006/relationships/image" Target="../media/image85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image" Target="../media/image3.png"/><Relationship Id="rId56" Type="http://schemas.openxmlformats.org/officeDocument/2006/relationships/hyperlink" Target="&#47196;&#47560;&#49436;12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../&#44396;&#50557;PPT/17&#50640;&#49828;&#45908;/&#50640;&#49828;&#45908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../../&#44396;&#50557;PPT/30&#50500;&#47784;&#49828;/&#50500;&#47784;&#49828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51%20&#44264;&#47196;&#49352;&#49436;/&#44264;&#47196;&#4935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../../&#44396;&#50557;PPT/03&#47112;&#50948;&#44592;/&#47112;&#50948;&#44592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../&#44396;&#50557;PPT/16&#45712;&#54756;&#48120;&#50556;/&#45712;&#54756;&#48120;&#50556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../&#44396;&#50557;PPT/38&#49828;&#44032;&#47028;/&#49828;&#44032;&#47028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59%20&#50556;&#44256;&#48372;&#49436;/&#50556;&#44256;&#48372;&#49436;.pptx" TargetMode="External"/><Relationship Id="rId189" Type="http://schemas.openxmlformats.org/officeDocument/2006/relationships/image" Target="../media/image80.png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hyperlink" Target="&#47196;&#47560;&#49436;07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../&#44396;&#50557;PPT/25&#50696;&#47112;&#48120;&#50556;&#50528;&#44032;/&#50696;&#47112;&#48120;&#50556;&#50528;&#44032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46%20&#44256;&#47536;&#46020;&#51204;&#49436;/&#44256;&#47536;&#46020;&#51204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6.png"/><Relationship Id="rId62" Type="http://schemas.openxmlformats.org/officeDocument/2006/relationships/hyperlink" Target="&#47196;&#47560;&#49436;15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../&#44396;&#50557;PPT/12&#50676;&#50773;&#44592;&#54616;/&#50676;&#50773;&#44592;&#54616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../&#44396;&#50557;PPT/33&#48120;&#44032;/&#48120;&#44032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54%20&#46356;&#47784;&#45936;&#51204;&#49436;/&#46356;&#47784;&#45936;&#51204;&#49436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190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2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../&#44396;&#50557;PPT/20&#51104;&#50616;/&#51104;&#50616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hyperlink" Target="&#47196;&#47560;&#49436;10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../../&#44396;&#50557;PPT/06&#50668;&#54840;&#49688;&#50500;/&#50668;&#54840;&#49688;&#50500;.pptx" TargetMode="External"/><Relationship Id="rId94" Type="http://schemas.openxmlformats.org/officeDocument/2006/relationships/hyperlink" Target="../../&#44396;&#50557;PPT/14&#50669;&#45824;&#54616;/&#50669;&#45824;&#54616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../&#44396;&#50557;PPT/28&#54840;&#49464;&#50500;/&#54840;&#49464;&#50500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41%20&#47560;&#44032;&#48373;&#51020;/&#47560;&#44032;&#48373;&#51020;.pptx" TargetMode="External"/><Relationship Id="rId164" Type="http://schemas.openxmlformats.org/officeDocument/2006/relationships/hyperlink" Target="../49%20&#50640;&#48288;&#49548;&#49436;/&#50640;&#48288;&#49548;&#49436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4.xml"/><Relationship Id="rId47" Type="http://schemas.openxmlformats.org/officeDocument/2006/relationships/image" Target="../media/image9.png"/><Relationship Id="rId68" Type="http://schemas.openxmlformats.org/officeDocument/2006/relationships/hyperlink" Target="../../&#44396;&#50557;PPT/02&#52636;&#50528;&#44413;&#44592;/&#52636;&#50528;&#44413;&#44592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../&#44396;&#50557;PPT/23&#51060;&#49324;&#50556;/&#51060;&#49324;&#50556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44%20&#49324;&#46020;&#54665;&#51204;/&#49324;&#46020;&#54665;&#51204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65%20&#50976;&#45796;&#49436;/&#50976;&#45796;&#49436;1&#51109;.pptx" TargetMode="External"/><Relationship Id="rId200" Type="http://schemas.openxmlformats.org/officeDocument/2006/relationships/image" Target="../media/image112.png"/><Relationship Id="rId16" Type="http://schemas.openxmlformats.org/officeDocument/2006/relationships/slide" Target="slide8.xml"/><Relationship Id="rId37" Type="http://schemas.openxmlformats.org/officeDocument/2006/relationships/image" Target="../media/image4.png"/><Relationship Id="rId58" Type="http://schemas.openxmlformats.org/officeDocument/2006/relationships/hyperlink" Target="&#47196;&#47560;&#49436;13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../&#44396;&#50557;PPT/18&#50853;&#44592;/&#50853;&#44592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../&#44396;&#50557;PPT/39&#47568;&#46972;&#44592;/&#47568;&#46972;&#44592;.pptx" TargetMode="External"/><Relationship Id="rId90" Type="http://schemas.openxmlformats.org/officeDocument/2006/relationships/hyperlink" Target="../../&#44396;&#50557;PPT/11&#50676;&#50773;&#44592;&#49345;/&#50676;&#50773;&#44592;&#49345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slide" Target="slide15.xml"/><Relationship Id="rId48" Type="http://schemas.openxmlformats.org/officeDocument/2006/relationships/hyperlink" Target="&#47196;&#47560;&#49436;08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../&#44396;&#50557;PPT/34&#45208;&#54996;/&#45208;&#54996;.pptx" TargetMode="External"/><Relationship Id="rId80" Type="http://schemas.openxmlformats.org/officeDocument/2006/relationships/hyperlink" Target="../../&#44396;&#50557;PPT/07&#49324;&#49324;&#44592;/&#49324;&#49324;&#44592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55%20&#46356;&#47784;&#45936;&#54980;&#49436;/&#46356;&#47784;&#45936;&#54980;&#49436;.pptx" TargetMode="External"/><Relationship Id="rId197" Type="http://schemas.openxmlformats.org/officeDocument/2006/relationships/image" Target="../media/image84.png"/><Relationship Id="rId17" Type="http://schemas.openxmlformats.org/officeDocument/2006/relationships/slide" Target="slide28.xml"/><Relationship Id="rId38" Type="http://schemas.openxmlformats.org/officeDocument/2006/relationships/hyperlink" Target="&#47196;&#47560;&#49436;03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../&#44396;&#50557;PPT/29&#50836;&#50648;/&#50836;&#50648;.pptx" TargetMode="External"/><Relationship Id="rId70" Type="http://schemas.openxmlformats.org/officeDocument/2006/relationships/hyperlink" Target="../../&#44396;&#50557;PPT/01&#52285;&#49464;&#44592;/&#52285;&#49464;&#44592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50%20&#48716;&#47549;&#48372;&#49436;/&#48716;&#47549;&#48372;&#49436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6.xml"/><Relationship Id="rId49" Type="http://schemas.openxmlformats.org/officeDocument/2006/relationships/image" Target="../media/image10.png"/><Relationship Id="rId114" Type="http://schemas.openxmlformats.org/officeDocument/2006/relationships/hyperlink" Target="../../&#44396;&#50557;PPT/24&#50696;&#47112;&#48120;&#50556;/&#50696;&#47112;&#48120;&#50556;.pptx" TargetMode="External"/><Relationship Id="rId60" Type="http://schemas.openxmlformats.org/officeDocument/2006/relationships/hyperlink" Target="&#47196;&#47560;&#49436;14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45%20&#47196;&#47560;&#49436;/&#47196;&#47560;&#49436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5.png"/><Relationship Id="rId50" Type="http://schemas.openxmlformats.org/officeDocument/2006/relationships/hyperlink" Target="&#47196;&#47560;&#49436;09&#51109;.pptx" TargetMode="External"/><Relationship Id="rId104" Type="http://schemas.openxmlformats.org/officeDocument/2006/relationships/hyperlink" Target="../../&#44396;&#50557;PPT/19&#49884;&#54200;/&#49884;&#54200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&#47560;&#53468;&#48373;&#51020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61%20&#48288;&#46300;&#47196;&#54980;&#49436;/&#48288;&#46300;&#47196;&#54980;&#49436;.pptx" TargetMode="External"/></Relationships>
</file>

<file path=ppt/slides/_rels/slide2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30.xml"/><Relationship Id="rId42" Type="http://schemas.openxmlformats.org/officeDocument/2006/relationships/hyperlink" Target="&#47196;&#47560;&#49436;05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../&#44396;&#50557;PPT/09&#49324;&#47924;&#50648;&#49345;/&#49324;&#47924;&#50648;&#49345;.pptx" TargetMode="External"/><Relationship Id="rId138" Type="http://schemas.openxmlformats.org/officeDocument/2006/relationships/hyperlink" Target="../../&#44396;&#50557;PPT/36&#49828;&#48148;&#45264;/&#49828;&#48148;&#45264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52%20&#45936;&#49332;&#47196;&#45768;&#44032;&#51204;&#49436;/&#45936;&#49332;&#47196;&#45768;&#44032;&#51204;&#49436;.pptx" TargetMode="External"/><Relationship Id="rId191" Type="http://schemas.openxmlformats.org/officeDocument/2006/relationships/image" Target="../media/image81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image" Target="../media/image12.png"/><Relationship Id="rId74" Type="http://schemas.openxmlformats.org/officeDocument/2006/relationships/hyperlink" Target="../../&#44396;&#50557;PPT/04&#48124;&#49688;&#44592;/&#48124;&#49688;&#44592;.pptx" TargetMode="External"/><Relationship Id="rId128" Type="http://schemas.openxmlformats.org/officeDocument/2006/relationships/hyperlink" Target="../../&#44396;&#50557;PPT/31&#50724;&#48148;&#45852;/&#50724;&#48148;&#45852;1&#51109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47%20&#44256;&#47536;&#46020;&#54980;&#49436;/&#44256;&#47536;&#46020;&#54980;&#49436;.pptx" TargetMode="External"/><Relationship Id="rId181" Type="http://schemas.openxmlformats.org/officeDocument/2006/relationships/image" Target="../media/image76.png"/><Relationship Id="rId22" Type="http://schemas.openxmlformats.org/officeDocument/2006/relationships/slide" Target="slide11.xml"/><Relationship Id="rId43" Type="http://schemas.openxmlformats.org/officeDocument/2006/relationships/image" Target="../media/image7.png"/><Relationship Id="rId64" Type="http://schemas.openxmlformats.org/officeDocument/2006/relationships/hyperlink" Target="&#47196;&#47560;&#49436;16&#51109;.pptx" TargetMode="External"/><Relationship Id="rId118" Type="http://schemas.openxmlformats.org/officeDocument/2006/relationships/hyperlink" Target="../../&#44396;&#50557;PPT/26&#50640;&#49828;&#44180;/&#50640;&#49828;&#44180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42%20&#45572;&#44032;&#48373;&#51020;/&#45572;&#44032;&#48373;&#51020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hyperlink" Target="../../&#44396;&#50557;PPT/21&#51204;&#46020;&#49436;/&#51204;&#46020;&#49436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47196;&#47560;&#49436;11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../&#44396;&#50557;PPT/15&#50640;&#49828;&#46972;/&#50640;&#49828;&#46972;.pptx" TargetMode="External"/><Relationship Id="rId140" Type="http://schemas.openxmlformats.org/officeDocument/2006/relationships/hyperlink" Target="../../&#44396;&#50557;PPT/37&#54617;&#44060;/&#54617;&#44060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5.png"/><Relationship Id="rId44" Type="http://schemas.openxmlformats.org/officeDocument/2006/relationships/hyperlink" Target="&#47196;&#47560;&#49436;06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../../&#44396;&#50557;PPT/10&#49324;&#47924;&#50648;&#54616;/&#49324;&#47924;&#50648;&#54616;.pptx" TargetMode="External"/><Relationship Id="rId130" Type="http://schemas.openxmlformats.org/officeDocument/2006/relationships/hyperlink" Target="../../&#44396;&#50557;PPT/32&#50836;&#45208;/&#50836;&#45208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53%20&#45936;&#49332;&#47196;&#45768;&#44032;&#54980;&#49436;/&#45936;&#49332;&#47196;&#45768;&#44032;&#54980;&#49436;.pptx" TargetMode="External"/><Relationship Id="rId193" Type="http://schemas.openxmlformats.org/officeDocument/2006/relationships/image" Target="../media/image82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hyperlink" Target="&#47196;&#47560;&#49436;01&#51109;.pptx" TargetMode="External"/><Relationship Id="rId55" Type="http://schemas.openxmlformats.org/officeDocument/2006/relationships/image" Target="../media/image13.png"/><Relationship Id="rId76" Type="http://schemas.openxmlformats.org/officeDocument/2006/relationships/hyperlink" Target="../../&#44396;&#50557;PPT/05&#49888;&#47749;&#44592;/&#49888;&#47749;&#44592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../&#44396;&#50557;PPT/27&#45796;&#45768;&#50648;/&#45796;&#45768;&#50648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71" Type="http://schemas.openxmlformats.org/officeDocument/2006/relationships/image" Target="../media/image21.png"/><Relationship Id="rId92" Type="http://schemas.openxmlformats.org/officeDocument/2006/relationships/hyperlink" Target="../../&#44396;&#50557;PPT/13&#50669;&#45824;&#49345;/&#50669;&#45824;&#49345;.pptx" TargetMode="External"/><Relationship Id="rId162" Type="http://schemas.openxmlformats.org/officeDocument/2006/relationships/hyperlink" Target="../48%20&#44040;&#46972;&#46356;&#50500;&#49436;/&#44040;&#46972;&#46356;&#50500;&#49436;.pptx" TargetMode="External"/><Relationship Id="rId183" Type="http://schemas.openxmlformats.org/officeDocument/2006/relationships/image" Target="../media/image77.png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hyperlink" Target="&#47196;&#47560;&#49436;04&#51109;.pptx" TargetMode="External"/><Relationship Id="rId45" Type="http://schemas.openxmlformats.org/officeDocument/2006/relationships/image" Target="../media/image8.png"/><Relationship Id="rId66" Type="http://schemas.openxmlformats.org/officeDocument/2006/relationships/hyperlink" Target="../../&#44396;-&#49888;&#50557;%20&#49457;&#44221;&#47785;&#47197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../&#44396;&#50557;PPT/22&#50500;&#44032;/&#50500;&#44032;.pptx" TargetMode="External"/><Relationship Id="rId115" Type="http://schemas.openxmlformats.org/officeDocument/2006/relationships/image" Target="../media/image43.png"/><Relationship Id="rId131" Type="http://schemas.openxmlformats.org/officeDocument/2006/relationships/image" Target="../media/image51.png"/><Relationship Id="rId136" Type="http://schemas.openxmlformats.org/officeDocument/2006/relationships/hyperlink" Target="../../&#44396;&#50557;PPT/35&#54616;&#48149;&#44397;/&#54616;&#48149;&#44397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56%20&#46356;&#46020;&#49436;/&#46356;&#46020;&#49436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../../&#44396;&#50557;PPT/08&#47355;&#44592;/&#47355;&#44592;.pptx" TargetMode="External"/><Relationship Id="rId152" Type="http://schemas.openxmlformats.org/officeDocument/2006/relationships/hyperlink" Target="../43%20&#50836;&#54620;&#48373;&#51020;/&#50836;&#54620;&#48373;&#51020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64%20&#50836;&#54620;&#49340;&#49436;/&#50836;&#54620;&#49340;&#49436;1&#51109;.pptx" TargetMode="External"/><Relationship Id="rId199" Type="http://schemas.openxmlformats.org/officeDocument/2006/relationships/image" Target="../media/image85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image" Target="../media/image3.png"/><Relationship Id="rId56" Type="http://schemas.openxmlformats.org/officeDocument/2006/relationships/hyperlink" Target="&#47196;&#47560;&#49436;12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../&#44396;&#50557;PPT/17&#50640;&#49828;&#45908;/&#50640;&#49828;&#45908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../../&#44396;&#50557;PPT/30&#50500;&#47784;&#49828;/&#50500;&#47784;&#49828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51%20&#44264;&#47196;&#49352;&#49436;/&#44264;&#47196;&#4935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../../&#44396;&#50557;PPT/03&#47112;&#50948;&#44592;/&#47112;&#50948;&#44592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../&#44396;&#50557;PPT/16&#45712;&#54756;&#48120;&#50556;/&#45712;&#54756;&#48120;&#50556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../&#44396;&#50557;PPT/38&#49828;&#44032;&#47028;/&#49828;&#44032;&#47028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59%20&#50556;&#44256;&#48372;&#49436;/&#50556;&#44256;&#48372;&#49436;.pptx" TargetMode="External"/><Relationship Id="rId189" Type="http://schemas.openxmlformats.org/officeDocument/2006/relationships/image" Target="../media/image80.png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hyperlink" Target="&#47196;&#47560;&#49436;07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../&#44396;&#50557;PPT/25&#50696;&#47112;&#48120;&#50556;&#50528;&#44032;/&#50696;&#47112;&#48120;&#50556;&#50528;&#44032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46%20&#44256;&#47536;&#46020;&#51204;&#49436;/&#44256;&#47536;&#46020;&#51204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6.png"/><Relationship Id="rId62" Type="http://schemas.openxmlformats.org/officeDocument/2006/relationships/hyperlink" Target="&#47196;&#47560;&#49436;15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../&#44396;&#50557;PPT/12&#50676;&#50773;&#44592;&#54616;/&#50676;&#50773;&#44592;&#54616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../&#44396;&#50557;PPT/33&#48120;&#44032;/&#48120;&#44032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54%20&#46356;&#47784;&#45936;&#51204;&#49436;/&#46356;&#47784;&#45936;&#51204;&#49436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190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2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../&#44396;&#50557;PPT/20&#51104;&#50616;/&#51104;&#50616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hyperlink" Target="&#47196;&#47560;&#49436;10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../../&#44396;&#50557;PPT/06&#50668;&#54840;&#49688;&#50500;/&#50668;&#54840;&#49688;&#50500;.pptx" TargetMode="External"/><Relationship Id="rId94" Type="http://schemas.openxmlformats.org/officeDocument/2006/relationships/hyperlink" Target="../../&#44396;&#50557;PPT/14&#50669;&#45824;&#54616;/&#50669;&#45824;&#54616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../&#44396;&#50557;PPT/28&#54840;&#49464;&#50500;/&#54840;&#49464;&#50500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41%20&#47560;&#44032;&#48373;&#51020;/&#47560;&#44032;&#48373;&#51020;.pptx" TargetMode="External"/><Relationship Id="rId164" Type="http://schemas.openxmlformats.org/officeDocument/2006/relationships/hyperlink" Target="../49%20&#50640;&#48288;&#49548;&#49436;/&#50640;&#48288;&#49548;&#49436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4.xml"/><Relationship Id="rId47" Type="http://schemas.openxmlformats.org/officeDocument/2006/relationships/image" Target="../media/image9.png"/><Relationship Id="rId68" Type="http://schemas.openxmlformats.org/officeDocument/2006/relationships/hyperlink" Target="../../&#44396;&#50557;PPT/02&#52636;&#50528;&#44413;&#44592;/&#52636;&#50528;&#44413;&#44592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../&#44396;&#50557;PPT/23&#51060;&#49324;&#50556;/&#51060;&#49324;&#50556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44%20&#49324;&#46020;&#54665;&#51204;/&#49324;&#46020;&#54665;&#51204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65%20&#50976;&#45796;&#49436;/&#50976;&#45796;&#49436;1&#51109;.pptx" TargetMode="External"/><Relationship Id="rId200" Type="http://schemas.openxmlformats.org/officeDocument/2006/relationships/image" Target="../media/image113.png"/><Relationship Id="rId16" Type="http://schemas.openxmlformats.org/officeDocument/2006/relationships/slide" Target="slide8.xml"/><Relationship Id="rId37" Type="http://schemas.openxmlformats.org/officeDocument/2006/relationships/image" Target="../media/image4.png"/><Relationship Id="rId58" Type="http://schemas.openxmlformats.org/officeDocument/2006/relationships/hyperlink" Target="&#47196;&#47560;&#49436;13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../&#44396;&#50557;PPT/18&#50853;&#44592;/&#50853;&#44592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../&#44396;&#50557;PPT/39&#47568;&#46972;&#44592;/&#47568;&#46972;&#44592;.pptx" TargetMode="External"/><Relationship Id="rId90" Type="http://schemas.openxmlformats.org/officeDocument/2006/relationships/hyperlink" Target="../../&#44396;&#50557;PPT/11&#50676;&#50773;&#44592;&#49345;/&#50676;&#50773;&#44592;&#49345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slide" Target="slide15.xml"/><Relationship Id="rId48" Type="http://schemas.openxmlformats.org/officeDocument/2006/relationships/hyperlink" Target="&#47196;&#47560;&#49436;08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../&#44396;&#50557;PPT/34&#45208;&#54996;/&#45208;&#54996;.pptx" TargetMode="External"/><Relationship Id="rId80" Type="http://schemas.openxmlformats.org/officeDocument/2006/relationships/hyperlink" Target="../../&#44396;&#50557;PPT/07&#49324;&#49324;&#44592;/&#49324;&#49324;&#44592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55%20&#46356;&#47784;&#45936;&#54980;&#49436;/&#46356;&#47784;&#45936;&#54980;&#49436;.pptx" TargetMode="External"/><Relationship Id="rId197" Type="http://schemas.openxmlformats.org/officeDocument/2006/relationships/image" Target="../media/image84.png"/><Relationship Id="rId17" Type="http://schemas.openxmlformats.org/officeDocument/2006/relationships/slide" Target="slide28.xml"/><Relationship Id="rId38" Type="http://schemas.openxmlformats.org/officeDocument/2006/relationships/hyperlink" Target="&#47196;&#47560;&#49436;03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../&#44396;&#50557;PPT/29&#50836;&#50648;/&#50836;&#50648;.pptx" TargetMode="External"/><Relationship Id="rId70" Type="http://schemas.openxmlformats.org/officeDocument/2006/relationships/hyperlink" Target="../../&#44396;&#50557;PPT/01&#52285;&#49464;&#44592;/&#52285;&#49464;&#44592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50%20&#48716;&#47549;&#48372;&#49436;/&#48716;&#47549;&#48372;&#49436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6.xml"/><Relationship Id="rId49" Type="http://schemas.openxmlformats.org/officeDocument/2006/relationships/image" Target="../media/image10.png"/><Relationship Id="rId114" Type="http://schemas.openxmlformats.org/officeDocument/2006/relationships/hyperlink" Target="../../&#44396;&#50557;PPT/24&#50696;&#47112;&#48120;&#50556;/&#50696;&#47112;&#48120;&#50556;.pptx" TargetMode="External"/><Relationship Id="rId60" Type="http://schemas.openxmlformats.org/officeDocument/2006/relationships/hyperlink" Target="&#47196;&#47560;&#49436;14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45%20&#47196;&#47560;&#49436;/&#47196;&#47560;&#49436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5.png"/><Relationship Id="rId50" Type="http://schemas.openxmlformats.org/officeDocument/2006/relationships/hyperlink" Target="&#47196;&#47560;&#49436;09&#51109;.pptx" TargetMode="External"/><Relationship Id="rId104" Type="http://schemas.openxmlformats.org/officeDocument/2006/relationships/hyperlink" Target="../../&#44396;&#50557;PPT/19&#49884;&#54200;/&#49884;&#54200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&#47560;&#53468;&#48373;&#51020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61%20&#48288;&#46300;&#47196;&#54980;&#49436;/&#48288;&#46300;&#47196;&#54980;&#49436;.pptx" TargetMode="External"/></Relationships>
</file>

<file path=ppt/slides/_rels/slide2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30.xml"/><Relationship Id="rId42" Type="http://schemas.openxmlformats.org/officeDocument/2006/relationships/hyperlink" Target="&#47196;&#47560;&#49436;05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../&#44396;&#50557;PPT/09&#49324;&#47924;&#50648;&#49345;/&#49324;&#47924;&#50648;&#49345;.pptx" TargetMode="External"/><Relationship Id="rId138" Type="http://schemas.openxmlformats.org/officeDocument/2006/relationships/hyperlink" Target="../../&#44396;&#50557;PPT/36&#49828;&#48148;&#45264;/&#49828;&#48148;&#45264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52%20&#45936;&#49332;&#47196;&#45768;&#44032;&#51204;&#49436;/&#45936;&#49332;&#47196;&#45768;&#44032;&#51204;&#49436;.pptx" TargetMode="External"/><Relationship Id="rId191" Type="http://schemas.openxmlformats.org/officeDocument/2006/relationships/image" Target="../media/image81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image" Target="../media/image12.png"/><Relationship Id="rId74" Type="http://schemas.openxmlformats.org/officeDocument/2006/relationships/hyperlink" Target="../../&#44396;&#50557;PPT/04&#48124;&#49688;&#44592;/&#48124;&#49688;&#44592;.pptx" TargetMode="External"/><Relationship Id="rId128" Type="http://schemas.openxmlformats.org/officeDocument/2006/relationships/hyperlink" Target="../../&#44396;&#50557;PPT/31&#50724;&#48148;&#45852;/&#50724;&#48148;&#45852;1&#51109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47%20&#44256;&#47536;&#46020;&#54980;&#49436;/&#44256;&#47536;&#46020;&#54980;&#49436;.pptx" TargetMode="External"/><Relationship Id="rId181" Type="http://schemas.openxmlformats.org/officeDocument/2006/relationships/image" Target="../media/image76.png"/><Relationship Id="rId22" Type="http://schemas.openxmlformats.org/officeDocument/2006/relationships/slide" Target="slide11.xml"/><Relationship Id="rId43" Type="http://schemas.openxmlformats.org/officeDocument/2006/relationships/image" Target="../media/image7.png"/><Relationship Id="rId64" Type="http://schemas.openxmlformats.org/officeDocument/2006/relationships/hyperlink" Target="&#47196;&#47560;&#49436;16&#51109;.pptx" TargetMode="External"/><Relationship Id="rId118" Type="http://schemas.openxmlformats.org/officeDocument/2006/relationships/hyperlink" Target="../../&#44396;&#50557;PPT/26&#50640;&#49828;&#44180;/&#50640;&#49828;&#44180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42%20&#45572;&#44032;&#48373;&#51020;/&#45572;&#44032;&#48373;&#51020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hyperlink" Target="../../&#44396;&#50557;PPT/21&#51204;&#46020;&#49436;/&#51204;&#46020;&#49436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47196;&#47560;&#49436;11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../&#44396;&#50557;PPT/15&#50640;&#49828;&#46972;/&#50640;&#49828;&#46972;.pptx" TargetMode="External"/><Relationship Id="rId140" Type="http://schemas.openxmlformats.org/officeDocument/2006/relationships/hyperlink" Target="../../&#44396;&#50557;PPT/37&#54617;&#44060;/&#54617;&#44060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5.png"/><Relationship Id="rId44" Type="http://schemas.openxmlformats.org/officeDocument/2006/relationships/hyperlink" Target="&#47196;&#47560;&#49436;06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../../&#44396;&#50557;PPT/10&#49324;&#47924;&#50648;&#54616;/&#49324;&#47924;&#50648;&#54616;.pptx" TargetMode="External"/><Relationship Id="rId130" Type="http://schemas.openxmlformats.org/officeDocument/2006/relationships/hyperlink" Target="../../&#44396;&#50557;PPT/32&#50836;&#45208;/&#50836;&#45208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53%20&#45936;&#49332;&#47196;&#45768;&#44032;&#54980;&#49436;/&#45936;&#49332;&#47196;&#45768;&#44032;&#54980;&#49436;.pptx" TargetMode="External"/><Relationship Id="rId193" Type="http://schemas.openxmlformats.org/officeDocument/2006/relationships/image" Target="../media/image82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hyperlink" Target="&#47196;&#47560;&#49436;01&#51109;.pptx" TargetMode="External"/><Relationship Id="rId55" Type="http://schemas.openxmlformats.org/officeDocument/2006/relationships/image" Target="../media/image13.png"/><Relationship Id="rId76" Type="http://schemas.openxmlformats.org/officeDocument/2006/relationships/hyperlink" Target="../../&#44396;&#50557;PPT/05&#49888;&#47749;&#44592;/&#49888;&#47749;&#44592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../&#44396;&#50557;PPT/27&#45796;&#45768;&#50648;/&#45796;&#45768;&#50648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71" Type="http://schemas.openxmlformats.org/officeDocument/2006/relationships/image" Target="../media/image21.png"/><Relationship Id="rId92" Type="http://schemas.openxmlformats.org/officeDocument/2006/relationships/hyperlink" Target="../../&#44396;&#50557;PPT/13&#50669;&#45824;&#49345;/&#50669;&#45824;&#49345;.pptx" TargetMode="External"/><Relationship Id="rId162" Type="http://schemas.openxmlformats.org/officeDocument/2006/relationships/hyperlink" Target="../48%20&#44040;&#46972;&#46356;&#50500;&#49436;/&#44040;&#46972;&#46356;&#50500;&#49436;.pptx" TargetMode="External"/><Relationship Id="rId183" Type="http://schemas.openxmlformats.org/officeDocument/2006/relationships/image" Target="../media/image77.png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hyperlink" Target="&#47196;&#47560;&#49436;04&#51109;.pptx" TargetMode="External"/><Relationship Id="rId45" Type="http://schemas.openxmlformats.org/officeDocument/2006/relationships/image" Target="../media/image8.png"/><Relationship Id="rId66" Type="http://schemas.openxmlformats.org/officeDocument/2006/relationships/hyperlink" Target="../../&#44396;-&#49888;&#50557;%20&#49457;&#44221;&#47785;&#47197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../&#44396;&#50557;PPT/22&#50500;&#44032;/&#50500;&#44032;.pptx" TargetMode="External"/><Relationship Id="rId115" Type="http://schemas.openxmlformats.org/officeDocument/2006/relationships/image" Target="../media/image43.png"/><Relationship Id="rId131" Type="http://schemas.openxmlformats.org/officeDocument/2006/relationships/image" Target="../media/image51.png"/><Relationship Id="rId136" Type="http://schemas.openxmlformats.org/officeDocument/2006/relationships/hyperlink" Target="../../&#44396;&#50557;PPT/35&#54616;&#48149;&#44397;/&#54616;&#48149;&#44397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56%20&#46356;&#46020;&#49436;/&#46356;&#46020;&#49436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../../&#44396;&#50557;PPT/08&#47355;&#44592;/&#47355;&#44592;.pptx" TargetMode="External"/><Relationship Id="rId152" Type="http://schemas.openxmlformats.org/officeDocument/2006/relationships/hyperlink" Target="../43%20&#50836;&#54620;&#48373;&#51020;/&#50836;&#54620;&#48373;&#51020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64%20&#50836;&#54620;&#49340;&#49436;/&#50836;&#54620;&#49340;&#49436;1&#51109;.pptx" TargetMode="External"/><Relationship Id="rId199" Type="http://schemas.openxmlformats.org/officeDocument/2006/relationships/image" Target="../media/image85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image" Target="../media/image3.png"/><Relationship Id="rId56" Type="http://schemas.openxmlformats.org/officeDocument/2006/relationships/hyperlink" Target="&#47196;&#47560;&#49436;12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../&#44396;&#50557;PPT/17&#50640;&#49828;&#45908;/&#50640;&#49828;&#45908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../../&#44396;&#50557;PPT/30&#50500;&#47784;&#49828;/&#50500;&#47784;&#49828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51%20&#44264;&#47196;&#49352;&#49436;/&#44264;&#47196;&#4935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../../&#44396;&#50557;PPT/03&#47112;&#50948;&#44592;/&#47112;&#50948;&#44592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../&#44396;&#50557;PPT/16&#45712;&#54756;&#48120;&#50556;/&#45712;&#54756;&#48120;&#50556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../&#44396;&#50557;PPT/38&#49828;&#44032;&#47028;/&#49828;&#44032;&#47028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59%20&#50556;&#44256;&#48372;&#49436;/&#50556;&#44256;&#48372;&#49436;.pptx" TargetMode="External"/><Relationship Id="rId189" Type="http://schemas.openxmlformats.org/officeDocument/2006/relationships/image" Target="../media/image80.png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hyperlink" Target="&#47196;&#47560;&#49436;07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../&#44396;&#50557;PPT/25&#50696;&#47112;&#48120;&#50556;&#50528;&#44032;/&#50696;&#47112;&#48120;&#50556;&#50528;&#44032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46%20&#44256;&#47536;&#46020;&#51204;&#49436;/&#44256;&#47536;&#46020;&#51204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6.png"/><Relationship Id="rId62" Type="http://schemas.openxmlformats.org/officeDocument/2006/relationships/hyperlink" Target="&#47196;&#47560;&#49436;15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../&#44396;&#50557;PPT/12&#50676;&#50773;&#44592;&#54616;/&#50676;&#50773;&#44592;&#54616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../&#44396;&#50557;PPT/33&#48120;&#44032;/&#48120;&#44032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54%20&#46356;&#47784;&#45936;&#51204;&#49436;/&#46356;&#47784;&#45936;&#51204;&#49436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190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2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../&#44396;&#50557;PPT/20&#51104;&#50616;/&#51104;&#50616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hyperlink" Target="&#47196;&#47560;&#49436;10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../../&#44396;&#50557;PPT/06&#50668;&#54840;&#49688;&#50500;/&#50668;&#54840;&#49688;&#50500;.pptx" TargetMode="External"/><Relationship Id="rId94" Type="http://schemas.openxmlformats.org/officeDocument/2006/relationships/hyperlink" Target="../../&#44396;&#50557;PPT/14&#50669;&#45824;&#54616;/&#50669;&#45824;&#54616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../&#44396;&#50557;PPT/28&#54840;&#49464;&#50500;/&#54840;&#49464;&#50500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41%20&#47560;&#44032;&#48373;&#51020;/&#47560;&#44032;&#48373;&#51020;.pptx" TargetMode="External"/><Relationship Id="rId164" Type="http://schemas.openxmlformats.org/officeDocument/2006/relationships/hyperlink" Target="../49%20&#50640;&#48288;&#49548;&#49436;/&#50640;&#48288;&#49548;&#49436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4.xml"/><Relationship Id="rId47" Type="http://schemas.openxmlformats.org/officeDocument/2006/relationships/image" Target="../media/image9.png"/><Relationship Id="rId68" Type="http://schemas.openxmlformats.org/officeDocument/2006/relationships/hyperlink" Target="../../&#44396;&#50557;PPT/02&#52636;&#50528;&#44413;&#44592;/&#52636;&#50528;&#44413;&#44592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../&#44396;&#50557;PPT/23&#51060;&#49324;&#50556;/&#51060;&#49324;&#50556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44%20&#49324;&#46020;&#54665;&#51204;/&#49324;&#46020;&#54665;&#51204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65%20&#50976;&#45796;&#49436;/&#50976;&#45796;&#49436;1&#51109;.pptx" TargetMode="External"/><Relationship Id="rId200" Type="http://schemas.openxmlformats.org/officeDocument/2006/relationships/image" Target="../media/image114.png"/><Relationship Id="rId16" Type="http://schemas.openxmlformats.org/officeDocument/2006/relationships/slide" Target="slide8.xml"/><Relationship Id="rId37" Type="http://schemas.openxmlformats.org/officeDocument/2006/relationships/image" Target="../media/image4.png"/><Relationship Id="rId58" Type="http://schemas.openxmlformats.org/officeDocument/2006/relationships/hyperlink" Target="&#47196;&#47560;&#49436;13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../&#44396;&#50557;PPT/18&#50853;&#44592;/&#50853;&#44592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../&#44396;&#50557;PPT/39&#47568;&#46972;&#44592;/&#47568;&#46972;&#44592;.pptx" TargetMode="External"/><Relationship Id="rId90" Type="http://schemas.openxmlformats.org/officeDocument/2006/relationships/hyperlink" Target="../../&#44396;&#50557;PPT/11&#50676;&#50773;&#44592;&#49345;/&#50676;&#50773;&#44592;&#49345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slide" Target="slide15.xml"/><Relationship Id="rId48" Type="http://schemas.openxmlformats.org/officeDocument/2006/relationships/hyperlink" Target="&#47196;&#47560;&#49436;08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../&#44396;&#50557;PPT/34&#45208;&#54996;/&#45208;&#54996;.pptx" TargetMode="External"/><Relationship Id="rId80" Type="http://schemas.openxmlformats.org/officeDocument/2006/relationships/hyperlink" Target="../../&#44396;&#50557;PPT/07&#49324;&#49324;&#44592;/&#49324;&#49324;&#44592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55%20&#46356;&#47784;&#45936;&#54980;&#49436;/&#46356;&#47784;&#45936;&#54980;&#49436;.pptx" TargetMode="External"/><Relationship Id="rId197" Type="http://schemas.openxmlformats.org/officeDocument/2006/relationships/image" Target="../media/image84.png"/><Relationship Id="rId17" Type="http://schemas.openxmlformats.org/officeDocument/2006/relationships/slide" Target="slide28.xml"/><Relationship Id="rId38" Type="http://schemas.openxmlformats.org/officeDocument/2006/relationships/hyperlink" Target="&#47196;&#47560;&#49436;03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../&#44396;&#50557;PPT/29&#50836;&#50648;/&#50836;&#50648;.pptx" TargetMode="External"/><Relationship Id="rId70" Type="http://schemas.openxmlformats.org/officeDocument/2006/relationships/hyperlink" Target="../../&#44396;&#50557;PPT/01&#52285;&#49464;&#44592;/&#52285;&#49464;&#44592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50%20&#48716;&#47549;&#48372;&#49436;/&#48716;&#47549;&#48372;&#49436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6.xml"/><Relationship Id="rId49" Type="http://schemas.openxmlformats.org/officeDocument/2006/relationships/image" Target="../media/image10.png"/><Relationship Id="rId114" Type="http://schemas.openxmlformats.org/officeDocument/2006/relationships/hyperlink" Target="../../&#44396;&#50557;PPT/24&#50696;&#47112;&#48120;&#50556;/&#50696;&#47112;&#48120;&#50556;.pptx" TargetMode="External"/><Relationship Id="rId60" Type="http://schemas.openxmlformats.org/officeDocument/2006/relationships/hyperlink" Target="&#47196;&#47560;&#49436;14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45%20&#47196;&#47560;&#49436;/&#47196;&#47560;&#49436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5.png"/><Relationship Id="rId50" Type="http://schemas.openxmlformats.org/officeDocument/2006/relationships/hyperlink" Target="&#47196;&#47560;&#49436;09&#51109;.pptx" TargetMode="External"/><Relationship Id="rId104" Type="http://schemas.openxmlformats.org/officeDocument/2006/relationships/hyperlink" Target="../../&#44396;&#50557;PPT/19&#49884;&#54200;/&#49884;&#54200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&#47560;&#53468;&#48373;&#51020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61%20&#48288;&#46300;&#47196;&#54980;&#49436;/&#48288;&#46300;&#47196;&#54980;&#49436;.pptx" TargetMode="External"/></Relationships>
</file>

<file path=ppt/slides/_rels/slide3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30.xml"/><Relationship Id="rId42" Type="http://schemas.openxmlformats.org/officeDocument/2006/relationships/hyperlink" Target="&#47196;&#47560;&#49436;05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../&#44396;&#50557;PPT/09&#49324;&#47924;&#50648;&#49345;/&#49324;&#47924;&#50648;&#49345;.pptx" TargetMode="External"/><Relationship Id="rId138" Type="http://schemas.openxmlformats.org/officeDocument/2006/relationships/hyperlink" Target="../../&#44396;&#50557;PPT/36&#49828;&#48148;&#45264;/&#49828;&#48148;&#45264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52%20&#45936;&#49332;&#47196;&#45768;&#44032;&#51204;&#49436;/&#45936;&#49332;&#47196;&#45768;&#44032;&#51204;&#49436;.pptx" TargetMode="External"/><Relationship Id="rId191" Type="http://schemas.openxmlformats.org/officeDocument/2006/relationships/image" Target="../media/image81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image" Target="../media/image12.png"/><Relationship Id="rId74" Type="http://schemas.openxmlformats.org/officeDocument/2006/relationships/hyperlink" Target="../../&#44396;&#50557;PPT/04&#48124;&#49688;&#44592;/&#48124;&#49688;&#44592;.pptx" TargetMode="External"/><Relationship Id="rId128" Type="http://schemas.openxmlformats.org/officeDocument/2006/relationships/hyperlink" Target="../../&#44396;&#50557;PPT/31&#50724;&#48148;&#45852;/&#50724;&#48148;&#45852;1&#51109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47%20&#44256;&#47536;&#46020;&#54980;&#49436;/&#44256;&#47536;&#46020;&#54980;&#49436;.pptx" TargetMode="External"/><Relationship Id="rId181" Type="http://schemas.openxmlformats.org/officeDocument/2006/relationships/image" Target="../media/image76.png"/><Relationship Id="rId22" Type="http://schemas.openxmlformats.org/officeDocument/2006/relationships/slide" Target="slide11.xml"/><Relationship Id="rId43" Type="http://schemas.openxmlformats.org/officeDocument/2006/relationships/image" Target="../media/image7.png"/><Relationship Id="rId64" Type="http://schemas.openxmlformats.org/officeDocument/2006/relationships/hyperlink" Target="&#47196;&#47560;&#49436;16&#51109;.pptx" TargetMode="External"/><Relationship Id="rId118" Type="http://schemas.openxmlformats.org/officeDocument/2006/relationships/hyperlink" Target="../../&#44396;&#50557;PPT/26&#50640;&#49828;&#44180;/&#50640;&#49828;&#44180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42%20&#45572;&#44032;&#48373;&#51020;/&#45572;&#44032;&#48373;&#51020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hyperlink" Target="../../&#44396;&#50557;PPT/21&#51204;&#46020;&#49436;/&#51204;&#46020;&#49436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47196;&#47560;&#49436;11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../&#44396;&#50557;PPT/15&#50640;&#49828;&#46972;/&#50640;&#49828;&#46972;.pptx" TargetMode="External"/><Relationship Id="rId140" Type="http://schemas.openxmlformats.org/officeDocument/2006/relationships/hyperlink" Target="../../&#44396;&#50557;PPT/37&#54617;&#44060;/&#54617;&#44060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5.png"/><Relationship Id="rId44" Type="http://schemas.openxmlformats.org/officeDocument/2006/relationships/hyperlink" Target="&#47196;&#47560;&#49436;06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../../&#44396;&#50557;PPT/10&#49324;&#47924;&#50648;&#54616;/&#49324;&#47924;&#50648;&#54616;.pptx" TargetMode="External"/><Relationship Id="rId130" Type="http://schemas.openxmlformats.org/officeDocument/2006/relationships/hyperlink" Target="../../&#44396;&#50557;PPT/32&#50836;&#45208;/&#50836;&#45208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53%20&#45936;&#49332;&#47196;&#45768;&#44032;&#54980;&#49436;/&#45936;&#49332;&#47196;&#45768;&#44032;&#54980;&#49436;.pptx" TargetMode="External"/><Relationship Id="rId193" Type="http://schemas.openxmlformats.org/officeDocument/2006/relationships/image" Target="../media/image82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hyperlink" Target="&#47196;&#47560;&#49436;01&#51109;.pptx" TargetMode="External"/><Relationship Id="rId55" Type="http://schemas.openxmlformats.org/officeDocument/2006/relationships/image" Target="../media/image13.png"/><Relationship Id="rId76" Type="http://schemas.openxmlformats.org/officeDocument/2006/relationships/hyperlink" Target="../../&#44396;&#50557;PPT/05&#49888;&#47749;&#44592;/&#49888;&#47749;&#44592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../&#44396;&#50557;PPT/27&#45796;&#45768;&#50648;/&#45796;&#45768;&#50648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71" Type="http://schemas.openxmlformats.org/officeDocument/2006/relationships/image" Target="../media/image21.png"/><Relationship Id="rId92" Type="http://schemas.openxmlformats.org/officeDocument/2006/relationships/hyperlink" Target="../../&#44396;&#50557;PPT/13&#50669;&#45824;&#49345;/&#50669;&#45824;&#49345;.pptx" TargetMode="External"/><Relationship Id="rId162" Type="http://schemas.openxmlformats.org/officeDocument/2006/relationships/hyperlink" Target="../48%20&#44040;&#46972;&#46356;&#50500;&#49436;/&#44040;&#46972;&#46356;&#50500;&#49436;.pptx" TargetMode="External"/><Relationship Id="rId183" Type="http://schemas.openxmlformats.org/officeDocument/2006/relationships/image" Target="../media/image77.png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hyperlink" Target="&#47196;&#47560;&#49436;04&#51109;.pptx" TargetMode="External"/><Relationship Id="rId45" Type="http://schemas.openxmlformats.org/officeDocument/2006/relationships/image" Target="../media/image8.png"/><Relationship Id="rId66" Type="http://schemas.openxmlformats.org/officeDocument/2006/relationships/hyperlink" Target="../../&#44396;-&#49888;&#50557;%20&#49457;&#44221;&#47785;&#47197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../&#44396;&#50557;PPT/22&#50500;&#44032;/&#50500;&#44032;.pptx" TargetMode="External"/><Relationship Id="rId115" Type="http://schemas.openxmlformats.org/officeDocument/2006/relationships/image" Target="../media/image43.png"/><Relationship Id="rId131" Type="http://schemas.openxmlformats.org/officeDocument/2006/relationships/image" Target="../media/image51.png"/><Relationship Id="rId136" Type="http://schemas.openxmlformats.org/officeDocument/2006/relationships/hyperlink" Target="../../&#44396;&#50557;PPT/35&#54616;&#48149;&#44397;/&#54616;&#48149;&#44397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56%20&#46356;&#46020;&#49436;/&#46356;&#46020;&#49436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../../&#44396;&#50557;PPT/08&#47355;&#44592;/&#47355;&#44592;.pptx" TargetMode="External"/><Relationship Id="rId152" Type="http://schemas.openxmlformats.org/officeDocument/2006/relationships/hyperlink" Target="../43%20&#50836;&#54620;&#48373;&#51020;/&#50836;&#54620;&#48373;&#51020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64%20&#50836;&#54620;&#49340;&#49436;/&#50836;&#54620;&#49340;&#49436;1&#51109;.pptx" TargetMode="External"/><Relationship Id="rId199" Type="http://schemas.openxmlformats.org/officeDocument/2006/relationships/image" Target="../media/image85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image" Target="../media/image3.png"/><Relationship Id="rId56" Type="http://schemas.openxmlformats.org/officeDocument/2006/relationships/hyperlink" Target="&#47196;&#47560;&#49436;12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../&#44396;&#50557;PPT/17&#50640;&#49828;&#45908;/&#50640;&#49828;&#45908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../../&#44396;&#50557;PPT/30&#50500;&#47784;&#49828;/&#50500;&#47784;&#49828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51%20&#44264;&#47196;&#49352;&#49436;/&#44264;&#47196;&#4935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../../&#44396;&#50557;PPT/03&#47112;&#50948;&#44592;/&#47112;&#50948;&#44592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../&#44396;&#50557;PPT/16&#45712;&#54756;&#48120;&#50556;/&#45712;&#54756;&#48120;&#50556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../&#44396;&#50557;PPT/38&#49828;&#44032;&#47028;/&#49828;&#44032;&#47028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59%20&#50556;&#44256;&#48372;&#49436;/&#50556;&#44256;&#48372;&#49436;.pptx" TargetMode="External"/><Relationship Id="rId189" Type="http://schemas.openxmlformats.org/officeDocument/2006/relationships/image" Target="../media/image80.png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hyperlink" Target="&#47196;&#47560;&#49436;07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../&#44396;&#50557;PPT/25&#50696;&#47112;&#48120;&#50556;&#50528;&#44032;/&#50696;&#47112;&#48120;&#50556;&#50528;&#44032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46%20&#44256;&#47536;&#46020;&#51204;&#49436;/&#44256;&#47536;&#46020;&#51204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6.png"/><Relationship Id="rId62" Type="http://schemas.openxmlformats.org/officeDocument/2006/relationships/hyperlink" Target="&#47196;&#47560;&#49436;15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../&#44396;&#50557;PPT/12&#50676;&#50773;&#44592;&#54616;/&#50676;&#50773;&#44592;&#54616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../&#44396;&#50557;PPT/33&#48120;&#44032;/&#48120;&#44032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54%20&#46356;&#47784;&#45936;&#51204;&#49436;/&#46356;&#47784;&#45936;&#51204;&#49436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190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2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../&#44396;&#50557;PPT/20&#51104;&#50616;/&#51104;&#50616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hyperlink" Target="&#47196;&#47560;&#49436;10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../../&#44396;&#50557;PPT/06&#50668;&#54840;&#49688;&#50500;/&#50668;&#54840;&#49688;&#50500;.pptx" TargetMode="External"/><Relationship Id="rId94" Type="http://schemas.openxmlformats.org/officeDocument/2006/relationships/hyperlink" Target="../../&#44396;&#50557;PPT/14&#50669;&#45824;&#54616;/&#50669;&#45824;&#54616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../&#44396;&#50557;PPT/28&#54840;&#49464;&#50500;/&#54840;&#49464;&#50500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41%20&#47560;&#44032;&#48373;&#51020;/&#47560;&#44032;&#48373;&#51020;.pptx" TargetMode="External"/><Relationship Id="rId164" Type="http://schemas.openxmlformats.org/officeDocument/2006/relationships/hyperlink" Target="../49%20&#50640;&#48288;&#49548;&#49436;/&#50640;&#48288;&#49548;&#49436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4.xml"/><Relationship Id="rId47" Type="http://schemas.openxmlformats.org/officeDocument/2006/relationships/image" Target="../media/image9.png"/><Relationship Id="rId68" Type="http://schemas.openxmlformats.org/officeDocument/2006/relationships/hyperlink" Target="../../&#44396;&#50557;PPT/02&#52636;&#50528;&#44413;&#44592;/&#52636;&#50528;&#44413;&#44592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../&#44396;&#50557;PPT/23&#51060;&#49324;&#50556;/&#51060;&#49324;&#50556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44%20&#49324;&#46020;&#54665;&#51204;/&#49324;&#46020;&#54665;&#51204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65%20&#50976;&#45796;&#49436;/&#50976;&#45796;&#49436;1&#51109;.pptx" TargetMode="External"/><Relationship Id="rId200" Type="http://schemas.openxmlformats.org/officeDocument/2006/relationships/image" Target="../media/image115.png"/><Relationship Id="rId16" Type="http://schemas.openxmlformats.org/officeDocument/2006/relationships/slide" Target="slide8.xml"/><Relationship Id="rId37" Type="http://schemas.openxmlformats.org/officeDocument/2006/relationships/image" Target="../media/image4.png"/><Relationship Id="rId58" Type="http://schemas.openxmlformats.org/officeDocument/2006/relationships/hyperlink" Target="&#47196;&#47560;&#49436;13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../&#44396;&#50557;PPT/18&#50853;&#44592;/&#50853;&#44592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../&#44396;&#50557;PPT/39&#47568;&#46972;&#44592;/&#47568;&#46972;&#44592;.pptx" TargetMode="External"/><Relationship Id="rId90" Type="http://schemas.openxmlformats.org/officeDocument/2006/relationships/hyperlink" Target="../../&#44396;&#50557;PPT/11&#50676;&#50773;&#44592;&#49345;/&#50676;&#50773;&#44592;&#49345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slide" Target="slide15.xml"/><Relationship Id="rId48" Type="http://schemas.openxmlformats.org/officeDocument/2006/relationships/hyperlink" Target="&#47196;&#47560;&#49436;08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../&#44396;&#50557;PPT/34&#45208;&#54996;/&#45208;&#54996;.pptx" TargetMode="External"/><Relationship Id="rId80" Type="http://schemas.openxmlformats.org/officeDocument/2006/relationships/hyperlink" Target="../../&#44396;&#50557;PPT/07&#49324;&#49324;&#44592;/&#49324;&#49324;&#44592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55%20&#46356;&#47784;&#45936;&#54980;&#49436;/&#46356;&#47784;&#45936;&#54980;&#49436;.pptx" TargetMode="External"/><Relationship Id="rId197" Type="http://schemas.openxmlformats.org/officeDocument/2006/relationships/image" Target="../media/image84.png"/><Relationship Id="rId17" Type="http://schemas.openxmlformats.org/officeDocument/2006/relationships/slide" Target="slide28.xml"/><Relationship Id="rId38" Type="http://schemas.openxmlformats.org/officeDocument/2006/relationships/hyperlink" Target="&#47196;&#47560;&#49436;03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../&#44396;&#50557;PPT/29&#50836;&#50648;/&#50836;&#50648;.pptx" TargetMode="External"/><Relationship Id="rId70" Type="http://schemas.openxmlformats.org/officeDocument/2006/relationships/hyperlink" Target="../../&#44396;&#50557;PPT/01&#52285;&#49464;&#44592;/&#52285;&#49464;&#44592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50%20&#48716;&#47549;&#48372;&#49436;/&#48716;&#47549;&#48372;&#49436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6.xml"/><Relationship Id="rId49" Type="http://schemas.openxmlformats.org/officeDocument/2006/relationships/image" Target="../media/image10.png"/><Relationship Id="rId114" Type="http://schemas.openxmlformats.org/officeDocument/2006/relationships/hyperlink" Target="../../&#44396;&#50557;PPT/24&#50696;&#47112;&#48120;&#50556;/&#50696;&#47112;&#48120;&#50556;.pptx" TargetMode="External"/><Relationship Id="rId60" Type="http://schemas.openxmlformats.org/officeDocument/2006/relationships/hyperlink" Target="&#47196;&#47560;&#49436;14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45%20&#47196;&#47560;&#49436;/&#47196;&#47560;&#49436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5.png"/><Relationship Id="rId50" Type="http://schemas.openxmlformats.org/officeDocument/2006/relationships/hyperlink" Target="&#47196;&#47560;&#49436;09&#51109;.pptx" TargetMode="External"/><Relationship Id="rId104" Type="http://schemas.openxmlformats.org/officeDocument/2006/relationships/hyperlink" Target="../../&#44396;&#50557;PPT/19&#49884;&#54200;/&#49884;&#54200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&#47560;&#53468;&#48373;&#51020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61%20&#48288;&#46300;&#47196;&#54980;&#49436;/&#48288;&#46300;&#47196;&#54980;&#49436;.pptx" TargetMode="External"/></Relationships>
</file>

<file path=ppt/slides/_rels/slide3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30.xml"/><Relationship Id="rId42" Type="http://schemas.openxmlformats.org/officeDocument/2006/relationships/hyperlink" Target="&#47196;&#47560;&#49436;05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../&#44396;&#50557;PPT/09&#49324;&#47924;&#50648;&#49345;/&#49324;&#47924;&#50648;&#49345;.pptx" TargetMode="External"/><Relationship Id="rId138" Type="http://schemas.openxmlformats.org/officeDocument/2006/relationships/hyperlink" Target="../../&#44396;&#50557;PPT/36&#49828;&#48148;&#45264;/&#49828;&#48148;&#45264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52%20&#45936;&#49332;&#47196;&#45768;&#44032;&#51204;&#49436;/&#45936;&#49332;&#47196;&#45768;&#44032;&#51204;&#49436;.pptx" TargetMode="External"/><Relationship Id="rId191" Type="http://schemas.openxmlformats.org/officeDocument/2006/relationships/image" Target="../media/image81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image" Target="../media/image12.png"/><Relationship Id="rId74" Type="http://schemas.openxmlformats.org/officeDocument/2006/relationships/hyperlink" Target="../../&#44396;&#50557;PPT/04&#48124;&#49688;&#44592;/&#48124;&#49688;&#44592;.pptx" TargetMode="External"/><Relationship Id="rId128" Type="http://schemas.openxmlformats.org/officeDocument/2006/relationships/hyperlink" Target="../../&#44396;&#50557;PPT/31&#50724;&#48148;&#45852;/&#50724;&#48148;&#45852;1&#51109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47%20&#44256;&#47536;&#46020;&#54980;&#49436;/&#44256;&#47536;&#46020;&#54980;&#49436;.pptx" TargetMode="External"/><Relationship Id="rId181" Type="http://schemas.openxmlformats.org/officeDocument/2006/relationships/image" Target="../media/image76.png"/><Relationship Id="rId22" Type="http://schemas.openxmlformats.org/officeDocument/2006/relationships/slide" Target="slide11.xml"/><Relationship Id="rId43" Type="http://schemas.openxmlformats.org/officeDocument/2006/relationships/image" Target="../media/image7.png"/><Relationship Id="rId64" Type="http://schemas.openxmlformats.org/officeDocument/2006/relationships/hyperlink" Target="&#47196;&#47560;&#49436;16&#51109;.pptx" TargetMode="External"/><Relationship Id="rId118" Type="http://schemas.openxmlformats.org/officeDocument/2006/relationships/hyperlink" Target="../../&#44396;&#50557;PPT/26&#50640;&#49828;&#44180;/&#50640;&#49828;&#44180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42%20&#45572;&#44032;&#48373;&#51020;/&#45572;&#44032;&#48373;&#51020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hyperlink" Target="../../&#44396;&#50557;PPT/21&#51204;&#46020;&#49436;/&#51204;&#46020;&#49436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47196;&#47560;&#49436;11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../&#44396;&#50557;PPT/15&#50640;&#49828;&#46972;/&#50640;&#49828;&#46972;.pptx" TargetMode="External"/><Relationship Id="rId140" Type="http://schemas.openxmlformats.org/officeDocument/2006/relationships/hyperlink" Target="../../&#44396;&#50557;PPT/37&#54617;&#44060;/&#54617;&#44060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5.png"/><Relationship Id="rId44" Type="http://schemas.openxmlformats.org/officeDocument/2006/relationships/hyperlink" Target="&#47196;&#47560;&#49436;06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../../&#44396;&#50557;PPT/10&#49324;&#47924;&#50648;&#54616;/&#49324;&#47924;&#50648;&#54616;.pptx" TargetMode="External"/><Relationship Id="rId130" Type="http://schemas.openxmlformats.org/officeDocument/2006/relationships/hyperlink" Target="../../&#44396;&#50557;PPT/32&#50836;&#45208;/&#50836;&#45208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53%20&#45936;&#49332;&#47196;&#45768;&#44032;&#54980;&#49436;/&#45936;&#49332;&#47196;&#45768;&#44032;&#54980;&#49436;.pptx" TargetMode="External"/><Relationship Id="rId193" Type="http://schemas.openxmlformats.org/officeDocument/2006/relationships/image" Target="../media/image82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hyperlink" Target="&#47196;&#47560;&#49436;01&#51109;.pptx" TargetMode="External"/><Relationship Id="rId55" Type="http://schemas.openxmlformats.org/officeDocument/2006/relationships/image" Target="../media/image13.png"/><Relationship Id="rId76" Type="http://schemas.openxmlformats.org/officeDocument/2006/relationships/hyperlink" Target="../../&#44396;&#50557;PPT/05&#49888;&#47749;&#44592;/&#49888;&#47749;&#44592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../&#44396;&#50557;PPT/27&#45796;&#45768;&#50648;/&#45796;&#45768;&#50648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71" Type="http://schemas.openxmlformats.org/officeDocument/2006/relationships/image" Target="../media/image21.png"/><Relationship Id="rId92" Type="http://schemas.openxmlformats.org/officeDocument/2006/relationships/hyperlink" Target="../../&#44396;&#50557;PPT/13&#50669;&#45824;&#49345;/&#50669;&#45824;&#49345;.pptx" TargetMode="External"/><Relationship Id="rId162" Type="http://schemas.openxmlformats.org/officeDocument/2006/relationships/hyperlink" Target="../48%20&#44040;&#46972;&#46356;&#50500;&#49436;/&#44040;&#46972;&#46356;&#50500;&#49436;.pptx" TargetMode="External"/><Relationship Id="rId183" Type="http://schemas.openxmlformats.org/officeDocument/2006/relationships/image" Target="../media/image77.png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hyperlink" Target="&#47196;&#47560;&#49436;04&#51109;.pptx" TargetMode="External"/><Relationship Id="rId45" Type="http://schemas.openxmlformats.org/officeDocument/2006/relationships/image" Target="../media/image8.png"/><Relationship Id="rId66" Type="http://schemas.openxmlformats.org/officeDocument/2006/relationships/hyperlink" Target="../../&#44396;-&#49888;&#50557;%20&#49457;&#44221;&#47785;&#47197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../&#44396;&#50557;PPT/22&#50500;&#44032;/&#50500;&#44032;.pptx" TargetMode="External"/><Relationship Id="rId115" Type="http://schemas.openxmlformats.org/officeDocument/2006/relationships/image" Target="../media/image43.png"/><Relationship Id="rId131" Type="http://schemas.openxmlformats.org/officeDocument/2006/relationships/image" Target="../media/image51.png"/><Relationship Id="rId136" Type="http://schemas.openxmlformats.org/officeDocument/2006/relationships/hyperlink" Target="../../&#44396;&#50557;PPT/35&#54616;&#48149;&#44397;/&#54616;&#48149;&#44397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56%20&#46356;&#46020;&#49436;/&#46356;&#46020;&#49436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../../&#44396;&#50557;PPT/08&#47355;&#44592;/&#47355;&#44592;.pptx" TargetMode="External"/><Relationship Id="rId152" Type="http://schemas.openxmlformats.org/officeDocument/2006/relationships/hyperlink" Target="../43%20&#50836;&#54620;&#48373;&#51020;/&#50836;&#54620;&#48373;&#51020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64%20&#50836;&#54620;&#49340;&#49436;/&#50836;&#54620;&#49340;&#49436;1&#51109;.pptx" TargetMode="External"/><Relationship Id="rId199" Type="http://schemas.openxmlformats.org/officeDocument/2006/relationships/image" Target="../media/image85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image" Target="../media/image3.png"/><Relationship Id="rId56" Type="http://schemas.openxmlformats.org/officeDocument/2006/relationships/hyperlink" Target="&#47196;&#47560;&#49436;12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../&#44396;&#50557;PPT/17&#50640;&#49828;&#45908;/&#50640;&#49828;&#45908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../../&#44396;&#50557;PPT/30&#50500;&#47784;&#49828;/&#50500;&#47784;&#49828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51%20&#44264;&#47196;&#49352;&#49436;/&#44264;&#47196;&#4935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../../&#44396;&#50557;PPT/03&#47112;&#50948;&#44592;/&#47112;&#50948;&#44592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../&#44396;&#50557;PPT/16&#45712;&#54756;&#48120;&#50556;/&#45712;&#54756;&#48120;&#50556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../&#44396;&#50557;PPT/38&#49828;&#44032;&#47028;/&#49828;&#44032;&#47028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59%20&#50556;&#44256;&#48372;&#49436;/&#50556;&#44256;&#48372;&#49436;.pptx" TargetMode="External"/><Relationship Id="rId189" Type="http://schemas.openxmlformats.org/officeDocument/2006/relationships/image" Target="../media/image80.png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hyperlink" Target="&#47196;&#47560;&#49436;07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../&#44396;&#50557;PPT/25&#50696;&#47112;&#48120;&#50556;&#50528;&#44032;/&#50696;&#47112;&#48120;&#50556;&#50528;&#44032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46%20&#44256;&#47536;&#46020;&#51204;&#49436;/&#44256;&#47536;&#46020;&#51204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6.png"/><Relationship Id="rId62" Type="http://schemas.openxmlformats.org/officeDocument/2006/relationships/hyperlink" Target="&#47196;&#47560;&#49436;15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../&#44396;&#50557;PPT/12&#50676;&#50773;&#44592;&#54616;/&#50676;&#50773;&#44592;&#54616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../&#44396;&#50557;PPT/33&#48120;&#44032;/&#48120;&#44032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54%20&#46356;&#47784;&#45936;&#51204;&#49436;/&#46356;&#47784;&#45936;&#51204;&#49436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190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2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../&#44396;&#50557;PPT/20&#51104;&#50616;/&#51104;&#50616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hyperlink" Target="&#47196;&#47560;&#49436;10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../../&#44396;&#50557;PPT/06&#50668;&#54840;&#49688;&#50500;/&#50668;&#54840;&#49688;&#50500;.pptx" TargetMode="External"/><Relationship Id="rId94" Type="http://schemas.openxmlformats.org/officeDocument/2006/relationships/hyperlink" Target="../../&#44396;&#50557;PPT/14&#50669;&#45824;&#54616;/&#50669;&#45824;&#54616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../&#44396;&#50557;PPT/28&#54840;&#49464;&#50500;/&#54840;&#49464;&#50500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41%20&#47560;&#44032;&#48373;&#51020;/&#47560;&#44032;&#48373;&#51020;.pptx" TargetMode="External"/><Relationship Id="rId164" Type="http://schemas.openxmlformats.org/officeDocument/2006/relationships/hyperlink" Target="../49%20&#50640;&#48288;&#49548;&#49436;/&#50640;&#48288;&#49548;&#49436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4.xml"/><Relationship Id="rId47" Type="http://schemas.openxmlformats.org/officeDocument/2006/relationships/image" Target="../media/image9.png"/><Relationship Id="rId68" Type="http://schemas.openxmlformats.org/officeDocument/2006/relationships/hyperlink" Target="../../&#44396;&#50557;PPT/02&#52636;&#50528;&#44413;&#44592;/&#52636;&#50528;&#44413;&#44592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../&#44396;&#50557;PPT/23&#51060;&#49324;&#50556;/&#51060;&#49324;&#50556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44%20&#49324;&#46020;&#54665;&#51204;/&#49324;&#46020;&#54665;&#51204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65%20&#50976;&#45796;&#49436;/&#50976;&#45796;&#49436;1&#51109;.pptx" TargetMode="External"/><Relationship Id="rId200" Type="http://schemas.openxmlformats.org/officeDocument/2006/relationships/image" Target="../media/image116.png"/><Relationship Id="rId16" Type="http://schemas.openxmlformats.org/officeDocument/2006/relationships/slide" Target="slide8.xml"/><Relationship Id="rId37" Type="http://schemas.openxmlformats.org/officeDocument/2006/relationships/image" Target="../media/image4.png"/><Relationship Id="rId58" Type="http://schemas.openxmlformats.org/officeDocument/2006/relationships/hyperlink" Target="&#47196;&#47560;&#49436;13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../&#44396;&#50557;PPT/18&#50853;&#44592;/&#50853;&#44592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../&#44396;&#50557;PPT/39&#47568;&#46972;&#44592;/&#47568;&#46972;&#44592;.pptx" TargetMode="External"/><Relationship Id="rId90" Type="http://schemas.openxmlformats.org/officeDocument/2006/relationships/hyperlink" Target="../../&#44396;&#50557;PPT/11&#50676;&#50773;&#44592;&#49345;/&#50676;&#50773;&#44592;&#49345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slide" Target="slide15.xml"/><Relationship Id="rId48" Type="http://schemas.openxmlformats.org/officeDocument/2006/relationships/hyperlink" Target="&#47196;&#47560;&#49436;08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../&#44396;&#50557;PPT/34&#45208;&#54996;/&#45208;&#54996;.pptx" TargetMode="External"/><Relationship Id="rId80" Type="http://schemas.openxmlformats.org/officeDocument/2006/relationships/hyperlink" Target="../../&#44396;&#50557;PPT/07&#49324;&#49324;&#44592;/&#49324;&#49324;&#44592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55%20&#46356;&#47784;&#45936;&#54980;&#49436;/&#46356;&#47784;&#45936;&#54980;&#49436;.pptx" TargetMode="External"/><Relationship Id="rId197" Type="http://schemas.openxmlformats.org/officeDocument/2006/relationships/image" Target="../media/image84.png"/><Relationship Id="rId17" Type="http://schemas.openxmlformats.org/officeDocument/2006/relationships/slide" Target="slide28.xml"/><Relationship Id="rId38" Type="http://schemas.openxmlformats.org/officeDocument/2006/relationships/hyperlink" Target="&#47196;&#47560;&#49436;03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../&#44396;&#50557;PPT/29&#50836;&#50648;/&#50836;&#50648;.pptx" TargetMode="External"/><Relationship Id="rId70" Type="http://schemas.openxmlformats.org/officeDocument/2006/relationships/hyperlink" Target="../../&#44396;&#50557;PPT/01&#52285;&#49464;&#44592;/&#52285;&#49464;&#44592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50%20&#48716;&#47549;&#48372;&#49436;/&#48716;&#47549;&#48372;&#49436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6.xml"/><Relationship Id="rId49" Type="http://schemas.openxmlformats.org/officeDocument/2006/relationships/image" Target="../media/image10.png"/><Relationship Id="rId114" Type="http://schemas.openxmlformats.org/officeDocument/2006/relationships/hyperlink" Target="../../&#44396;&#50557;PPT/24&#50696;&#47112;&#48120;&#50556;/&#50696;&#47112;&#48120;&#50556;.pptx" TargetMode="External"/><Relationship Id="rId60" Type="http://schemas.openxmlformats.org/officeDocument/2006/relationships/hyperlink" Target="&#47196;&#47560;&#49436;14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45%20&#47196;&#47560;&#49436;/&#47196;&#47560;&#49436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5.png"/><Relationship Id="rId50" Type="http://schemas.openxmlformats.org/officeDocument/2006/relationships/hyperlink" Target="&#47196;&#47560;&#49436;09&#51109;.pptx" TargetMode="External"/><Relationship Id="rId104" Type="http://schemas.openxmlformats.org/officeDocument/2006/relationships/hyperlink" Target="../../&#44396;&#50557;PPT/19&#49884;&#54200;/&#49884;&#54200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&#47560;&#53468;&#48373;&#51020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61%20&#48288;&#46300;&#47196;&#54980;&#49436;/&#48288;&#46300;&#47196;&#54980;&#49436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3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099" name="AutoShape 3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4100" name="AutoShape 3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101" name="AutoShape 4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4102" name="AutoShape 4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103" name="AutoShape 4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4104" name="AutoShape 4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105" name="AutoShape 4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4106" name="AutoShape 4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107" name="AutoShape 4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4108" name="AutoShape 4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109" name="AutoShape 4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4110" name="AutoShape 4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111" name="AutoShape 5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4112" name="AutoShape 5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113" name="AutoShape 5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4114" name="AutoShape 5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115" name="AutoShape 5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4116" name="AutoShape 5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117" name="AutoShape 5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4118" name="AutoShape 5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119" name="AutoShape 5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4120" name="AutoShape 5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121" name="AutoShape 6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122" name="AutoShape 6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4123" name="AutoShape 6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4124" name="AutoShape 6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4125" name="AutoShape 6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4126" name="AutoShape 6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4127" name="AutoShape 6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4128" name="AutoShape 6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351416" y="-26988"/>
            <a:ext cx="11505224" cy="6049019"/>
            <a:chOff x="351416" y="-26988"/>
            <a:chExt cx="11505224" cy="6049019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416" y="333377"/>
              <a:ext cx="1228725" cy="285750"/>
            </a:xfrm>
            <a:prstGeom prst="rect">
              <a:avLst/>
            </a:prstGeom>
          </p:spPr>
        </p:pic>
        <p:grpSp>
          <p:nvGrpSpPr>
            <p:cNvPr id="37" name="그룹 36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8" name="그룹 37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6" name="Picture 12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4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5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6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7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8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9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40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1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2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3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4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2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9" name="그룹 38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0" name="그림 8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4" name="직선 연결선 12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5" name="직선 연결선 124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>
            <a:extLst>
              <a:ext uri="{FF2B5EF4-FFF2-40B4-BE49-F238E27FC236}">
                <a16:creationId xmlns:a16="http://schemas.microsoft.com/office/drawing/2014/main" id="{6D6B7E83-8966-4B9B-BC7A-551D4B1860BD}"/>
              </a:ext>
            </a:extLst>
          </p:cNvPr>
          <p:cNvPicPr>
            <a:picLocks noChangeAspect="1"/>
          </p:cNvPicPr>
          <p:nvPr/>
        </p:nvPicPr>
        <p:blipFill>
          <a:blip r:embed="rId2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512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512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512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512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512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512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512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513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513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513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513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513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513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513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513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513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513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514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514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514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5143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5144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5145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5146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5147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5148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5149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5150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5151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5152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351416" y="-26988"/>
            <a:ext cx="11505224" cy="6049019"/>
            <a:chOff x="351416" y="-26988"/>
            <a:chExt cx="11505224" cy="6049019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416" y="333377"/>
              <a:ext cx="1228725" cy="285750"/>
            </a:xfrm>
            <a:prstGeom prst="rect">
              <a:avLst/>
            </a:prstGeom>
          </p:spPr>
        </p:pic>
        <p:grpSp>
          <p:nvGrpSpPr>
            <p:cNvPr id="36" name="그룹 3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5" name="Picture 12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4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5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6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7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8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9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0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41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2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3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4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2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72EB7D20-21C7-4AD8-840E-EAC50BE9BE46}"/>
              </a:ext>
            </a:extLst>
          </p:cNvPr>
          <p:cNvPicPr>
            <a:picLocks noChangeAspect="1"/>
          </p:cNvPicPr>
          <p:nvPr/>
        </p:nvPicPr>
        <p:blipFill>
          <a:blip r:embed="rId2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614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614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614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615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615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615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615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615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615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615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615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615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615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616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616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616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616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616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616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616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6167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6168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6169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6170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6171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6172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6173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6174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6175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6176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351416" y="-26988"/>
            <a:ext cx="11505224" cy="6049019"/>
            <a:chOff x="351416" y="-26988"/>
            <a:chExt cx="11505224" cy="6049019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416" y="333377"/>
              <a:ext cx="1228725" cy="285750"/>
            </a:xfrm>
            <a:prstGeom prst="rect">
              <a:avLst/>
            </a:prstGeom>
          </p:spPr>
        </p:pic>
        <p:grpSp>
          <p:nvGrpSpPr>
            <p:cNvPr id="36" name="그룹 3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5" name="Picture 12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4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5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6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7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8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9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0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41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2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3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4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2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1D740265-F28A-441F-8CA8-073DEBB8891E}"/>
              </a:ext>
            </a:extLst>
          </p:cNvPr>
          <p:cNvPicPr>
            <a:picLocks noChangeAspect="1"/>
          </p:cNvPicPr>
          <p:nvPr/>
        </p:nvPicPr>
        <p:blipFill>
          <a:blip r:embed="rId2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717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717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717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717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717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717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717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717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717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718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718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718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718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718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718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718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718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718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718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7190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7191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7192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7193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7194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7195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7196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7197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7198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7199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7200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351416" y="-26988"/>
            <a:ext cx="11505224" cy="6049019"/>
            <a:chOff x="351416" y="-26988"/>
            <a:chExt cx="11505224" cy="6049019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416" y="333377"/>
              <a:ext cx="1228725" cy="285750"/>
            </a:xfrm>
            <a:prstGeom prst="rect">
              <a:avLst/>
            </a:prstGeom>
          </p:spPr>
        </p:pic>
        <p:grpSp>
          <p:nvGrpSpPr>
            <p:cNvPr id="36" name="그룹 3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5" name="Picture 12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4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5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6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7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8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9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0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41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2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3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4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2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410B69F5-A40A-436D-A027-19501D0525EF}"/>
              </a:ext>
            </a:extLst>
          </p:cNvPr>
          <p:cNvPicPr>
            <a:picLocks noChangeAspect="1"/>
          </p:cNvPicPr>
          <p:nvPr/>
        </p:nvPicPr>
        <p:blipFill>
          <a:blip r:embed="rId2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819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819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819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819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819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820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820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820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820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820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820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820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820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820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820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821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821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821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821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8214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8215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8216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8217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8218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8219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8220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8221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8222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8223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8224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351416" y="-26988"/>
            <a:ext cx="11505224" cy="6049019"/>
            <a:chOff x="351416" y="-26988"/>
            <a:chExt cx="11505224" cy="6049019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416" y="333377"/>
              <a:ext cx="1228725" cy="285750"/>
            </a:xfrm>
            <a:prstGeom prst="rect">
              <a:avLst/>
            </a:prstGeom>
          </p:spPr>
        </p:pic>
        <p:grpSp>
          <p:nvGrpSpPr>
            <p:cNvPr id="36" name="그룹 3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5" name="Picture 12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4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5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6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7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8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9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0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41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2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3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4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2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85A69526-6561-4C6B-9595-F7BFD8E73802}"/>
              </a:ext>
            </a:extLst>
          </p:cNvPr>
          <p:cNvPicPr>
            <a:picLocks noChangeAspect="1"/>
          </p:cNvPicPr>
          <p:nvPr/>
        </p:nvPicPr>
        <p:blipFill>
          <a:blip r:embed="rId2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921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922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922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922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922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922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922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922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922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922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922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923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923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923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923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923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923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923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923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923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9239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9240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9241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9242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9243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9244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9245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9246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9247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9248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351416" y="-26988"/>
            <a:ext cx="11505224" cy="6049019"/>
            <a:chOff x="351416" y="-26988"/>
            <a:chExt cx="11505224" cy="6049019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416" y="333377"/>
              <a:ext cx="1228725" cy="285750"/>
            </a:xfrm>
            <a:prstGeom prst="rect">
              <a:avLst/>
            </a:prstGeom>
          </p:spPr>
        </p:pic>
        <p:grpSp>
          <p:nvGrpSpPr>
            <p:cNvPr id="36" name="그룹 3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5" name="Picture 12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4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5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6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7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8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9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0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41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2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3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4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2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3C10A20B-4A2F-43F7-B044-A953D934E2B1}"/>
              </a:ext>
            </a:extLst>
          </p:cNvPr>
          <p:cNvPicPr>
            <a:picLocks noChangeAspect="1"/>
          </p:cNvPicPr>
          <p:nvPr/>
        </p:nvPicPr>
        <p:blipFill>
          <a:blip r:embed="rId2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024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024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024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024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024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024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024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025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025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025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025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025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025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025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025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025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025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026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026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026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0263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0264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0265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0266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0267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0268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0269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0270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0271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0272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351416" y="-26988"/>
            <a:ext cx="11505224" cy="6049019"/>
            <a:chOff x="351416" y="-26988"/>
            <a:chExt cx="11505224" cy="6049019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416" y="333377"/>
              <a:ext cx="1228725" cy="285750"/>
            </a:xfrm>
            <a:prstGeom prst="rect">
              <a:avLst/>
            </a:prstGeom>
          </p:spPr>
        </p:pic>
        <p:grpSp>
          <p:nvGrpSpPr>
            <p:cNvPr id="36" name="그룹 3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5" name="Picture 12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4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5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6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7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8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9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0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41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2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3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4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2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E295B5CD-F107-4DF7-9E70-605CAAD18F93}"/>
              </a:ext>
            </a:extLst>
          </p:cNvPr>
          <p:cNvPicPr>
            <a:picLocks noChangeAspect="1"/>
          </p:cNvPicPr>
          <p:nvPr/>
        </p:nvPicPr>
        <p:blipFill>
          <a:blip r:embed="rId2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126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126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126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127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127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127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127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127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127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127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127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127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127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128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128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128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128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128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128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128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1287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1288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1289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1290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1291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1292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1293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1294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1295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1296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351416" y="-26988"/>
            <a:ext cx="11505224" cy="6049019"/>
            <a:chOff x="351416" y="-26988"/>
            <a:chExt cx="11505224" cy="6049019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416" y="333377"/>
              <a:ext cx="1228725" cy="285750"/>
            </a:xfrm>
            <a:prstGeom prst="rect">
              <a:avLst/>
            </a:prstGeom>
          </p:spPr>
        </p:pic>
        <p:grpSp>
          <p:nvGrpSpPr>
            <p:cNvPr id="36" name="그룹 3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5" name="Picture 12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4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5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6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7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8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9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0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41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2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3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4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2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FC1902A9-599D-4241-9CCF-5B3DBC126D33}"/>
              </a:ext>
            </a:extLst>
          </p:cNvPr>
          <p:cNvPicPr>
            <a:picLocks noChangeAspect="1"/>
          </p:cNvPicPr>
          <p:nvPr/>
        </p:nvPicPr>
        <p:blipFill>
          <a:blip r:embed="rId2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229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229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229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229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229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229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229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229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229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230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230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230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230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230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230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230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230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230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230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2310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2311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2312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2313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2314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2315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2316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2317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2318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2319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2320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351416" y="-26988"/>
            <a:ext cx="11505224" cy="6049019"/>
            <a:chOff x="351416" y="-26988"/>
            <a:chExt cx="11505224" cy="6049019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416" y="333377"/>
              <a:ext cx="1228725" cy="285750"/>
            </a:xfrm>
            <a:prstGeom prst="rect">
              <a:avLst/>
            </a:prstGeom>
          </p:spPr>
        </p:pic>
        <p:grpSp>
          <p:nvGrpSpPr>
            <p:cNvPr id="36" name="그룹 3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5" name="Picture 12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4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5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6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7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8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9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0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41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2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3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4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2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7A4EDFBA-495E-4822-ABE5-5DB287B73329}"/>
              </a:ext>
            </a:extLst>
          </p:cNvPr>
          <p:cNvPicPr>
            <a:picLocks noChangeAspect="1"/>
          </p:cNvPicPr>
          <p:nvPr/>
        </p:nvPicPr>
        <p:blipFill>
          <a:blip r:embed="rId2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331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331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331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331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331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332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332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332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332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332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332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332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332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332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332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333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333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333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333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3334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3335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3336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3337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3338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3339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3340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3341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3342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3343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3344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351416" y="-26988"/>
            <a:ext cx="11505224" cy="6049019"/>
            <a:chOff x="351416" y="-26988"/>
            <a:chExt cx="11505224" cy="6049019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416" y="333377"/>
              <a:ext cx="1228725" cy="285750"/>
            </a:xfrm>
            <a:prstGeom prst="rect">
              <a:avLst/>
            </a:prstGeom>
          </p:spPr>
        </p:pic>
        <p:grpSp>
          <p:nvGrpSpPr>
            <p:cNvPr id="36" name="그룹 3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5" name="Picture 12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4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5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6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7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8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9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0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41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2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3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4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2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801366F1-CA5C-4744-A5E0-75CC7D7CCE7A}"/>
              </a:ext>
            </a:extLst>
          </p:cNvPr>
          <p:cNvPicPr>
            <a:picLocks noChangeAspect="1"/>
          </p:cNvPicPr>
          <p:nvPr/>
        </p:nvPicPr>
        <p:blipFill>
          <a:blip r:embed="rId2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433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434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434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434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434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434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434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434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434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434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434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435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435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435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435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435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435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435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435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435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4359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4360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4361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4362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4363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4364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4365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4366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4367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4368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351416" y="-26988"/>
            <a:ext cx="11505224" cy="6049019"/>
            <a:chOff x="351416" y="-26988"/>
            <a:chExt cx="11505224" cy="6049019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416" y="333377"/>
              <a:ext cx="1228725" cy="285750"/>
            </a:xfrm>
            <a:prstGeom prst="rect">
              <a:avLst/>
            </a:prstGeom>
          </p:spPr>
        </p:pic>
        <p:grpSp>
          <p:nvGrpSpPr>
            <p:cNvPr id="36" name="그룹 3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5" name="Picture 12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4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5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6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7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8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9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0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41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2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3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4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2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6EEE95F1-D1CC-40D1-A818-E84056971F8B}"/>
              </a:ext>
            </a:extLst>
          </p:cNvPr>
          <p:cNvPicPr>
            <a:picLocks noChangeAspect="1"/>
          </p:cNvPicPr>
          <p:nvPr/>
        </p:nvPicPr>
        <p:blipFill>
          <a:blip r:embed="rId2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536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536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536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536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536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536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536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537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537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537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537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537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537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537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537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537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537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538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538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538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5383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5384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5385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5386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5387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5388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5389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5390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5391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5392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351416" y="-26988"/>
            <a:ext cx="11505224" cy="6049019"/>
            <a:chOff x="351416" y="-26988"/>
            <a:chExt cx="11505224" cy="6049019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416" y="333377"/>
              <a:ext cx="1228725" cy="285750"/>
            </a:xfrm>
            <a:prstGeom prst="rect">
              <a:avLst/>
            </a:prstGeom>
          </p:spPr>
        </p:pic>
        <p:grpSp>
          <p:nvGrpSpPr>
            <p:cNvPr id="36" name="그룹 3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5" name="Picture 12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4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5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6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7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8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9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0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41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2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3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4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2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D05B2B02-E4B9-44DD-904F-501A5D0CF520}"/>
              </a:ext>
            </a:extLst>
          </p:cNvPr>
          <p:cNvPicPr>
            <a:picLocks noChangeAspect="1"/>
          </p:cNvPicPr>
          <p:nvPr/>
        </p:nvPicPr>
        <p:blipFill>
          <a:blip r:embed="rId2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638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638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638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639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639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639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639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639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639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639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639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639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639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640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640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640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640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640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640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640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6407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6408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6409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6410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6411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6412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6413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6414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6415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6416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351416" y="-26988"/>
            <a:ext cx="11505224" cy="6049019"/>
            <a:chOff x="351416" y="-26988"/>
            <a:chExt cx="11505224" cy="6049019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416" y="333377"/>
              <a:ext cx="1228725" cy="285750"/>
            </a:xfrm>
            <a:prstGeom prst="rect">
              <a:avLst/>
            </a:prstGeom>
          </p:spPr>
        </p:pic>
        <p:grpSp>
          <p:nvGrpSpPr>
            <p:cNvPr id="36" name="그룹 3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5" name="Picture 12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4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5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6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7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8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9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0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41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2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3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4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2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1A68B3B0-013F-45C9-9EB6-D4459A93748B}"/>
              </a:ext>
            </a:extLst>
          </p:cNvPr>
          <p:cNvPicPr>
            <a:picLocks noChangeAspect="1"/>
          </p:cNvPicPr>
          <p:nvPr/>
        </p:nvPicPr>
        <p:blipFill>
          <a:blip r:embed="rId2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741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741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741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741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741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741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741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741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741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742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742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742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742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742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742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742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742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742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742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7430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7431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7432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7433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7434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7435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7436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7437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7438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7439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7440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351416" y="-26988"/>
            <a:ext cx="11505224" cy="6049019"/>
            <a:chOff x="351416" y="-26988"/>
            <a:chExt cx="11505224" cy="6049019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416" y="333377"/>
              <a:ext cx="1228725" cy="285750"/>
            </a:xfrm>
            <a:prstGeom prst="rect">
              <a:avLst/>
            </a:prstGeom>
          </p:spPr>
        </p:pic>
        <p:grpSp>
          <p:nvGrpSpPr>
            <p:cNvPr id="36" name="그룹 3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5" name="Picture 12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4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5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6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7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8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9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0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41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2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3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4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2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09A53CF2-DABC-4BEB-B410-53EEA7C3CF52}"/>
              </a:ext>
            </a:extLst>
          </p:cNvPr>
          <p:cNvPicPr>
            <a:picLocks noChangeAspect="1"/>
          </p:cNvPicPr>
          <p:nvPr/>
        </p:nvPicPr>
        <p:blipFill>
          <a:blip r:embed="rId2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843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843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843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843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843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844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844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844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844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844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844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844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844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844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844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845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845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845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845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8454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8455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8456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8457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8458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8459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8460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8461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8462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8463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8464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351416" y="-26988"/>
            <a:ext cx="11505224" cy="6049019"/>
            <a:chOff x="351416" y="-26988"/>
            <a:chExt cx="11505224" cy="6049019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416" y="333377"/>
              <a:ext cx="1228725" cy="285750"/>
            </a:xfrm>
            <a:prstGeom prst="rect">
              <a:avLst/>
            </a:prstGeom>
          </p:spPr>
        </p:pic>
        <p:grpSp>
          <p:nvGrpSpPr>
            <p:cNvPr id="36" name="그룹 3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5" name="Picture 12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4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5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6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7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8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9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0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41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2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3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4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2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DF914961-4A7C-4C80-91AA-92AA534729F3}"/>
              </a:ext>
            </a:extLst>
          </p:cNvPr>
          <p:cNvPicPr>
            <a:picLocks noChangeAspect="1"/>
          </p:cNvPicPr>
          <p:nvPr/>
        </p:nvPicPr>
        <p:blipFill>
          <a:blip r:embed="rId2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945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946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946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946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946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946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946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946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946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946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946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947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947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947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947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947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947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947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947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947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9479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9480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9481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9482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9483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9484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9485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9486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9487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9488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351416" y="-26988"/>
            <a:ext cx="11505224" cy="6049019"/>
            <a:chOff x="351416" y="-26988"/>
            <a:chExt cx="11505224" cy="6049019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416" y="333377"/>
              <a:ext cx="1228725" cy="285750"/>
            </a:xfrm>
            <a:prstGeom prst="rect">
              <a:avLst/>
            </a:prstGeom>
          </p:spPr>
        </p:pic>
        <p:grpSp>
          <p:nvGrpSpPr>
            <p:cNvPr id="36" name="그룹 3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5" name="Picture 12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4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5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6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7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8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9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0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41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2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3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4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2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6A81ED15-C2CC-49F7-8B73-A2AD48A7D3F0}"/>
              </a:ext>
            </a:extLst>
          </p:cNvPr>
          <p:cNvPicPr>
            <a:picLocks noChangeAspect="1"/>
          </p:cNvPicPr>
          <p:nvPr/>
        </p:nvPicPr>
        <p:blipFill>
          <a:blip r:embed="rId2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048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048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048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048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048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048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048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049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049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049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049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049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049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049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049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049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049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050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050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050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0503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0504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0505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0506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0507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0508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0509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0510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0511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0512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351416" y="-26988"/>
            <a:ext cx="11505224" cy="6049019"/>
            <a:chOff x="351416" y="-26988"/>
            <a:chExt cx="11505224" cy="6049019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416" y="333377"/>
              <a:ext cx="1228725" cy="285750"/>
            </a:xfrm>
            <a:prstGeom prst="rect">
              <a:avLst/>
            </a:prstGeom>
          </p:spPr>
        </p:pic>
        <p:grpSp>
          <p:nvGrpSpPr>
            <p:cNvPr id="36" name="그룹 3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5" name="Picture 12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4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5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6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7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8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9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0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41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2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3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4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2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396AB313-1E3B-4F78-8189-F91050085D97}"/>
              </a:ext>
            </a:extLst>
          </p:cNvPr>
          <p:cNvPicPr>
            <a:picLocks noChangeAspect="1"/>
          </p:cNvPicPr>
          <p:nvPr/>
        </p:nvPicPr>
        <p:blipFill>
          <a:blip r:embed="rId2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150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150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150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151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151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151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151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151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151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151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151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151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151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152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152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152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152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152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152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152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1527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1528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1529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1530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1531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1532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1533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1534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1535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1536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351416" y="-26988"/>
            <a:ext cx="11505224" cy="6049019"/>
            <a:chOff x="351416" y="-26988"/>
            <a:chExt cx="11505224" cy="6049019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416" y="333377"/>
              <a:ext cx="1228725" cy="285750"/>
            </a:xfrm>
            <a:prstGeom prst="rect">
              <a:avLst/>
            </a:prstGeom>
          </p:spPr>
        </p:pic>
        <p:grpSp>
          <p:nvGrpSpPr>
            <p:cNvPr id="36" name="그룹 3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5" name="Picture 12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4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5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6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7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8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9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0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41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2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3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4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2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2F0F52DD-3452-4986-8F58-D5644EEC45E9}"/>
              </a:ext>
            </a:extLst>
          </p:cNvPr>
          <p:cNvPicPr>
            <a:picLocks noChangeAspect="1"/>
          </p:cNvPicPr>
          <p:nvPr/>
        </p:nvPicPr>
        <p:blipFill>
          <a:blip r:embed="rId2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253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253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253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253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253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253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253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253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253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254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254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254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254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254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254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254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254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254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254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2550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2551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2552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2553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2554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2555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2556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2557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2558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2559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2560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351416" y="-26988"/>
            <a:ext cx="11505224" cy="6049019"/>
            <a:chOff x="351416" y="-26988"/>
            <a:chExt cx="11505224" cy="6049019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416" y="333377"/>
              <a:ext cx="1228725" cy="285750"/>
            </a:xfrm>
            <a:prstGeom prst="rect">
              <a:avLst/>
            </a:prstGeom>
          </p:spPr>
        </p:pic>
        <p:grpSp>
          <p:nvGrpSpPr>
            <p:cNvPr id="36" name="그룹 3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5" name="Picture 12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4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5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6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7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8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9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0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41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2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3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4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2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E83E1959-F7A2-495A-9921-86AB8CFBB1E5}"/>
              </a:ext>
            </a:extLst>
          </p:cNvPr>
          <p:cNvPicPr>
            <a:picLocks noChangeAspect="1"/>
          </p:cNvPicPr>
          <p:nvPr/>
        </p:nvPicPr>
        <p:blipFill>
          <a:blip r:embed="rId2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355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355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355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355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355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356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356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356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356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356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356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356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356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356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356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357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357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357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357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3574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3575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3576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3577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3578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3579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3580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3581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3582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3583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3584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351416" y="-26988"/>
            <a:ext cx="11505224" cy="6049019"/>
            <a:chOff x="351416" y="-26988"/>
            <a:chExt cx="11505224" cy="6049019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416" y="333377"/>
              <a:ext cx="1228725" cy="285750"/>
            </a:xfrm>
            <a:prstGeom prst="rect">
              <a:avLst/>
            </a:prstGeom>
          </p:spPr>
        </p:pic>
        <p:grpSp>
          <p:nvGrpSpPr>
            <p:cNvPr id="36" name="그룹 3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5" name="Picture 12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4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5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6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7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8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9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0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41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2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3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4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2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1A285E34-C121-44DD-A963-2332A0144D77}"/>
              </a:ext>
            </a:extLst>
          </p:cNvPr>
          <p:cNvPicPr>
            <a:picLocks noChangeAspect="1"/>
          </p:cNvPicPr>
          <p:nvPr/>
        </p:nvPicPr>
        <p:blipFill>
          <a:blip r:embed="rId2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457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458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458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458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458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458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458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458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458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458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458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459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459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459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459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459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459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459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459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459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4599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4600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4601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4602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4603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4604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4605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4606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4607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4608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351416" y="-26988"/>
            <a:ext cx="11505224" cy="6049019"/>
            <a:chOff x="351416" y="-26988"/>
            <a:chExt cx="11505224" cy="6049019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416" y="333377"/>
              <a:ext cx="1228725" cy="285750"/>
            </a:xfrm>
            <a:prstGeom prst="rect">
              <a:avLst/>
            </a:prstGeom>
          </p:spPr>
        </p:pic>
        <p:grpSp>
          <p:nvGrpSpPr>
            <p:cNvPr id="36" name="그룹 3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5" name="Picture 12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4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5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6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7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8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9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0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41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2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3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4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2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F84E208C-E48F-44D2-80E5-84CE00BAB458}"/>
              </a:ext>
            </a:extLst>
          </p:cNvPr>
          <p:cNvPicPr>
            <a:picLocks noChangeAspect="1"/>
          </p:cNvPicPr>
          <p:nvPr/>
        </p:nvPicPr>
        <p:blipFill>
          <a:blip r:embed="rId2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560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560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560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560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560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560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560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561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561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561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561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561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561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561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561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561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561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562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562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562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5623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5624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5625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5626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5627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5628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5629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5630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5631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5632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351416" y="-26988"/>
            <a:ext cx="11505224" cy="6049019"/>
            <a:chOff x="351416" y="-26988"/>
            <a:chExt cx="11505224" cy="6049019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416" y="333377"/>
              <a:ext cx="1228725" cy="285750"/>
            </a:xfrm>
            <a:prstGeom prst="rect">
              <a:avLst/>
            </a:prstGeom>
          </p:spPr>
        </p:pic>
        <p:grpSp>
          <p:nvGrpSpPr>
            <p:cNvPr id="36" name="그룹 3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5" name="Picture 12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4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5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6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7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8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9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0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41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2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3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4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2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BEDFD999-D2B2-4900-84C1-8BB56DA3682A}"/>
              </a:ext>
            </a:extLst>
          </p:cNvPr>
          <p:cNvPicPr>
            <a:picLocks noChangeAspect="1"/>
          </p:cNvPicPr>
          <p:nvPr/>
        </p:nvPicPr>
        <p:blipFill>
          <a:blip r:embed="rId2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662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662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662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663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663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663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663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663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663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663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663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663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663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664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664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664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664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664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664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664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6647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6648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6649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6650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6651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6652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6653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6654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6655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6656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351416" y="-26988"/>
            <a:ext cx="11505224" cy="6049019"/>
            <a:chOff x="351416" y="-26988"/>
            <a:chExt cx="11505224" cy="6049019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416" y="333377"/>
              <a:ext cx="1228725" cy="285750"/>
            </a:xfrm>
            <a:prstGeom prst="rect">
              <a:avLst/>
            </a:prstGeom>
          </p:spPr>
        </p:pic>
        <p:grpSp>
          <p:nvGrpSpPr>
            <p:cNvPr id="36" name="그룹 3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5" name="Picture 12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4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5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6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7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8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9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0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41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2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3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4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2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6BC453CA-5AB4-473D-80EF-60DAFBF438E2}"/>
              </a:ext>
            </a:extLst>
          </p:cNvPr>
          <p:cNvPicPr>
            <a:picLocks noChangeAspect="1"/>
          </p:cNvPicPr>
          <p:nvPr/>
        </p:nvPicPr>
        <p:blipFill>
          <a:blip r:embed="rId2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765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765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765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765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765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765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765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765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765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766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766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766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766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766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766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766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766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766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766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7670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7671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7672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7673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7674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7675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7676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7677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7678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7679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7680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351416" y="-26988"/>
            <a:ext cx="11505224" cy="6049019"/>
            <a:chOff x="351416" y="-26988"/>
            <a:chExt cx="11505224" cy="6049019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416" y="333377"/>
              <a:ext cx="1228725" cy="285750"/>
            </a:xfrm>
            <a:prstGeom prst="rect">
              <a:avLst/>
            </a:prstGeom>
          </p:spPr>
        </p:pic>
        <p:grpSp>
          <p:nvGrpSpPr>
            <p:cNvPr id="36" name="그룹 3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5" name="Picture 12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4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5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6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7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8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9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0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41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2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3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4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2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C1AF150D-E565-4C16-9E8F-301843AAD5D4}"/>
              </a:ext>
            </a:extLst>
          </p:cNvPr>
          <p:cNvPicPr>
            <a:picLocks noChangeAspect="1"/>
          </p:cNvPicPr>
          <p:nvPr/>
        </p:nvPicPr>
        <p:blipFill>
          <a:blip r:embed="rId2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867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867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867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867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867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868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868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868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868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868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868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868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868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868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868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869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869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869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869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8694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8695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8696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8697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8698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8699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8700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8701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8702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8703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8704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351416" y="-26988"/>
            <a:ext cx="11505224" cy="6049019"/>
            <a:chOff x="351416" y="-26988"/>
            <a:chExt cx="11505224" cy="6049019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416" y="333377"/>
              <a:ext cx="1228725" cy="285750"/>
            </a:xfrm>
            <a:prstGeom prst="rect">
              <a:avLst/>
            </a:prstGeom>
          </p:spPr>
        </p:pic>
        <p:grpSp>
          <p:nvGrpSpPr>
            <p:cNvPr id="36" name="그룹 3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5" name="Picture 12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4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5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6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7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8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9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0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41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2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3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4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2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29892EDB-D660-425B-9677-4C9AA8B0518E}"/>
              </a:ext>
            </a:extLst>
          </p:cNvPr>
          <p:cNvPicPr>
            <a:picLocks noChangeAspect="1"/>
          </p:cNvPicPr>
          <p:nvPr/>
        </p:nvPicPr>
        <p:blipFill>
          <a:blip r:embed="rId2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969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970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970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970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970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970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970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970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970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970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970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971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971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971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971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971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971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971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971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971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9719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9720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9721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9722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9723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9724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9725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9726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9727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9728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351416" y="-26988"/>
            <a:ext cx="11505224" cy="6049019"/>
            <a:chOff x="351416" y="-26988"/>
            <a:chExt cx="11505224" cy="6049019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416" y="333377"/>
              <a:ext cx="1228725" cy="285750"/>
            </a:xfrm>
            <a:prstGeom prst="rect">
              <a:avLst/>
            </a:prstGeom>
          </p:spPr>
        </p:pic>
        <p:grpSp>
          <p:nvGrpSpPr>
            <p:cNvPr id="36" name="그룹 3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5" name="Picture 12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4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5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6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7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8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9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0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41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2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3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4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2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DF6634BF-6B51-4788-87D7-3F1659F11D5F}"/>
              </a:ext>
            </a:extLst>
          </p:cNvPr>
          <p:cNvPicPr>
            <a:picLocks noChangeAspect="1"/>
          </p:cNvPicPr>
          <p:nvPr/>
        </p:nvPicPr>
        <p:blipFill>
          <a:blip r:embed="rId2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072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072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072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072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072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072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072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073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073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073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073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073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073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073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073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073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073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074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074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074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0743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0744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0745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0746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0747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0748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0749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0750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0751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0752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351416" y="-26988"/>
            <a:ext cx="11505224" cy="6049019"/>
            <a:chOff x="351416" y="-26988"/>
            <a:chExt cx="11505224" cy="6049019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416" y="333377"/>
              <a:ext cx="1228725" cy="285750"/>
            </a:xfrm>
            <a:prstGeom prst="rect">
              <a:avLst/>
            </a:prstGeom>
          </p:spPr>
        </p:pic>
        <p:grpSp>
          <p:nvGrpSpPr>
            <p:cNvPr id="36" name="그룹 3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5" name="Picture 12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4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5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6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7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8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9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0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41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2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3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4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2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CFD95BB5-FE39-42B4-97D7-0EE73A1A867A}"/>
              </a:ext>
            </a:extLst>
          </p:cNvPr>
          <p:cNvPicPr>
            <a:picLocks noChangeAspect="1"/>
          </p:cNvPicPr>
          <p:nvPr/>
        </p:nvPicPr>
        <p:blipFill>
          <a:blip r:embed="rId2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174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174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174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175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175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175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175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175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175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175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175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175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175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176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176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176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176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176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176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176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1767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1768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1769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1770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1771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1772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1773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1774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1775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1776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351416" y="-26988"/>
            <a:ext cx="11505224" cy="6049019"/>
            <a:chOff x="351416" y="-26988"/>
            <a:chExt cx="11505224" cy="6049019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416" y="333377"/>
              <a:ext cx="1228725" cy="285750"/>
            </a:xfrm>
            <a:prstGeom prst="rect">
              <a:avLst/>
            </a:prstGeom>
          </p:spPr>
        </p:pic>
        <p:grpSp>
          <p:nvGrpSpPr>
            <p:cNvPr id="36" name="그룹 3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5" name="Picture 12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4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5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6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7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8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9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0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41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2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3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4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2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CE45C61A-81FF-484B-A89D-0F23FAA3DDF3}"/>
              </a:ext>
            </a:extLst>
          </p:cNvPr>
          <p:cNvPicPr>
            <a:picLocks noChangeAspect="1"/>
          </p:cNvPicPr>
          <p:nvPr/>
        </p:nvPicPr>
        <p:blipFill>
          <a:blip r:embed="rId2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277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277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277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277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277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277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277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277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277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278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278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278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278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278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278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278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278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278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278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2790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2791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2792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2793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2794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2795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2796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2797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2798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2799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2800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351416" y="-26988"/>
            <a:ext cx="11505224" cy="6049019"/>
            <a:chOff x="351416" y="-26988"/>
            <a:chExt cx="11505224" cy="6049019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416" y="333377"/>
              <a:ext cx="1228725" cy="285750"/>
            </a:xfrm>
            <a:prstGeom prst="rect">
              <a:avLst/>
            </a:prstGeom>
          </p:spPr>
        </p:pic>
        <p:grpSp>
          <p:nvGrpSpPr>
            <p:cNvPr id="36" name="그룹 3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5" name="Picture 12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4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5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6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7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8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9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0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41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2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3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4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2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01F4F3E5-CEE6-4C65-A1A8-BBB5B0E69B0F}"/>
              </a:ext>
            </a:extLst>
          </p:cNvPr>
          <p:cNvPicPr>
            <a:picLocks noChangeAspect="1"/>
          </p:cNvPicPr>
          <p:nvPr/>
        </p:nvPicPr>
        <p:blipFill>
          <a:blip r:embed="rId2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379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379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379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379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379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380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380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380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380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380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380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380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380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380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380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381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381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381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381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3814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3815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3816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3817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3818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3819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3820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3821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3822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3823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3824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351416" y="-26988"/>
            <a:ext cx="11505224" cy="6049019"/>
            <a:chOff x="351416" y="-26988"/>
            <a:chExt cx="11505224" cy="6049019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416" y="333377"/>
              <a:ext cx="1228725" cy="285750"/>
            </a:xfrm>
            <a:prstGeom prst="rect">
              <a:avLst/>
            </a:prstGeom>
          </p:spPr>
        </p:pic>
        <p:grpSp>
          <p:nvGrpSpPr>
            <p:cNvPr id="36" name="그룹 3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5" name="Picture 12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4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5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6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7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8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9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0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41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2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3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4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2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9E93A310-9798-4E4A-B191-B772C319623A}"/>
              </a:ext>
            </a:extLst>
          </p:cNvPr>
          <p:cNvPicPr>
            <a:picLocks noChangeAspect="1"/>
          </p:cNvPicPr>
          <p:nvPr/>
        </p:nvPicPr>
        <p:blipFill>
          <a:blip r:embed="rId2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481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482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482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482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482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482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482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482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482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482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482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483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483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483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483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483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483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483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483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483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4839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4840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4841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4842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4843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4844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4845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4846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4847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4848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351416" y="-26988"/>
            <a:ext cx="11505224" cy="6049019"/>
            <a:chOff x="351416" y="-26988"/>
            <a:chExt cx="11505224" cy="6049019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416" y="333377"/>
              <a:ext cx="1228725" cy="285750"/>
            </a:xfrm>
            <a:prstGeom prst="rect">
              <a:avLst/>
            </a:prstGeom>
          </p:spPr>
        </p:pic>
        <p:grpSp>
          <p:nvGrpSpPr>
            <p:cNvPr id="36" name="그룹 3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5" name="Picture 12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4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5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6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7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8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9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0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41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2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3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4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2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6A7D37FC-F982-473A-899E-24EE3AEF9F0A}"/>
              </a:ext>
            </a:extLst>
          </p:cNvPr>
          <p:cNvPicPr>
            <a:picLocks noChangeAspect="1"/>
          </p:cNvPicPr>
          <p:nvPr/>
        </p:nvPicPr>
        <p:blipFill>
          <a:blip r:embed="rId2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테마2">
  <a:themeElements>
    <a:clrScheme name="성경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"/>
        <a:ea typeface="돋움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성경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961</Words>
  <Application>Microsoft Office PowerPoint</Application>
  <PresentationFormat>와이드스크린</PresentationFormat>
  <Paragraphs>961</Paragraphs>
  <Slides>31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31</vt:i4>
      </vt:variant>
    </vt:vector>
  </HeadingPairs>
  <TitlesOfParts>
    <vt:vector size="36" baseType="lpstr">
      <vt:lpstr>HY견명조</vt:lpstr>
      <vt:lpstr>굴림</vt:lpstr>
      <vt:lpstr>바탕</vt:lpstr>
      <vt:lpstr>Arial</vt:lpstr>
      <vt:lpstr>테마2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13</cp:revision>
  <dcterms:modified xsi:type="dcterms:W3CDTF">2020-01-07T00:46:21Z</dcterms:modified>
</cp:coreProperties>
</file>