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2" autoAdjust="0"/>
    <p:restoredTop sz="94660"/>
  </p:normalViewPr>
  <p:slideViewPr>
    <p:cSldViewPr>
      <p:cViewPr varScale="1">
        <p:scale>
          <a:sx n="53" d="100"/>
          <a:sy n="53" d="100"/>
        </p:scale>
        <p:origin x="216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C8EB0-C532-4850-BBB2-6F479019DD5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9320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D5559E-1E6F-48A0-83C6-E7F67709C54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5793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AF95FA-8D47-4E46-964A-52440C90086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610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E728A-7CFE-46F2-9475-CE533C0A059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4504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8D489-0482-4902-80FD-6A85F2F12F3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96283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C64CF-9AC4-48DE-9F1C-67BAC7BBA4A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0903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FB803-B3D3-4D64-AF5D-5EDFD9A535A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4187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71F30B-AB72-4D76-B13F-902F5C50413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25218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E648F5-7351-4903-A9ED-62ADCB2345C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163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05109F-4421-45C4-94BF-B215A1CE434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016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B4F2F5-EC04-48D0-B38B-BA4437CF9D9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644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2621FE-DF04-49ED-A203-92963D89FAB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1864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3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5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5&#50640;&#49828;&#46972;/&#50640;&#49828;&#46972;.pptx" TargetMode="External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hyperlink" Target="&#50836;&#54620;&#48373;&#51020;10&#51109;.pptx" TargetMode="External"/><Relationship Id="rId84" Type="http://schemas.openxmlformats.org/officeDocument/2006/relationships/image" Target="../media/image21.png"/><Relationship Id="rId138" Type="http://schemas.openxmlformats.org/officeDocument/2006/relationships/image" Target="../media/image48.png"/><Relationship Id="rId159" Type="http://schemas.openxmlformats.org/officeDocument/2006/relationships/hyperlink" Target="../../&#44396;&#50557;PPT/36&#49828;&#48148;&#45264;/&#49828;&#48148;&#45264;.pptx" TargetMode="External"/><Relationship Id="rId170" Type="http://schemas.openxmlformats.org/officeDocument/2006/relationships/image" Target="../media/image64.png"/><Relationship Id="rId191" Type="http://schemas.openxmlformats.org/officeDocument/2006/relationships/hyperlink" Target="../52%20&#45936;&#49332;&#47196;&#45768;&#44032;&#51204;&#49436;/&#45936;&#49332;&#47196;&#45768;&#44032;&#51204;&#49436;.pptx" TargetMode="External"/><Relationship Id="rId205" Type="http://schemas.openxmlformats.org/officeDocument/2006/relationships/hyperlink" Target="../59%20&#50556;&#44256;&#48372;&#49436;/&#50556;&#44256;&#48372;&#49436;.pptx" TargetMode="External"/><Relationship Id="rId107" Type="http://schemas.openxmlformats.org/officeDocument/2006/relationships/hyperlink" Target="../../&#44396;&#50557;PPT/10&#49324;&#47924;&#50648;&#54616;/&#49324;&#47924;&#50648;&#54616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50836;&#54620;&#48373;&#51020;05&#51109;.pptx" TargetMode="External"/><Relationship Id="rId74" Type="http://schemas.openxmlformats.org/officeDocument/2006/relationships/image" Target="../media/image16.png"/><Relationship Id="rId128" Type="http://schemas.openxmlformats.org/officeDocument/2006/relationships/image" Target="../media/image43.png"/><Relationship Id="rId149" Type="http://schemas.openxmlformats.org/officeDocument/2006/relationships/hyperlink" Target="../../&#44396;&#50557;PPT/31&#50724;&#48148;&#45852;/&#50724;&#48148;&#45852;1&#51109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4&#48124;&#49688;&#44592;/&#48124;&#49688;&#44592;.pptx" TargetMode="External"/><Relationship Id="rId160" Type="http://schemas.openxmlformats.org/officeDocument/2006/relationships/image" Target="../media/image59.png"/><Relationship Id="rId181" Type="http://schemas.openxmlformats.org/officeDocument/2006/relationships/hyperlink" Target="../47%20&#44256;&#47536;&#46020;&#54980;&#49436;/&#44256;&#47536;&#46020;&#54980;&#49436;.pptx" TargetMode="External"/><Relationship Id="rId216" Type="http://schemas.openxmlformats.org/officeDocument/2006/relationships/image" Target="../media/image87.png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image" Target="../media/image11.png"/><Relationship Id="rId118" Type="http://schemas.openxmlformats.org/officeDocument/2006/relationships/image" Target="../media/image38.png"/><Relationship Id="rId139" Type="http://schemas.openxmlformats.org/officeDocument/2006/relationships/hyperlink" Target="../../&#44396;&#50557;PPT/26&#50640;&#49828;&#44180;/&#50640;&#49828;&#44180;.pptx" TargetMode="External"/><Relationship Id="rId85" Type="http://schemas.openxmlformats.org/officeDocument/2006/relationships/hyperlink" Target="&#50836;&#54620;&#48373;&#51020;21&#51109;.pptx" TargetMode="External"/><Relationship Id="rId150" Type="http://schemas.openxmlformats.org/officeDocument/2006/relationships/image" Target="../media/image54.png"/><Relationship Id="rId171" Type="http://schemas.openxmlformats.org/officeDocument/2006/relationships/hyperlink" Target="../42%20&#45572;&#44032;&#48373;&#51020;/&#45572;&#44032;&#48373;&#51020;.pptx" TargetMode="External"/><Relationship Id="rId192" Type="http://schemas.openxmlformats.org/officeDocument/2006/relationships/image" Target="../media/image75.png"/><Relationship Id="rId206" Type="http://schemas.openxmlformats.org/officeDocument/2006/relationships/image" Target="../media/image82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3.png"/><Relationship Id="rId129" Type="http://schemas.openxmlformats.org/officeDocument/2006/relationships/hyperlink" Target="../../&#44396;&#50557;PPT/21&#51204;&#46020;&#49436;/&#51204;&#46020;&#49436;.pptx" TargetMode="External"/><Relationship Id="rId54" Type="http://schemas.openxmlformats.org/officeDocument/2006/relationships/image" Target="../media/image6.png"/><Relationship Id="rId75" Type="http://schemas.openxmlformats.org/officeDocument/2006/relationships/hyperlink" Target="&#50836;&#54620;&#48373;&#51020;16&#51109;.pptx" TargetMode="External"/><Relationship Id="rId96" Type="http://schemas.openxmlformats.org/officeDocument/2006/relationships/image" Target="../media/image27.png"/><Relationship Id="rId140" Type="http://schemas.openxmlformats.org/officeDocument/2006/relationships/image" Target="../media/image49.png"/><Relationship Id="rId161" Type="http://schemas.openxmlformats.org/officeDocument/2006/relationships/hyperlink" Target="../../&#44396;&#50557;PPT/37&#54617;&#44060;/&#54617;&#44060;.pptx" TargetMode="External"/><Relationship Id="rId182" Type="http://schemas.openxmlformats.org/officeDocument/2006/relationships/image" Target="../media/image70.png"/><Relationship Id="rId217" Type="http://schemas.openxmlformats.org/officeDocument/2006/relationships/hyperlink" Target="../65%20&#50976;&#45796;&#49436;/&#50976;&#45796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6&#45712;&#54756;&#48120;&#50556;/&#45712;&#54756;&#48120;&#50556;.pptx" TargetMode="External"/><Relationship Id="rId44" Type="http://schemas.openxmlformats.org/officeDocument/2006/relationships/slide" Target="slide42.xml"/><Relationship Id="rId65" Type="http://schemas.openxmlformats.org/officeDocument/2006/relationships/hyperlink" Target="&#50836;&#54620;&#48373;&#51020;11&#51109;.pptx" TargetMode="External"/><Relationship Id="rId86" Type="http://schemas.openxmlformats.org/officeDocument/2006/relationships/image" Target="../media/image22.png"/><Relationship Id="rId130" Type="http://schemas.openxmlformats.org/officeDocument/2006/relationships/image" Target="../media/image44.png"/><Relationship Id="rId151" Type="http://schemas.openxmlformats.org/officeDocument/2006/relationships/hyperlink" Target="../../&#44396;&#50557;PPT/32&#50836;&#45208;/&#50836;&#45208;.pptx" TargetMode="External"/><Relationship Id="rId172" Type="http://schemas.openxmlformats.org/officeDocument/2006/relationships/image" Target="../media/image65.png"/><Relationship Id="rId193" Type="http://schemas.openxmlformats.org/officeDocument/2006/relationships/hyperlink" Target="../53%20&#45936;&#49332;&#47196;&#45768;&#44032;&#54980;&#49436;/&#45936;&#49332;&#47196;&#45768;&#44032;&#54980;&#49436;.pptx" TargetMode="External"/><Relationship Id="rId207" Type="http://schemas.openxmlformats.org/officeDocument/2006/relationships/hyperlink" Target="../60%20&#48288;&#46300;&#47196;&#51204;&#49436;/&#48288;&#46300;&#47196;&#51204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2&#50676;&#50773;&#44592;&#54616;/&#50676;&#50773;&#44592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50836;&#54620;&#48373;&#51020;06&#51109;.pptx" TargetMode="External"/><Relationship Id="rId76" Type="http://schemas.openxmlformats.org/officeDocument/2006/relationships/image" Target="../media/image17.png"/><Relationship Id="rId97" Type="http://schemas.openxmlformats.org/officeDocument/2006/relationships/hyperlink" Target="../../&#44396;&#50557;PPT/05&#49888;&#47749;&#44592;/&#49888;&#47749;&#44592;.pptx" TargetMode="External"/><Relationship Id="rId120" Type="http://schemas.openxmlformats.org/officeDocument/2006/relationships/image" Target="../media/image39.png"/><Relationship Id="rId141" Type="http://schemas.openxmlformats.org/officeDocument/2006/relationships/hyperlink" Target="../../&#44396;&#50557;PPT/27&#45796;&#45768;&#50648;/&#45796;&#45768;&#50648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0.png"/><Relationship Id="rId183" Type="http://schemas.openxmlformats.org/officeDocument/2006/relationships/hyperlink" Target="../48%20&#44040;&#46972;&#46356;&#50500;&#49436;/&#44040;&#46972;&#46356;&#50500;&#49436;.pptx" TargetMode="External"/><Relationship Id="rId218" Type="http://schemas.openxmlformats.org/officeDocument/2006/relationships/image" Target="../media/image88.png"/><Relationship Id="rId24" Type="http://schemas.openxmlformats.org/officeDocument/2006/relationships/slide" Target="slide31.xml"/><Relationship Id="rId45" Type="http://schemas.openxmlformats.org/officeDocument/2006/relationships/hyperlink" Target="&#50836;&#54620;&#48373;&#51020;01&#51109;.pptx" TargetMode="External"/><Relationship Id="rId66" Type="http://schemas.openxmlformats.org/officeDocument/2006/relationships/image" Target="../media/image12.png"/><Relationship Id="rId87" Type="http://schemas.openxmlformats.org/officeDocument/2006/relationships/hyperlink" Target="../../&#44396;-&#49888;&#50557;%20&#49457;&#44221;&#47785;&#47197;.pptx" TargetMode="External"/><Relationship Id="rId110" Type="http://schemas.openxmlformats.org/officeDocument/2006/relationships/image" Target="../media/image34.png"/><Relationship Id="rId131" Type="http://schemas.openxmlformats.org/officeDocument/2006/relationships/hyperlink" Target="../../&#44396;&#50557;PPT/22&#50500;&#44032;/&#50500;&#44032;.pptx" TargetMode="External"/><Relationship Id="rId152" Type="http://schemas.openxmlformats.org/officeDocument/2006/relationships/image" Target="../media/image55.png"/><Relationship Id="rId173" Type="http://schemas.openxmlformats.org/officeDocument/2006/relationships/hyperlink" Target="../43%20&#50836;&#54620;&#48373;&#51020;/&#50836;&#54620;&#48373;&#51020;.pptx" TargetMode="External"/><Relationship Id="rId194" Type="http://schemas.openxmlformats.org/officeDocument/2006/relationships/image" Target="../media/image76.png"/><Relationship Id="rId208" Type="http://schemas.openxmlformats.org/officeDocument/2006/relationships/image" Target="../media/image83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7.png"/><Relationship Id="rId77" Type="http://schemas.openxmlformats.org/officeDocument/2006/relationships/hyperlink" Target="&#50836;&#54620;&#48373;&#51020;17&#51109;.pptx" TargetMode="External"/><Relationship Id="rId100" Type="http://schemas.openxmlformats.org/officeDocument/2006/relationships/image" Target="../media/image29.png"/><Relationship Id="rId8" Type="http://schemas.openxmlformats.org/officeDocument/2006/relationships/slide" Target="slide23.xml"/><Relationship Id="rId51" Type="http://schemas.openxmlformats.org/officeDocument/2006/relationships/hyperlink" Target="&#50836;&#54620;&#48373;&#51020;04&#51109;.pptx" TargetMode="External"/><Relationship Id="rId72" Type="http://schemas.openxmlformats.org/officeDocument/2006/relationships/image" Target="../media/image15.png"/><Relationship Id="rId93" Type="http://schemas.openxmlformats.org/officeDocument/2006/relationships/hyperlink" Target="../../&#44396;&#50557;PPT/03&#47112;&#50948;&#44592;/&#47112;&#50948;&#44592;.pptx" TargetMode="External"/><Relationship Id="rId98" Type="http://schemas.openxmlformats.org/officeDocument/2006/relationships/image" Target="../media/image28.png"/><Relationship Id="rId121" Type="http://schemas.openxmlformats.org/officeDocument/2006/relationships/hyperlink" Target="../../&#44396;&#50557;PPT/17&#50640;&#49828;&#45908;/&#50640;&#49828;&#45908;.pptx" TargetMode="External"/><Relationship Id="rId142" Type="http://schemas.openxmlformats.org/officeDocument/2006/relationships/image" Target="../media/image50.png"/><Relationship Id="rId163" Type="http://schemas.openxmlformats.org/officeDocument/2006/relationships/hyperlink" Target="../../&#44396;&#50557;PPT/38&#49828;&#44032;&#47028;/&#49828;&#44032;&#47028;.pptx" TargetMode="External"/><Relationship Id="rId184" Type="http://schemas.openxmlformats.org/officeDocument/2006/relationships/image" Target="../media/image71.png"/><Relationship Id="rId189" Type="http://schemas.openxmlformats.org/officeDocument/2006/relationships/hyperlink" Target="../51%20&#44264;&#47196;&#49352;&#49436;/&#44264;&#47196;&#49352;&#49436;.pptx" TargetMode="External"/><Relationship Id="rId219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6.png"/><Relationship Id="rId25" Type="http://schemas.openxmlformats.org/officeDocument/2006/relationships/slide" Target="slide12.xml"/><Relationship Id="rId46" Type="http://schemas.openxmlformats.org/officeDocument/2006/relationships/image" Target="../media/image2.png"/><Relationship Id="rId67" Type="http://schemas.openxmlformats.org/officeDocument/2006/relationships/hyperlink" Target="&#50836;&#54620;&#48373;&#51020;12&#51109;.pptx" TargetMode="External"/><Relationship Id="rId116" Type="http://schemas.openxmlformats.org/officeDocument/2006/relationships/image" Target="../media/image37.png"/><Relationship Id="rId137" Type="http://schemas.openxmlformats.org/officeDocument/2006/relationships/hyperlink" Target="../../&#44396;&#50557;PPT/25&#50696;&#47112;&#48120;&#50556;&#50528;&#44032;/&#50696;&#47112;&#48120;&#50556;&#50528;&#44032;.pptx" TargetMode="External"/><Relationship Id="rId158" Type="http://schemas.openxmlformats.org/officeDocument/2006/relationships/image" Target="../media/image58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image" Target="../media/image10.png"/><Relationship Id="rId83" Type="http://schemas.openxmlformats.org/officeDocument/2006/relationships/hyperlink" Target="&#50836;&#54620;&#48373;&#51020;20&#51109;.pptx" TargetMode="External"/><Relationship Id="rId88" Type="http://schemas.openxmlformats.org/officeDocument/2006/relationships/image" Target="../media/image23.png"/><Relationship Id="rId111" Type="http://schemas.openxmlformats.org/officeDocument/2006/relationships/hyperlink" Target="../../&#44396;&#50557;PPT/11&#50676;&#50773;&#44592;&#49345;/&#50676;&#50773;&#44592;&#49345;.pptx" TargetMode="External"/><Relationship Id="rId132" Type="http://schemas.openxmlformats.org/officeDocument/2006/relationships/image" Target="../media/image45.png"/><Relationship Id="rId153" Type="http://schemas.openxmlformats.org/officeDocument/2006/relationships/hyperlink" Target="../../&#44396;&#50557;PPT/33&#48120;&#44032;/&#48120;&#44032;.pptx" TargetMode="External"/><Relationship Id="rId174" Type="http://schemas.openxmlformats.org/officeDocument/2006/relationships/image" Target="../media/image66.png"/><Relationship Id="rId179" Type="http://schemas.openxmlformats.org/officeDocument/2006/relationships/hyperlink" Target="../46%20&#44256;&#47536;&#46020;&#51204;&#49436;/&#44256;&#47536;&#46020;&#51204;&#49436;.pptx" TargetMode="External"/><Relationship Id="rId195" Type="http://schemas.openxmlformats.org/officeDocument/2006/relationships/hyperlink" Target="../54%20&#46356;&#47784;&#45936;&#51204;&#49436;/&#46356;&#47784;&#45936;&#51204;&#49436;.pptx" TargetMode="External"/><Relationship Id="rId209" Type="http://schemas.openxmlformats.org/officeDocument/2006/relationships/hyperlink" Target="../61%20&#48288;&#46300;&#47196;&#54980;&#49436;/&#48288;&#46300;&#47196;&#54980;&#49436;.pptx" TargetMode="External"/><Relationship Id="rId190" Type="http://schemas.openxmlformats.org/officeDocument/2006/relationships/image" Target="../media/image74.png"/><Relationship Id="rId204" Type="http://schemas.openxmlformats.org/officeDocument/2006/relationships/image" Target="../media/image81.png"/><Relationship Id="rId220" Type="http://schemas.openxmlformats.org/officeDocument/2006/relationships/image" Target="../media/image89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50836;&#54620;&#48373;&#51020;07&#51109;.pptx" TargetMode="External"/><Relationship Id="rId106" Type="http://schemas.openxmlformats.org/officeDocument/2006/relationships/image" Target="../media/image32.png"/><Relationship Id="rId127" Type="http://schemas.openxmlformats.org/officeDocument/2006/relationships/hyperlink" Target="../../&#44396;&#50557;PPT/20&#51104;&#50616;/&#51104;&#50616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5.png"/><Relationship Id="rId73" Type="http://schemas.openxmlformats.org/officeDocument/2006/relationships/hyperlink" Target="&#50836;&#54620;&#48373;&#51020;15&#51109;.pptx" TargetMode="External"/><Relationship Id="rId78" Type="http://schemas.openxmlformats.org/officeDocument/2006/relationships/image" Target="../media/image18.png"/><Relationship Id="rId94" Type="http://schemas.openxmlformats.org/officeDocument/2006/relationships/image" Target="../media/image26.png"/><Relationship Id="rId99" Type="http://schemas.openxmlformats.org/officeDocument/2006/relationships/hyperlink" Target="../../&#44396;&#50557;PPT/06&#50668;&#54840;&#49688;&#50500;/&#50668;&#54840;&#49688;&#50500;.pptx" TargetMode="External"/><Relationship Id="rId101" Type="http://schemas.openxmlformats.org/officeDocument/2006/relationships/hyperlink" Target="../../&#44396;&#50557;PPT/07&#49324;&#49324;&#44592;/&#49324;&#49324;&#44592;.pptx" TargetMode="External"/><Relationship Id="rId122" Type="http://schemas.openxmlformats.org/officeDocument/2006/relationships/image" Target="../media/image40.png"/><Relationship Id="rId143" Type="http://schemas.openxmlformats.org/officeDocument/2006/relationships/hyperlink" Target="../../&#44396;&#50557;PPT/28&#54840;&#49464;&#50500;/&#54840;&#49464;&#50500;.pptx" TargetMode="External"/><Relationship Id="rId148" Type="http://schemas.openxmlformats.org/officeDocument/2006/relationships/image" Target="../media/image53.png"/><Relationship Id="rId164" Type="http://schemas.openxmlformats.org/officeDocument/2006/relationships/image" Target="../media/image61.png"/><Relationship Id="rId169" Type="http://schemas.openxmlformats.org/officeDocument/2006/relationships/hyperlink" Target="../41%20&#47560;&#44032;&#48373;&#51020;/&#47560;&#44032;&#48373;&#51020;.pptx" TargetMode="External"/><Relationship Id="rId185" Type="http://schemas.openxmlformats.org/officeDocument/2006/relationships/hyperlink" Target="../49%20&#50640;&#48288;&#49548;&#49436;/&#50640;&#48288;&#49548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69.png"/><Relationship Id="rId210" Type="http://schemas.openxmlformats.org/officeDocument/2006/relationships/image" Target="../media/image84.png"/><Relationship Id="rId215" Type="http://schemas.openxmlformats.org/officeDocument/2006/relationships/hyperlink" Target="../64%20&#50836;&#54620;&#49340;&#49436;/&#50836;&#54620;&#4934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50836;&#54620;&#48373;&#51020;02&#51109;.pptx" TargetMode="External"/><Relationship Id="rId68" Type="http://schemas.openxmlformats.org/officeDocument/2006/relationships/image" Target="../media/image13.png"/><Relationship Id="rId89" Type="http://schemas.openxmlformats.org/officeDocument/2006/relationships/hyperlink" Target="../../&#44396;&#50557;PPT/02&#52636;&#50528;&#44413;&#44592;/&#52636;&#50528;&#44413;&#44592;.pptx" TargetMode="External"/><Relationship Id="rId112" Type="http://schemas.openxmlformats.org/officeDocument/2006/relationships/image" Target="../media/image35.png"/><Relationship Id="rId133" Type="http://schemas.openxmlformats.org/officeDocument/2006/relationships/hyperlink" Target="../../&#44396;&#50557;PPT/23&#51060;&#49324;&#50556;/&#51060;&#49324;&#50556;.pptx" TargetMode="External"/><Relationship Id="rId154" Type="http://schemas.openxmlformats.org/officeDocument/2006/relationships/image" Target="../media/image56.png"/><Relationship Id="rId175" Type="http://schemas.openxmlformats.org/officeDocument/2006/relationships/hyperlink" Target="../44%20&#49324;&#46020;&#54665;&#51204;/&#49324;&#46020;&#54665;&#51204;.pptx" TargetMode="External"/><Relationship Id="rId196" Type="http://schemas.openxmlformats.org/officeDocument/2006/relationships/image" Target="../media/image77.png"/><Relationship Id="rId200" Type="http://schemas.openxmlformats.org/officeDocument/2006/relationships/image" Target="../media/image79.png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image" Target="../media/image8.png"/><Relationship Id="rId79" Type="http://schemas.openxmlformats.org/officeDocument/2006/relationships/hyperlink" Target="&#50836;&#54620;&#48373;&#51020;18&#51109;.pptx" TargetMode="External"/><Relationship Id="rId102" Type="http://schemas.openxmlformats.org/officeDocument/2006/relationships/image" Target="../media/image30.png"/><Relationship Id="rId123" Type="http://schemas.openxmlformats.org/officeDocument/2006/relationships/hyperlink" Target="../../&#44396;&#50557;PPT/18&#50853;&#44592;/&#50853;&#44592;.pptx" TargetMode="External"/><Relationship Id="rId144" Type="http://schemas.openxmlformats.org/officeDocument/2006/relationships/image" Target="../media/image51.png"/><Relationship Id="rId90" Type="http://schemas.openxmlformats.org/officeDocument/2006/relationships/image" Target="../media/image24.png"/><Relationship Id="rId165" Type="http://schemas.openxmlformats.org/officeDocument/2006/relationships/hyperlink" Target="../../&#44396;&#50557;PPT/39&#47568;&#46972;&#44592;/&#47568;&#46972;&#44592;.pptx" TargetMode="External"/><Relationship Id="rId186" Type="http://schemas.openxmlformats.org/officeDocument/2006/relationships/image" Target="../media/image72.png"/><Relationship Id="rId211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3.png"/><Relationship Id="rId69" Type="http://schemas.openxmlformats.org/officeDocument/2006/relationships/hyperlink" Target="&#50836;&#54620;&#48373;&#51020;13&#51109;.pptx" TargetMode="External"/><Relationship Id="rId113" Type="http://schemas.openxmlformats.org/officeDocument/2006/relationships/hyperlink" Target="../../&#44396;&#50557;PPT/13&#50669;&#45824;&#49345;/&#50669;&#45824;&#49345;.pptx" TargetMode="External"/><Relationship Id="rId134" Type="http://schemas.openxmlformats.org/officeDocument/2006/relationships/image" Target="../media/image46.png"/><Relationship Id="rId80" Type="http://schemas.openxmlformats.org/officeDocument/2006/relationships/image" Target="../media/image19.png"/><Relationship Id="rId155" Type="http://schemas.openxmlformats.org/officeDocument/2006/relationships/hyperlink" Target="../../&#44396;&#50557;PPT/34&#45208;&#54996;/&#45208;&#54996;.pptx" TargetMode="External"/><Relationship Id="rId176" Type="http://schemas.openxmlformats.org/officeDocument/2006/relationships/image" Target="../media/image67.png"/><Relationship Id="rId197" Type="http://schemas.openxmlformats.org/officeDocument/2006/relationships/hyperlink" Target="../55%20&#46356;&#47784;&#45936;&#54980;&#49436;/&#46356;&#47784;&#45936;&#54980;&#49436;.pptx" TargetMode="External"/><Relationship Id="rId201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50836;&#54620;&#48373;&#51020;08&#51109;.pptx" TargetMode="External"/><Relationship Id="rId103" Type="http://schemas.openxmlformats.org/officeDocument/2006/relationships/hyperlink" Target="../../&#44396;&#50557;PPT/08&#47355;&#44592;/&#47355;&#44592;.pptx" TargetMode="External"/><Relationship Id="rId124" Type="http://schemas.openxmlformats.org/officeDocument/2006/relationships/image" Target="../media/image41.png"/><Relationship Id="rId70" Type="http://schemas.openxmlformats.org/officeDocument/2006/relationships/image" Target="../media/image14.png"/><Relationship Id="rId91" Type="http://schemas.openxmlformats.org/officeDocument/2006/relationships/hyperlink" Target="../../&#44396;&#50557;PPT/01&#52285;&#49464;&#44592;/&#52285;&#49464;&#44592;.pptx" TargetMode="External"/><Relationship Id="rId145" Type="http://schemas.openxmlformats.org/officeDocument/2006/relationships/hyperlink" Target="../../&#44396;&#50557;PPT/29&#50836;&#50648;/&#50836;&#50648;.pptx" TargetMode="External"/><Relationship Id="rId166" Type="http://schemas.openxmlformats.org/officeDocument/2006/relationships/image" Target="../media/image62.png"/><Relationship Id="rId187" Type="http://schemas.openxmlformats.org/officeDocument/2006/relationships/hyperlink" Target="../50%20&#48716;&#47549;&#48372;&#49436;/&#48716;&#47549;&#48372;&#49436;.pptx" TargetMode="Externa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5.png"/><Relationship Id="rId28" Type="http://schemas.openxmlformats.org/officeDocument/2006/relationships/slide" Target="slide33.xml"/><Relationship Id="rId49" Type="http://schemas.openxmlformats.org/officeDocument/2006/relationships/hyperlink" Target="&#50836;&#54620;&#48373;&#51020;03&#51109;.pptx" TargetMode="External"/><Relationship Id="rId114" Type="http://schemas.openxmlformats.org/officeDocument/2006/relationships/image" Target="../media/image36.png"/><Relationship Id="rId60" Type="http://schemas.openxmlformats.org/officeDocument/2006/relationships/image" Target="../media/image9.png"/><Relationship Id="rId81" Type="http://schemas.openxmlformats.org/officeDocument/2006/relationships/hyperlink" Target="&#50836;&#54620;&#48373;&#51020;19&#51109;.pptx" TargetMode="External"/><Relationship Id="rId135" Type="http://schemas.openxmlformats.org/officeDocument/2006/relationships/hyperlink" Target="../../&#44396;&#50557;PPT/24&#50696;&#47112;&#48120;&#50556;/&#50696;&#47112;&#48120;&#50556;.pptx" TargetMode="External"/><Relationship Id="rId156" Type="http://schemas.openxmlformats.org/officeDocument/2006/relationships/image" Target="../media/image57.png"/><Relationship Id="rId177" Type="http://schemas.openxmlformats.org/officeDocument/2006/relationships/hyperlink" Target="../45%20&#47196;&#47560;&#49436;/&#47196;&#47560;&#49436;.pptx" TargetMode="External"/><Relationship Id="rId198" Type="http://schemas.openxmlformats.org/officeDocument/2006/relationships/image" Target="../media/image78.png"/><Relationship Id="rId202" Type="http://schemas.openxmlformats.org/officeDocument/2006/relationships/image" Target="../media/image80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4.png"/><Relationship Id="rId104" Type="http://schemas.openxmlformats.org/officeDocument/2006/relationships/image" Target="../media/image31.png"/><Relationship Id="rId125" Type="http://schemas.openxmlformats.org/officeDocument/2006/relationships/hyperlink" Target="../../&#44396;&#50557;PPT/19&#49884;&#54200;/&#49884;&#54200;.pptx" TargetMode="External"/><Relationship Id="rId146" Type="http://schemas.openxmlformats.org/officeDocument/2006/relationships/image" Target="../media/image52.png"/><Relationship Id="rId167" Type="http://schemas.openxmlformats.org/officeDocument/2006/relationships/hyperlink" Target="&#47560;&#53468;&#48373;&#51020;.pptx" TargetMode="External"/><Relationship Id="rId188" Type="http://schemas.openxmlformats.org/officeDocument/2006/relationships/image" Target="../media/image73.png"/><Relationship Id="rId71" Type="http://schemas.openxmlformats.org/officeDocument/2006/relationships/hyperlink" Target="&#50836;&#54620;&#48373;&#51020;14&#51109;.pptx" TargetMode="External"/><Relationship Id="rId92" Type="http://schemas.openxmlformats.org/officeDocument/2006/relationships/image" Target="../media/image25.png"/><Relationship Id="rId213" Type="http://schemas.openxmlformats.org/officeDocument/2006/relationships/hyperlink" Target="../63%20&#50836;&#54620;&#51060;&#49436;/&#50836;&#54620;&#51060;&#49436;1&#51109;.pptx" TargetMode="External"/><Relationship Id="rId2" Type="http://schemas.openxmlformats.org/officeDocument/2006/relationships/image" Target="../media/image96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hyperlink" Target="../../&#44396;&#50557;PPT/14&#50669;&#45824;&#54616;/&#50669;&#45824;&#54616;.pptx" TargetMode="External"/><Relationship Id="rId136" Type="http://schemas.openxmlformats.org/officeDocument/2006/relationships/image" Target="../media/image47.png"/><Relationship Id="rId157" Type="http://schemas.openxmlformats.org/officeDocument/2006/relationships/hyperlink" Target="../../&#44396;&#50557;PPT/35&#54616;&#48149;&#44397;/&#54616;&#48149;&#44397;.pptx" TargetMode="External"/><Relationship Id="rId178" Type="http://schemas.openxmlformats.org/officeDocument/2006/relationships/image" Target="../media/image68.png"/><Relationship Id="rId61" Type="http://schemas.openxmlformats.org/officeDocument/2006/relationships/hyperlink" Target="&#50836;&#54620;&#48373;&#51020;09&#51109;.pptx" TargetMode="External"/><Relationship Id="rId82" Type="http://schemas.openxmlformats.org/officeDocument/2006/relationships/image" Target="../media/image20.png"/><Relationship Id="rId199" Type="http://schemas.openxmlformats.org/officeDocument/2006/relationships/hyperlink" Target="../56%20&#46356;&#46020;&#49436;/&#46356;&#46020;&#49436;.pptx" TargetMode="External"/><Relationship Id="rId203" Type="http://schemas.openxmlformats.org/officeDocument/2006/relationships/hyperlink" Target="../58%20&#55176;&#48652;&#47532;&#49436;/&#55176;&#48652;&#47532;&#49436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9&#49324;&#47924;&#50648;&#49345;/&#49324;&#47924;&#50648;&#49345;.pptx" TargetMode="External"/><Relationship Id="rId126" Type="http://schemas.openxmlformats.org/officeDocument/2006/relationships/image" Target="../media/image42.png"/><Relationship Id="rId147" Type="http://schemas.openxmlformats.org/officeDocument/2006/relationships/hyperlink" Target="../../&#44396;&#50557;PPT/30&#50500;&#47784;&#49828;/&#50500;&#47784;&#49828;.pptx" TargetMode="External"/><Relationship Id="rId168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8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9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0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1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5&#50640;&#49828;&#46972;/&#50640;&#49828;&#46972;.pptx" TargetMode="External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hyperlink" Target="&#50836;&#54620;&#48373;&#51020;10&#51109;.pptx" TargetMode="External"/><Relationship Id="rId84" Type="http://schemas.openxmlformats.org/officeDocument/2006/relationships/image" Target="../media/image21.png"/><Relationship Id="rId138" Type="http://schemas.openxmlformats.org/officeDocument/2006/relationships/image" Target="../media/image48.png"/><Relationship Id="rId159" Type="http://schemas.openxmlformats.org/officeDocument/2006/relationships/hyperlink" Target="../../&#44396;&#50557;PPT/36&#49828;&#48148;&#45264;/&#49828;&#48148;&#45264;.pptx" TargetMode="External"/><Relationship Id="rId170" Type="http://schemas.openxmlformats.org/officeDocument/2006/relationships/image" Target="../media/image64.png"/><Relationship Id="rId191" Type="http://schemas.openxmlformats.org/officeDocument/2006/relationships/hyperlink" Target="../52%20&#45936;&#49332;&#47196;&#45768;&#44032;&#51204;&#49436;/&#45936;&#49332;&#47196;&#45768;&#44032;&#51204;&#49436;.pptx" TargetMode="External"/><Relationship Id="rId205" Type="http://schemas.openxmlformats.org/officeDocument/2006/relationships/hyperlink" Target="../59%20&#50556;&#44256;&#48372;&#49436;/&#50556;&#44256;&#48372;&#49436;.pptx" TargetMode="External"/><Relationship Id="rId107" Type="http://schemas.openxmlformats.org/officeDocument/2006/relationships/hyperlink" Target="../../&#44396;&#50557;PPT/10&#49324;&#47924;&#50648;&#54616;/&#49324;&#47924;&#50648;&#54616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50836;&#54620;&#48373;&#51020;05&#51109;.pptx" TargetMode="External"/><Relationship Id="rId74" Type="http://schemas.openxmlformats.org/officeDocument/2006/relationships/image" Target="../media/image16.png"/><Relationship Id="rId128" Type="http://schemas.openxmlformats.org/officeDocument/2006/relationships/image" Target="../media/image43.png"/><Relationship Id="rId149" Type="http://schemas.openxmlformats.org/officeDocument/2006/relationships/hyperlink" Target="../../&#44396;&#50557;PPT/31&#50724;&#48148;&#45852;/&#50724;&#48148;&#45852;1&#51109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4&#48124;&#49688;&#44592;/&#48124;&#49688;&#44592;.pptx" TargetMode="External"/><Relationship Id="rId160" Type="http://schemas.openxmlformats.org/officeDocument/2006/relationships/image" Target="../media/image59.png"/><Relationship Id="rId181" Type="http://schemas.openxmlformats.org/officeDocument/2006/relationships/hyperlink" Target="../47%20&#44256;&#47536;&#46020;&#54980;&#49436;/&#44256;&#47536;&#46020;&#54980;&#49436;.pptx" TargetMode="External"/><Relationship Id="rId216" Type="http://schemas.openxmlformats.org/officeDocument/2006/relationships/image" Target="../media/image87.png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image" Target="../media/image11.png"/><Relationship Id="rId118" Type="http://schemas.openxmlformats.org/officeDocument/2006/relationships/image" Target="../media/image38.png"/><Relationship Id="rId139" Type="http://schemas.openxmlformats.org/officeDocument/2006/relationships/hyperlink" Target="../../&#44396;&#50557;PPT/26&#50640;&#49828;&#44180;/&#50640;&#49828;&#44180;.pptx" TargetMode="External"/><Relationship Id="rId85" Type="http://schemas.openxmlformats.org/officeDocument/2006/relationships/hyperlink" Target="&#50836;&#54620;&#48373;&#51020;21&#51109;.pptx" TargetMode="External"/><Relationship Id="rId150" Type="http://schemas.openxmlformats.org/officeDocument/2006/relationships/image" Target="../media/image54.png"/><Relationship Id="rId171" Type="http://schemas.openxmlformats.org/officeDocument/2006/relationships/hyperlink" Target="../42%20&#45572;&#44032;&#48373;&#51020;/&#45572;&#44032;&#48373;&#51020;.pptx" TargetMode="External"/><Relationship Id="rId192" Type="http://schemas.openxmlformats.org/officeDocument/2006/relationships/image" Target="../media/image75.png"/><Relationship Id="rId206" Type="http://schemas.openxmlformats.org/officeDocument/2006/relationships/image" Target="../media/image82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3.png"/><Relationship Id="rId129" Type="http://schemas.openxmlformats.org/officeDocument/2006/relationships/hyperlink" Target="../../&#44396;&#50557;PPT/21&#51204;&#46020;&#49436;/&#51204;&#46020;&#49436;.pptx" TargetMode="External"/><Relationship Id="rId54" Type="http://schemas.openxmlformats.org/officeDocument/2006/relationships/image" Target="../media/image6.png"/><Relationship Id="rId75" Type="http://schemas.openxmlformats.org/officeDocument/2006/relationships/hyperlink" Target="&#50836;&#54620;&#48373;&#51020;16&#51109;.pptx" TargetMode="External"/><Relationship Id="rId96" Type="http://schemas.openxmlformats.org/officeDocument/2006/relationships/image" Target="../media/image27.png"/><Relationship Id="rId140" Type="http://schemas.openxmlformats.org/officeDocument/2006/relationships/image" Target="../media/image49.png"/><Relationship Id="rId161" Type="http://schemas.openxmlformats.org/officeDocument/2006/relationships/hyperlink" Target="../../&#44396;&#50557;PPT/37&#54617;&#44060;/&#54617;&#44060;.pptx" TargetMode="External"/><Relationship Id="rId182" Type="http://schemas.openxmlformats.org/officeDocument/2006/relationships/image" Target="../media/image70.png"/><Relationship Id="rId217" Type="http://schemas.openxmlformats.org/officeDocument/2006/relationships/hyperlink" Target="../65%20&#50976;&#45796;&#49436;/&#50976;&#45796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6&#45712;&#54756;&#48120;&#50556;/&#45712;&#54756;&#48120;&#50556;.pptx" TargetMode="External"/><Relationship Id="rId44" Type="http://schemas.openxmlformats.org/officeDocument/2006/relationships/slide" Target="slide42.xml"/><Relationship Id="rId65" Type="http://schemas.openxmlformats.org/officeDocument/2006/relationships/hyperlink" Target="&#50836;&#54620;&#48373;&#51020;11&#51109;.pptx" TargetMode="External"/><Relationship Id="rId86" Type="http://schemas.openxmlformats.org/officeDocument/2006/relationships/image" Target="../media/image22.png"/><Relationship Id="rId130" Type="http://schemas.openxmlformats.org/officeDocument/2006/relationships/image" Target="../media/image44.png"/><Relationship Id="rId151" Type="http://schemas.openxmlformats.org/officeDocument/2006/relationships/hyperlink" Target="../../&#44396;&#50557;PPT/32&#50836;&#45208;/&#50836;&#45208;.pptx" TargetMode="External"/><Relationship Id="rId172" Type="http://schemas.openxmlformats.org/officeDocument/2006/relationships/image" Target="../media/image65.png"/><Relationship Id="rId193" Type="http://schemas.openxmlformats.org/officeDocument/2006/relationships/hyperlink" Target="../53%20&#45936;&#49332;&#47196;&#45768;&#44032;&#54980;&#49436;/&#45936;&#49332;&#47196;&#45768;&#44032;&#54980;&#49436;.pptx" TargetMode="External"/><Relationship Id="rId207" Type="http://schemas.openxmlformats.org/officeDocument/2006/relationships/hyperlink" Target="../60%20&#48288;&#46300;&#47196;&#51204;&#49436;/&#48288;&#46300;&#47196;&#51204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2&#50676;&#50773;&#44592;&#54616;/&#50676;&#50773;&#44592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50836;&#54620;&#48373;&#51020;06&#51109;.pptx" TargetMode="External"/><Relationship Id="rId76" Type="http://schemas.openxmlformats.org/officeDocument/2006/relationships/image" Target="../media/image17.png"/><Relationship Id="rId97" Type="http://schemas.openxmlformats.org/officeDocument/2006/relationships/hyperlink" Target="../../&#44396;&#50557;PPT/05&#49888;&#47749;&#44592;/&#49888;&#47749;&#44592;.pptx" TargetMode="External"/><Relationship Id="rId120" Type="http://schemas.openxmlformats.org/officeDocument/2006/relationships/image" Target="../media/image39.png"/><Relationship Id="rId141" Type="http://schemas.openxmlformats.org/officeDocument/2006/relationships/hyperlink" Target="../../&#44396;&#50557;PPT/27&#45796;&#45768;&#50648;/&#45796;&#45768;&#50648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0.png"/><Relationship Id="rId183" Type="http://schemas.openxmlformats.org/officeDocument/2006/relationships/hyperlink" Target="../48%20&#44040;&#46972;&#46356;&#50500;&#49436;/&#44040;&#46972;&#46356;&#50500;&#49436;.pptx" TargetMode="External"/><Relationship Id="rId218" Type="http://schemas.openxmlformats.org/officeDocument/2006/relationships/image" Target="../media/image88.png"/><Relationship Id="rId24" Type="http://schemas.openxmlformats.org/officeDocument/2006/relationships/slide" Target="slide31.xml"/><Relationship Id="rId45" Type="http://schemas.openxmlformats.org/officeDocument/2006/relationships/hyperlink" Target="&#50836;&#54620;&#48373;&#51020;01&#51109;.pptx" TargetMode="External"/><Relationship Id="rId66" Type="http://schemas.openxmlformats.org/officeDocument/2006/relationships/image" Target="../media/image12.png"/><Relationship Id="rId87" Type="http://schemas.openxmlformats.org/officeDocument/2006/relationships/hyperlink" Target="../../&#44396;-&#49888;&#50557;%20&#49457;&#44221;&#47785;&#47197;.pptx" TargetMode="External"/><Relationship Id="rId110" Type="http://schemas.openxmlformats.org/officeDocument/2006/relationships/image" Target="../media/image34.png"/><Relationship Id="rId131" Type="http://schemas.openxmlformats.org/officeDocument/2006/relationships/hyperlink" Target="../../&#44396;&#50557;PPT/22&#50500;&#44032;/&#50500;&#44032;.pptx" TargetMode="External"/><Relationship Id="rId152" Type="http://schemas.openxmlformats.org/officeDocument/2006/relationships/image" Target="../media/image55.png"/><Relationship Id="rId173" Type="http://schemas.openxmlformats.org/officeDocument/2006/relationships/hyperlink" Target="../43%20&#50836;&#54620;&#48373;&#51020;/&#50836;&#54620;&#48373;&#51020;.pptx" TargetMode="External"/><Relationship Id="rId194" Type="http://schemas.openxmlformats.org/officeDocument/2006/relationships/image" Target="../media/image76.png"/><Relationship Id="rId208" Type="http://schemas.openxmlformats.org/officeDocument/2006/relationships/image" Target="../media/image83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7.png"/><Relationship Id="rId77" Type="http://schemas.openxmlformats.org/officeDocument/2006/relationships/hyperlink" Target="&#50836;&#54620;&#48373;&#51020;17&#51109;.pptx" TargetMode="External"/><Relationship Id="rId100" Type="http://schemas.openxmlformats.org/officeDocument/2006/relationships/image" Target="../media/image29.png"/><Relationship Id="rId8" Type="http://schemas.openxmlformats.org/officeDocument/2006/relationships/slide" Target="slide23.xml"/><Relationship Id="rId51" Type="http://schemas.openxmlformats.org/officeDocument/2006/relationships/hyperlink" Target="&#50836;&#54620;&#48373;&#51020;04&#51109;.pptx" TargetMode="External"/><Relationship Id="rId72" Type="http://schemas.openxmlformats.org/officeDocument/2006/relationships/image" Target="../media/image15.png"/><Relationship Id="rId93" Type="http://schemas.openxmlformats.org/officeDocument/2006/relationships/hyperlink" Target="../../&#44396;&#50557;PPT/03&#47112;&#50948;&#44592;/&#47112;&#50948;&#44592;.pptx" TargetMode="External"/><Relationship Id="rId98" Type="http://schemas.openxmlformats.org/officeDocument/2006/relationships/image" Target="../media/image28.png"/><Relationship Id="rId121" Type="http://schemas.openxmlformats.org/officeDocument/2006/relationships/hyperlink" Target="../../&#44396;&#50557;PPT/17&#50640;&#49828;&#45908;/&#50640;&#49828;&#45908;.pptx" TargetMode="External"/><Relationship Id="rId142" Type="http://schemas.openxmlformats.org/officeDocument/2006/relationships/image" Target="../media/image50.png"/><Relationship Id="rId163" Type="http://schemas.openxmlformats.org/officeDocument/2006/relationships/hyperlink" Target="../../&#44396;&#50557;PPT/38&#49828;&#44032;&#47028;/&#49828;&#44032;&#47028;.pptx" TargetMode="External"/><Relationship Id="rId184" Type="http://schemas.openxmlformats.org/officeDocument/2006/relationships/image" Target="../media/image71.png"/><Relationship Id="rId189" Type="http://schemas.openxmlformats.org/officeDocument/2006/relationships/hyperlink" Target="../51%20&#44264;&#47196;&#49352;&#49436;/&#44264;&#47196;&#49352;&#49436;.pptx" TargetMode="External"/><Relationship Id="rId219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6.png"/><Relationship Id="rId25" Type="http://schemas.openxmlformats.org/officeDocument/2006/relationships/slide" Target="slide12.xml"/><Relationship Id="rId46" Type="http://schemas.openxmlformats.org/officeDocument/2006/relationships/image" Target="../media/image2.png"/><Relationship Id="rId67" Type="http://schemas.openxmlformats.org/officeDocument/2006/relationships/hyperlink" Target="&#50836;&#54620;&#48373;&#51020;12&#51109;.pptx" TargetMode="External"/><Relationship Id="rId116" Type="http://schemas.openxmlformats.org/officeDocument/2006/relationships/image" Target="../media/image37.png"/><Relationship Id="rId137" Type="http://schemas.openxmlformats.org/officeDocument/2006/relationships/hyperlink" Target="../../&#44396;&#50557;PPT/25&#50696;&#47112;&#48120;&#50556;&#50528;&#44032;/&#50696;&#47112;&#48120;&#50556;&#50528;&#44032;.pptx" TargetMode="External"/><Relationship Id="rId158" Type="http://schemas.openxmlformats.org/officeDocument/2006/relationships/image" Target="../media/image58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image" Target="../media/image10.png"/><Relationship Id="rId83" Type="http://schemas.openxmlformats.org/officeDocument/2006/relationships/hyperlink" Target="&#50836;&#54620;&#48373;&#51020;20&#51109;.pptx" TargetMode="External"/><Relationship Id="rId88" Type="http://schemas.openxmlformats.org/officeDocument/2006/relationships/image" Target="../media/image23.png"/><Relationship Id="rId111" Type="http://schemas.openxmlformats.org/officeDocument/2006/relationships/hyperlink" Target="../../&#44396;&#50557;PPT/11&#50676;&#50773;&#44592;&#49345;/&#50676;&#50773;&#44592;&#49345;.pptx" TargetMode="External"/><Relationship Id="rId132" Type="http://schemas.openxmlformats.org/officeDocument/2006/relationships/image" Target="../media/image45.png"/><Relationship Id="rId153" Type="http://schemas.openxmlformats.org/officeDocument/2006/relationships/hyperlink" Target="../../&#44396;&#50557;PPT/33&#48120;&#44032;/&#48120;&#44032;.pptx" TargetMode="External"/><Relationship Id="rId174" Type="http://schemas.openxmlformats.org/officeDocument/2006/relationships/image" Target="../media/image66.png"/><Relationship Id="rId179" Type="http://schemas.openxmlformats.org/officeDocument/2006/relationships/hyperlink" Target="../46%20&#44256;&#47536;&#46020;&#51204;&#49436;/&#44256;&#47536;&#46020;&#51204;&#49436;.pptx" TargetMode="External"/><Relationship Id="rId195" Type="http://schemas.openxmlformats.org/officeDocument/2006/relationships/hyperlink" Target="../54%20&#46356;&#47784;&#45936;&#51204;&#49436;/&#46356;&#47784;&#45936;&#51204;&#49436;.pptx" TargetMode="External"/><Relationship Id="rId209" Type="http://schemas.openxmlformats.org/officeDocument/2006/relationships/hyperlink" Target="../61%20&#48288;&#46300;&#47196;&#54980;&#49436;/&#48288;&#46300;&#47196;&#54980;&#49436;.pptx" TargetMode="External"/><Relationship Id="rId190" Type="http://schemas.openxmlformats.org/officeDocument/2006/relationships/image" Target="../media/image74.png"/><Relationship Id="rId204" Type="http://schemas.openxmlformats.org/officeDocument/2006/relationships/image" Target="../media/image81.png"/><Relationship Id="rId220" Type="http://schemas.openxmlformats.org/officeDocument/2006/relationships/image" Target="../media/image89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50836;&#54620;&#48373;&#51020;07&#51109;.pptx" TargetMode="External"/><Relationship Id="rId106" Type="http://schemas.openxmlformats.org/officeDocument/2006/relationships/image" Target="../media/image32.png"/><Relationship Id="rId127" Type="http://schemas.openxmlformats.org/officeDocument/2006/relationships/hyperlink" Target="../../&#44396;&#50557;PPT/20&#51104;&#50616;/&#51104;&#50616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5.png"/><Relationship Id="rId73" Type="http://schemas.openxmlformats.org/officeDocument/2006/relationships/hyperlink" Target="&#50836;&#54620;&#48373;&#51020;15&#51109;.pptx" TargetMode="External"/><Relationship Id="rId78" Type="http://schemas.openxmlformats.org/officeDocument/2006/relationships/image" Target="../media/image18.png"/><Relationship Id="rId94" Type="http://schemas.openxmlformats.org/officeDocument/2006/relationships/image" Target="../media/image26.png"/><Relationship Id="rId99" Type="http://schemas.openxmlformats.org/officeDocument/2006/relationships/hyperlink" Target="../../&#44396;&#50557;PPT/06&#50668;&#54840;&#49688;&#50500;/&#50668;&#54840;&#49688;&#50500;.pptx" TargetMode="External"/><Relationship Id="rId101" Type="http://schemas.openxmlformats.org/officeDocument/2006/relationships/hyperlink" Target="../../&#44396;&#50557;PPT/07&#49324;&#49324;&#44592;/&#49324;&#49324;&#44592;.pptx" TargetMode="External"/><Relationship Id="rId122" Type="http://schemas.openxmlformats.org/officeDocument/2006/relationships/image" Target="../media/image40.png"/><Relationship Id="rId143" Type="http://schemas.openxmlformats.org/officeDocument/2006/relationships/hyperlink" Target="../../&#44396;&#50557;PPT/28&#54840;&#49464;&#50500;/&#54840;&#49464;&#50500;.pptx" TargetMode="External"/><Relationship Id="rId148" Type="http://schemas.openxmlformats.org/officeDocument/2006/relationships/image" Target="../media/image53.png"/><Relationship Id="rId164" Type="http://schemas.openxmlformats.org/officeDocument/2006/relationships/image" Target="../media/image61.png"/><Relationship Id="rId169" Type="http://schemas.openxmlformats.org/officeDocument/2006/relationships/hyperlink" Target="../41%20&#47560;&#44032;&#48373;&#51020;/&#47560;&#44032;&#48373;&#51020;.pptx" TargetMode="External"/><Relationship Id="rId185" Type="http://schemas.openxmlformats.org/officeDocument/2006/relationships/hyperlink" Target="../49%20&#50640;&#48288;&#49548;&#49436;/&#50640;&#48288;&#49548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69.png"/><Relationship Id="rId210" Type="http://schemas.openxmlformats.org/officeDocument/2006/relationships/image" Target="../media/image84.png"/><Relationship Id="rId215" Type="http://schemas.openxmlformats.org/officeDocument/2006/relationships/hyperlink" Target="../64%20&#50836;&#54620;&#49340;&#49436;/&#50836;&#54620;&#4934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50836;&#54620;&#48373;&#51020;02&#51109;.pptx" TargetMode="External"/><Relationship Id="rId68" Type="http://schemas.openxmlformats.org/officeDocument/2006/relationships/image" Target="../media/image13.png"/><Relationship Id="rId89" Type="http://schemas.openxmlformats.org/officeDocument/2006/relationships/hyperlink" Target="../../&#44396;&#50557;PPT/02&#52636;&#50528;&#44413;&#44592;/&#52636;&#50528;&#44413;&#44592;.pptx" TargetMode="External"/><Relationship Id="rId112" Type="http://schemas.openxmlformats.org/officeDocument/2006/relationships/image" Target="../media/image35.png"/><Relationship Id="rId133" Type="http://schemas.openxmlformats.org/officeDocument/2006/relationships/hyperlink" Target="../../&#44396;&#50557;PPT/23&#51060;&#49324;&#50556;/&#51060;&#49324;&#50556;.pptx" TargetMode="External"/><Relationship Id="rId154" Type="http://schemas.openxmlformats.org/officeDocument/2006/relationships/image" Target="../media/image56.png"/><Relationship Id="rId175" Type="http://schemas.openxmlformats.org/officeDocument/2006/relationships/hyperlink" Target="../44%20&#49324;&#46020;&#54665;&#51204;/&#49324;&#46020;&#54665;&#51204;.pptx" TargetMode="External"/><Relationship Id="rId196" Type="http://schemas.openxmlformats.org/officeDocument/2006/relationships/image" Target="../media/image77.png"/><Relationship Id="rId200" Type="http://schemas.openxmlformats.org/officeDocument/2006/relationships/image" Target="../media/image79.png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image" Target="../media/image8.png"/><Relationship Id="rId79" Type="http://schemas.openxmlformats.org/officeDocument/2006/relationships/hyperlink" Target="&#50836;&#54620;&#48373;&#51020;18&#51109;.pptx" TargetMode="External"/><Relationship Id="rId102" Type="http://schemas.openxmlformats.org/officeDocument/2006/relationships/image" Target="../media/image30.png"/><Relationship Id="rId123" Type="http://schemas.openxmlformats.org/officeDocument/2006/relationships/hyperlink" Target="../../&#44396;&#50557;PPT/18&#50853;&#44592;/&#50853;&#44592;.pptx" TargetMode="External"/><Relationship Id="rId144" Type="http://schemas.openxmlformats.org/officeDocument/2006/relationships/image" Target="../media/image51.png"/><Relationship Id="rId90" Type="http://schemas.openxmlformats.org/officeDocument/2006/relationships/image" Target="../media/image24.png"/><Relationship Id="rId165" Type="http://schemas.openxmlformats.org/officeDocument/2006/relationships/hyperlink" Target="../../&#44396;&#50557;PPT/39&#47568;&#46972;&#44592;/&#47568;&#46972;&#44592;.pptx" TargetMode="External"/><Relationship Id="rId186" Type="http://schemas.openxmlformats.org/officeDocument/2006/relationships/image" Target="../media/image72.png"/><Relationship Id="rId211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3.png"/><Relationship Id="rId69" Type="http://schemas.openxmlformats.org/officeDocument/2006/relationships/hyperlink" Target="&#50836;&#54620;&#48373;&#51020;13&#51109;.pptx" TargetMode="External"/><Relationship Id="rId113" Type="http://schemas.openxmlformats.org/officeDocument/2006/relationships/hyperlink" Target="../../&#44396;&#50557;PPT/13&#50669;&#45824;&#49345;/&#50669;&#45824;&#49345;.pptx" TargetMode="External"/><Relationship Id="rId134" Type="http://schemas.openxmlformats.org/officeDocument/2006/relationships/image" Target="../media/image46.png"/><Relationship Id="rId80" Type="http://schemas.openxmlformats.org/officeDocument/2006/relationships/image" Target="../media/image19.png"/><Relationship Id="rId155" Type="http://schemas.openxmlformats.org/officeDocument/2006/relationships/hyperlink" Target="../../&#44396;&#50557;PPT/34&#45208;&#54996;/&#45208;&#54996;.pptx" TargetMode="External"/><Relationship Id="rId176" Type="http://schemas.openxmlformats.org/officeDocument/2006/relationships/image" Target="../media/image67.png"/><Relationship Id="rId197" Type="http://schemas.openxmlformats.org/officeDocument/2006/relationships/hyperlink" Target="../55%20&#46356;&#47784;&#45936;&#54980;&#49436;/&#46356;&#47784;&#45936;&#54980;&#49436;.pptx" TargetMode="External"/><Relationship Id="rId201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50836;&#54620;&#48373;&#51020;08&#51109;.pptx" TargetMode="External"/><Relationship Id="rId103" Type="http://schemas.openxmlformats.org/officeDocument/2006/relationships/hyperlink" Target="../../&#44396;&#50557;PPT/08&#47355;&#44592;/&#47355;&#44592;.pptx" TargetMode="External"/><Relationship Id="rId124" Type="http://schemas.openxmlformats.org/officeDocument/2006/relationships/image" Target="../media/image41.png"/><Relationship Id="rId70" Type="http://schemas.openxmlformats.org/officeDocument/2006/relationships/image" Target="../media/image14.png"/><Relationship Id="rId91" Type="http://schemas.openxmlformats.org/officeDocument/2006/relationships/hyperlink" Target="../../&#44396;&#50557;PPT/01&#52285;&#49464;&#44592;/&#52285;&#49464;&#44592;.pptx" TargetMode="External"/><Relationship Id="rId145" Type="http://schemas.openxmlformats.org/officeDocument/2006/relationships/hyperlink" Target="../../&#44396;&#50557;PPT/29&#50836;&#50648;/&#50836;&#50648;.pptx" TargetMode="External"/><Relationship Id="rId166" Type="http://schemas.openxmlformats.org/officeDocument/2006/relationships/image" Target="../media/image62.png"/><Relationship Id="rId187" Type="http://schemas.openxmlformats.org/officeDocument/2006/relationships/hyperlink" Target="../50%20&#48716;&#47549;&#48372;&#49436;/&#48716;&#47549;&#48372;&#49436;.pptx" TargetMode="Externa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5.png"/><Relationship Id="rId28" Type="http://schemas.openxmlformats.org/officeDocument/2006/relationships/slide" Target="slide33.xml"/><Relationship Id="rId49" Type="http://schemas.openxmlformats.org/officeDocument/2006/relationships/hyperlink" Target="&#50836;&#54620;&#48373;&#51020;03&#51109;.pptx" TargetMode="External"/><Relationship Id="rId114" Type="http://schemas.openxmlformats.org/officeDocument/2006/relationships/image" Target="../media/image36.png"/><Relationship Id="rId60" Type="http://schemas.openxmlformats.org/officeDocument/2006/relationships/image" Target="../media/image9.png"/><Relationship Id="rId81" Type="http://schemas.openxmlformats.org/officeDocument/2006/relationships/hyperlink" Target="&#50836;&#54620;&#48373;&#51020;19&#51109;.pptx" TargetMode="External"/><Relationship Id="rId135" Type="http://schemas.openxmlformats.org/officeDocument/2006/relationships/hyperlink" Target="../../&#44396;&#50557;PPT/24&#50696;&#47112;&#48120;&#50556;/&#50696;&#47112;&#48120;&#50556;.pptx" TargetMode="External"/><Relationship Id="rId156" Type="http://schemas.openxmlformats.org/officeDocument/2006/relationships/image" Target="../media/image57.png"/><Relationship Id="rId177" Type="http://schemas.openxmlformats.org/officeDocument/2006/relationships/hyperlink" Target="../45%20&#47196;&#47560;&#49436;/&#47196;&#47560;&#49436;.pptx" TargetMode="External"/><Relationship Id="rId198" Type="http://schemas.openxmlformats.org/officeDocument/2006/relationships/image" Target="../media/image78.png"/><Relationship Id="rId202" Type="http://schemas.openxmlformats.org/officeDocument/2006/relationships/image" Target="../media/image80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4.png"/><Relationship Id="rId104" Type="http://schemas.openxmlformats.org/officeDocument/2006/relationships/image" Target="../media/image31.png"/><Relationship Id="rId125" Type="http://schemas.openxmlformats.org/officeDocument/2006/relationships/hyperlink" Target="../../&#44396;&#50557;PPT/19&#49884;&#54200;/&#49884;&#54200;.pptx" TargetMode="External"/><Relationship Id="rId146" Type="http://schemas.openxmlformats.org/officeDocument/2006/relationships/image" Target="../media/image52.png"/><Relationship Id="rId167" Type="http://schemas.openxmlformats.org/officeDocument/2006/relationships/hyperlink" Target="&#47560;&#53468;&#48373;&#51020;.pptx" TargetMode="External"/><Relationship Id="rId188" Type="http://schemas.openxmlformats.org/officeDocument/2006/relationships/image" Target="../media/image73.png"/><Relationship Id="rId71" Type="http://schemas.openxmlformats.org/officeDocument/2006/relationships/hyperlink" Target="&#50836;&#54620;&#48373;&#51020;14&#51109;.pptx" TargetMode="External"/><Relationship Id="rId92" Type="http://schemas.openxmlformats.org/officeDocument/2006/relationships/image" Target="../media/image25.png"/><Relationship Id="rId213" Type="http://schemas.openxmlformats.org/officeDocument/2006/relationships/hyperlink" Target="../63%20&#50836;&#54620;&#51060;&#49436;/&#50836;&#54620;&#51060;&#49436;1&#51109;.pptx" TargetMode="External"/><Relationship Id="rId2" Type="http://schemas.openxmlformats.org/officeDocument/2006/relationships/image" Target="../media/image102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hyperlink" Target="../../&#44396;&#50557;PPT/14&#50669;&#45824;&#54616;/&#50669;&#45824;&#54616;.pptx" TargetMode="External"/><Relationship Id="rId136" Type="http://schemas.openxmlformats.org/officeDocument/2006/relationships/image" Target="../media/image47.png"/><Relationship Id="rId157" Type="http://schemas.openxmlformats.org/officeDocument/2006/relationships/hyperlink" Target="../../&#44396;&#50557;PPT/35&#54616;&#48149;&#44397;/&#54616;&#48149;&#44397;.pptx" TargetMode="External"/><Relationship Id="rId178" Type="http://schemas.openxmlformats.org/officeDocument/2006/relationships/image" Target="../media/image68.png"/><Relationship Id="rId61" Type="http://schemas.openxmlformats.org/officeDocument/2006/relationships/hyperlink" Target="&#50836;&#54620;&#48373;&#51020;09&#51109;.pptx" TargetMode="External"/><Relationship Id="rId82" Type="http://schemas.openxmlformats.org/officeDocument/2006/relationships/image" Target="../media/image20.png"/><Relationship Id="rId199" Type="http://schemas.openxmlformats.org/officeDocument/2006/relationships/hyperlink" Target="../56%20&#46356;&#46020;&#49436;/&#46356;&#46020;&#49436;.pptx" TargetMode="External"/><Relationship Id="rId203" Type="http://schemas.openxmlformats.org/officeDocument/2006/relationships/hyperlink" Target="../58%20&#55176;&#48652;&#47532;&#49436;/&#55176;&#48652;&#47532;&#49436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9&#49324;&#47924;&#50648;&#49345;/&#49324;&#47924;&#50648;&#49345;.pptx" TargetMode="External"/><Relationship Id="rId126" Type="http://schemas.openxmlformats.org/officeDocument/2006/relationships/image" Target="../media/image42.png"/><Relationship Id="rId147" Type="http://schemas.openxmlformats.org/officeDocument/2006/relationships/hyperlink" Target="../../&#44396;&#50557;PPT/30&#50500;&#47784;&#49828;/&#50500;&#47784;&#49828;.pptx" TargetMode="External"/><Relationship Id="rId168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3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5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6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7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8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9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0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1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2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5&#50640;&#49828;&#46972;/&#50640;&#49828;&#46972;.pptx" TargetMode="External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hyperlink" Target="&#50836;&#54620;&#48373;&#51020;10&#51109;.pptx" TargetMode="External"/><Relationship Id="rId84" Type="http://schemas.openxmlformats.org/officeDocument/2006/relationships/image" Target="../media/image21.png"/><Relationship Id="rId138" Type="http://schemas.openxmlformats.org/officeDocument/2006/relationships/image" Target="../media/image48.png"/><Relationship Id="rId159" Type="http://schemas.openxmlformats.org/officeDocument/2006/relationships/hyperlink" Target="../../&#44396;&#50557;PPT/36&#49828;&#48148;&#45264;/&#49828;&#48148;&#45264;.pptx" TargetMode="External"/><Relationship Id="rId170" Type="http://schemas.openxmlformats.org/officeDocument/2006/relationships/image" Target="../media/image64.png"/><Relationship Id="rId191" Type="http://schemas.openxmlformats.org/officeDocument/2006/relationships/hyperlink" Target="../52%20&#45936;&#49332;&#47196;&#45768;&#44032;&#51204;&#49436;/&#45936;&#49332;&#47196;&#45768;&#44032;&#51204;&#49436;.pptx" TargetMode="External"/><Relationship Id="rId205" Type="http://schemas.openxmlformats.org/officeDocument/2006/relationships/hyperlink" Target="../59%20&#50556;&#44256;&#48372;&#49436;/&#50556;&#44256;&#48372;&#49436;.pptx" TargetMode="External"/><Relationship Id="rId107" Type="http://schemas.openxmlformats.org/officeDocument/2006/relationships/hyperlink" Target="../../&#44396;&#50557;PPT/10&#49324;&#47924;&#50648;&#54616;/&#49324;&#47924;&#50648;&#54616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50836;&#54620;&#48373;&#51020;05&#51109;.pptx" TargetMode="External"/><Relationship Id="rId74" Type="http://schemas.openxmlformats.org/officeDocument/2006/relationships/image" Target="../media/image16.png"/><Relationship Id="rId128" Type="http://schemas.openxmlformats.org/officeDocument/2006/relationships/image" Target="../media/image43.png"/><Relationship Id="rId149" Type="http://schemas.openxmlformats.org/officeDocument/2006/relationships/hyperlink" Target="../../&#44396;&#50557;PPT/31&#50724;&#48148;&#45852;/&#50724;&#48148;&#45852;1&#51109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4&#48124;&#49688;&#44592;/&#48124;&#49688;&#44592;.pptx" TargetMode="External"/><Relationship Id="rId160" Type="http://schemas.openxmlformats.org/officeDocument/2006/relationships/image" Target="../media/image59.png"/><Relationship Id="rId181" Type="http://schemas.openxmlformats.org/officeDocument/2006/relationships/hyperlink" Target="../47%20&#44256;&#47536;&#46020;&#54980;&#49436;/&#44256;&#47536;&#46020;&#54980;&#49436;.pptx" TargetMode="External"/><Relationship Id="rId216" Type="http://schemas.openxmlformats.org/officeDocument/2006/relationships/image" Target="../media/image87.png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image" Target="../media/image11.png"/><Relationship Id="rId118" Type="http://schemas.openxmlformats.org/officeDocument/2006/relationships/image" Target="../media/image38.png"/><Relationship Id="rId139" Type="http://schemas.openxmlformats.org/officeDocument/2006/relationships/hyperlink" Target="../../&#44396;&#50557;PPT/26&#50640;&#49828;&#44180;/&#50640;&#49828;&#44180;.pptx" TargetMode="External"/><Relationship Id="rId85" Type="http://schemas.openxmlformats.org/officeDocument/2006/relationships/hyperlink" Target="&#50836;&#54620;&#48373;&#51020;21&#51109;.pptx" TargetMode="External"/><Relationship Id="rId150" Type="http://schemas.openxmlformats.org/officeDocument/2006/relationships/image" Target="../media/image54.png"/><Relationship Id="rId171" Type="http://schemas.openxmlformats.org/officeDocument/2006/relationships/hyperlink" Target="../42%20&#45572;&#44032;&#48373;&#51020;/&#45572;&#44032;&#48373;&#51020;.pptx" TargetMode="External"/><Relationship Id="rId192" Type="http://schemas.openxmlformats.org/officeDocument/2006/relationships/image" Target="../media/image75.png"/><Relationship Id="rId206" Type="http://schemas.openxmlformats.org/officeDocument/2006/relationships/image" Target="../media/image82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3.png"/><Relationship Id="rId129" Type="http://schemas.openxmlformats.org/officeDocument/2006/relationships/hyperlink" Target="../../&#44396;&#50557;PPT/21&#51204;&#46020;&#49436;/&#51204;&#46020;&#49436;.pptx" TargetMode="External"/><Relationship Id="rId54" Type="http://schemas.openxmlformats.org/officeDocument/2006/relationships/image" Target="../media/image6.png"/><Relationship Id="rId75" Type="http://schemas.openxmlformats.org/officeDocument/2006/relationships/hyperlink" Target="&#50836;&#54620;&#48373;&#51020;16&#51109;.pptx" TargetMode="External"/><Relationship Id="rId96" Type="http://schemas.openxmlformats.org/officeDocument/2006/relationships/image" Target="../media/image27.png"/><Relationship Id="rId140" Type="http://schemas.openxmlformats.org/officeDocument/2006/relationships/image" Target="../media/image49.png"/><Relationship Id="rId161" Type="http://schemas.openxmlformats.org/officeDocument/2006/relationships/hyperlink" Target="../../&#44396;&#50557;PPT/37&#54617;&#44060;/&#54617;&#44060;.pptx" TargetMode="External"/><Relationship Id="rId182" Type="http://schemas.openxmlformats.org/officeDocument/2006/relationships/image" Target="../media/image70.png"/><Relationship Id="rId217" Type="http://schemas.openxmlformats.org/officeDocument/2006/relationships/hyperlink" Target="../65%20&#50976;&#45796;&#49436;/&#50976;&#45796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6&#45712;&#54756;&#48120;&#50556;/&#45712;&#54756;&#48120;&#50556;.pptx" TargetMode="External"/><Relationship Id="rId44" Type="http://schemas.openxmlformats.org/officeDocument/2006/relationships/slide" Target="slide42.xml"/><Relationship Id="rId65" Type="http://schemas.openxmlformats.org/officeDocument/2006/relationships/hyperlink" Target="&#50836;&#54620;&#48373;&#51020;11&#51109;.pptx" TargetMode="External"/><Relationship Id="rId86" Type="http://schemas.openxmlformats.org/officeDocument/2006/relationships/image" Target="../media/image22.png"/><Relationship Id="rId130" Type="http://schemas.openxmlformats.org/officeDocument/2006/relationships/image" Target="../media/image44.png"/><Relationship Id="rId151" Type="http://schemas.openxmlformats.org/officeDocument/2006/relationships/hyperlink" Target="../../&#44396;&#50557;PPT/32&#50836;&#45208;/&#50836;&#45208;.pptx" TargetMode="External"/><Relationship Id="rId172" Type="http://schemas.openxmlformats.org/officeDocument/2006/relationships/image" Target="../media/image65.png"/><Relationship Id="rId193" Type="http://schemas.openxmlformats.org/officeDocument/2006/relationships/hyperlink" Target="../53%20&#45936;&#49332;&#47196;&#45768;&#44032;&#54980;&#49436;/&#45936;&#49332;&#47196;&#45768;&#44032;&#54980;&#49436;.pptx" TargetMode="External"/><Relationship Id="rId207" Type="http://schemas.openxmlformats.org/officeDocument/2006/relationships/hyperlink" Target="../60%20&#48288;&#46300;&#47196;&#51204;&#49436;/&#48288;&#46300;&#47196;&#51204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2&#50676;&#50773;&#44592;&#54616;/&#50676;&#50773;&#44592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50836;&#54620;&#48373;&#51020;06&#51109;.pptx" TargetMode="External"/><Relationship Id="rId76" Type="http://schemas.openxmlformats.org/officeDocument/2006/relationships/image" Target="../media/image17.png"/><Relationship Id="rId97" Type="http://schemas.openxmlformats.org/officeDocument/2006/relationships/hyperlink" Target="../../&#44396;&#50557;PPT/05&#49888;&#47749;&#44592;/&#49888;&#47749;&#44592;.pptx" TargetMode="External"/><Relationship Id="rId120" Type="http://schemas.openxmlformats.org/officeDocument/2006/relationships/image" Target="../media/image39.png"/><Relationship Id="rId141" Type="http://schemas.openxmlformats.org/officeDocument/2006/relationships/hyperlink" Target="../../&#44396;&#50557;PPT/27&#45796;&#45768;&#50648;/&#45796;&#45768;&#50648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0.png"/><Relationship Id="rId183" Type="http://schemas.openxmlformats.org/officeDocument/2006/relationships/hyperlink" Target="../48%20&#44040;&#46972;&#46356;&#50500;&#49436;/&#44040;&#46972;&#46356;&#50500;&#49436;.pptx" TargetMode="External"/><Relationship Id="rId218" Type="http://schemas.openxmlformats.org/officeDocument/2006/relationships/image" Target="../media/image88.png"/><Relationship Id="rId24" Type="http://schemas.openxmlformats.org/officeDocument/2006/relationships/slide" Target="slide31.xml"/><Relationship Id="rId45" Type="http://schemas.openxmlformats.org/officeDocument/2006/relationships/hyperlink" Target="&#50836;&#54620;&#48373;&#51020;01&#51109;.pptx" TargetMode="External"/><Relationship Id="rId66" Type="http://schemas.openxmlformats.org/officeDocument/2006/relationships/image" Target="../media/image12.png"/><Relationship Id="rId87" Type="http://schemas.openxmlformats.org/officeDocument/2006/relationships/hyperlink" Target="../../&#44396;-&#49888;&#50557;%20&#49457;&#44221;&#47785;&#47197;.pptx" TargetMode="External"/><Relationship Id="rId110" Type="http://schemas.openxmlformats.org/officeDocument/2006/relationships/image" Target="../media/image34.png"/><Relationship Id="rId131" Type="http://schemas.openxmlformats.org/officeDocument/2006/relationships/hyperlink" Target="../../&#44396;&#50557;PPT/22&#50500;&#44032;/&#50500;&#44032;.pptx" TargetMode="External"/><Relationship Id="rId152" Type="http://schemas.openxmlformats.org/officeDocument/2006/relationships/image" Target="../media/image55.png"/><Relationship Id="rId173" Type="http://schemas.openxmlformats.org/officeDocument/2006/relationships/hyperlink" Target="../43%20&#50836;&#54620;&#48373;&#51020;/&#50836;&#54620;&#48373;&#51020;.pptx" TargetMode="External"/><Relationship Id="rId194" Type="http://schemas.openxmlformats.org/officeDocument/2006/relationships/image" Target="../media/image76.png"/><Relationship Id="rId208" Type="http://schemas.openxmlformats.org/officeDocument/2006/relationships/image" Target="../media/image83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7.png"/><Relationship Id="rId77" Type="http://schemas.openxmlformats.org/officeDocument/2006/relationships/hyperlink" Target="&#50836;&#54620;&#48373;&#51020;17&#51109;.pptx" TargetMode="External"/><Relationship Id="rId100" Type="http://schemas.openxmlformats.org/officeDocument/2006/relationships/image" Target="../media/image29.png"/><Relationship Id="rId8" Type="http://schemas.openxmlformats.org/officeDocument/2006/relationships/slide" Target="slide23.xml"/><Relationship Id="rId51" Type="http://schemas.openxmlformats.org/officeDocument/2006/relationships/hyperlink" Target="&#50836;&#54620;&#48373;&#51020;04&#51109;.pptx" TargetMode="External"/><Relationship Id="rId72" Type="http://schemas.openxmlformats.org/officeDocument/2006/relationships/image" Target="../media/image15.png"/><Relationship Id="rId93" Type="http://schemas.openxmlformats.org/officeDocument/2006/relationships/hyperlink" Target="../../&#44396;&#50557;PPT/03&#47112;&#50948;&#44592;/&#47112;&#50948;&#44592;.pptx" TargetMode="External"/><Relationship Id="rId98" Type="http://schemas.openxmlformats.org/officeDocument/2006/relationships/image" Target="../media/image28.png"/><Relationship Id="rId121" Type="http://schemas.openxmlformats.org/officeDocument/2006/relationships/hyperlink" Target="../../&#44396;&#50557;PPT/17&#50640;&#49828;&#45908;/&#50640;&#49828;&#45908;.pptx" TargetMode="External"/><Relationship Id="rId142" Type="http://schemas.openxmlformats.org/officeDocument/2006/relationships/image" Target="../media/image50.png"/><Relationship Id="rId163" Type="http://schemas.openxmlformats.org/officeDocument/2006/relationships/hyperlink" Target="../../&#44396;&#50557;PPT/38&#49828;&#44032;&#47028;/&#49828;&#44032;&#47028;.pptx" TargetMode="External"/><Relationship Id="rId184" Type="http://schemas.openxmlformats.org/officeDocument/2006/relationships/image" Target="../media/image71.png"/><Relationship Id="rId189" Type="http://schemas.openxmlformats.org/officeDocument/2006/relationships/hyperlink" Target="../51%20&#44264;&#47196;&#49352;&#49436;/&#44264;&#47196;&#49352;&#49436;.pptx" TargetMode="External"/><Relationship Id="rId219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6.png"/><Relationship Id="rId25" Type="http://schemas.openxmlformats.org/officeDocument/2006/relationships/slide" Target="slide12.xml"/><Relationship Id="rId46" Type="http://schemas.openxmlformats.org/officeDocument/2006/relationships/image" Target="../media/image2.png"/><Relationship Id="rId67" Type="http://schemas.openxmlformats.org/officeDocument/2006/relationships/hyperlink" Target="&#50836;&#54620;&#48373;&#51020;12&#51109;.pptx" TargetMode="External"/><Relationship Id="rId116" Type="http://schemas.openxmlformats.org/officeDocument/2006/relationships/image" Target="../media/image37.png"/><Relationship Id="rId137" Type="http://schemas.openxmlformats.org/officeDocument/2006/relationships/hyperlink" Target="../../&#44396;&#50557;PPT/25&#50696;&#47112;&#48120;&#50556;&#50528;&#44032;/&#50696;&#47112;&#48120;&#50556;&#50528;&#44032;.pptx" TargetMode="External"/><Relationship Id="rId158" Type="http://schemas.openxmlformats.org/officeDocument/2006/relationships/image" Target="../media/image58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image" Target="../media/image10.png"/><Relationship Id="rId83" Type="http://schemas.openxmlformats.org/officeDocument/2006/relationships/hyperlink" Target="&#50836;&#54620;&#48373;&#51020;20&#51109;.pptx" TargetMode="External"/><Relationship Id="rId88" Type="http://schemas.openxmlformats.org/officeDocument/2006/relationships/image" Target="../media/image23.png"/><Relationship Id="rId111" Type="http://schemas.openxmlformats.org/officeDocument/2006/relationships/hyperlink" Target="../../&#44396;&#50557;PPT/11&#50676;&#50773;&#44592;&#49345;/&#50676;&#50773;&#44592;&#49345;.pptx" TargetMode="External"/><Relationship Id="rId132" Type="http://schemas.openxmlformats.org/officeDocument/2006/relationships/image" Target="../media/image45.png"/><Relationship Id="rId153" Type="http://schemas.openxmlformats.org/officeDocument/2006/relationships/hyperlink" Target="../../&#44396;&#50557;PPT/33&#48120;&#44032;/&#48120;&#44032;.pptx" TargetMode="External"/><Relationship Id="rId174" Type="http://schemas.openxmlformats.org/officeDocument/2006/relationships/image" Target="../media/image66.png"/><Relationship Id="rId179" Type="http://schemas.openxmlformats.org/officeDocument/2006/relationships/hyperlink" Target="../46%20&#44256;&#47536;&#46020;&#51204;&#49436;/&#44256;&#47536;&#46020;&#51204;&#49436;.pptx" TargetMode="External"/><Relationship Id="rId195" Type="http://schemas.openxmlformats.org/officeDocument/2006/relationships/hyperlink" Target="../54%20&#46356;&#47784;&#45936;&#51204;&#49436;/&#46356;&#47784;&#45936;&#51204;&#49436;.pptx" TargetMode="External"/><Relationship Id="rId209" Type="http://schemas.openxmlformats.org/officeDocument/2006/relationships/hyperlink" Target="../61%20&#48288;&#46300;&#47196;&#54980;&#49436;/&#48288;&#46300;&#47196;&#54980;&#49436;.pptx" TargetMode="External"/><Relationship Id="rId190" Type="http://schemas.openxmlformats.org/officeDocument/2006/relationships/image" Target="../media/image74.png"/><Relationship Id="rId204" Type="http://schemas.openxmlformats.org/officeDocument/2006/relationships/image" Target="../media/image81.png"/><Relationship Id="rId220" Type="http://schemas.openxmlformats.org/officeDocument/2006/relationships/image" Target="../media/image89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50836;&#54620;&#48373;&#51020;07&#51109;.pptx" TargetMode="External"/><Relationship Id="rId106" Type="http://schemas.openxmlformats.org/officeDocument/2006/relationships/image" Target="../media/image32.png"/><Relationship Id="rId127" Type="http://schemas.openxmlformats.org/officeDocument/2006/relationships/hyperlink" Target="../../&#44396;&#50557;PPT/20&#51104;&#50616;/&#51104;&#50616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5.png"/><Relationship Id="rId73" Type="http://schemas.openxmlformats.org/officeDocument/2006/relationships/hyperlink" Target="&#50836;&#54620;&#48373;&#51020;15&#51109;.pptx" TargetMode="External"/><Relationship Id="rId78" Type="http://schemas.openxmlformats.org/officeDocument/2006/relationships/image" Target="../media/image18.png"/><Relationship Id="rId94" Type="http://schemas.openxmlformats.org/officeDocument/2006/relationships/image" Target="../media/image26.png"/><Relationship Id="rId99" Type="http://schemas.openxmlformats.org/officeDocument/2006/relationships/hyperlink" Target="../../&#44396;&#50557;PPT/06&#50668;&#54840;&#49688;&#50500;/&#50668;&#54840;&#49688;&#50500;.pptx" TargetMode="External"/><Relationship Id="rId101" Type="http://schemas.openxmlformats.org/officeDocument/2006/relationships/hyperlink" Target="../../&#44396;&#50557;PPT/07&#49324;&#49324;&#44592;/&#49324;&#49324;&#44592;.pptx" TargetMode="External"/><Relationship Id="rId122" Type="http://schemas.openxmlformats.org/officeDocument/2006/relationships/image" Target="../media/image40.png"/><Relationship Id="rId143" Type="http://schemas.openxmlformats.org/officeDocument/2006/relationships/hyperlink" Target="../../&#44396;&#50557;PPT/28&#54840;&#49464;&#50500;/&#54840;&#49464;&#50500;.pptx" TargetMode="External"/><Relationship Id="rId148" Type="http://schemas.openxmlformats.org/officeDocument/2006/relationships/image" Target="../media/image53.png"/><Relationship Id="rId164" Type="http://schemas.openxmlformats.org/officeDocument/2006/relationships/image" Target="../media/image61.png"/><Relationship Id="rId169" Type="http://schemas.openxmlformats.org/officeDocument/2006/relationships/hyperlink" Target="../41%20&#47560;&#44032;&#48373;&#51020;/&#47560;&#44032;&#48373;&#51020;.pptx" TargetMode="External"/><Relationship Id="rId185" Type="http://schemas.openxmlformats.org/officeDocument/2006/relationships/hyperlink" Target="../49%20&#50640;&#48288;&#49548;&#49436;/&#50640;&#48288;&#49548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69.png"/><Relationship Id="rId210" Type="http://schemas.openxmlformats.org/officeDocument/2006/relationships/image" Target="../media/image84.png"/><Relationship Id="rId215" Type="http://schemas.openxmlformats.org/officeDocument/2006/relationships/hyperlink" Target="../64%20&#50836;&#54620;&#49340;&#49436;/&#50836;&#54620;&#4934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50836;&#54620;&#48373;&#51020;02&#51109;.pptx" TargetMode="External"/><Relationship Id="rId68" Type="http://schemas.openxmlformats.org/officeDocument/2006/relationships/image" Target="../media/image13.png"/><Relationship Id="rId89" Type="http://schemas.openxmlformats.org/officeDocument/2006/relationships/hyperlink" Target="../../&#44396;&#50557;PPT/02&#52636;&#50528;&#44413;&#44592;/&#52636;&#50528;&#44413;&#44592;.pptx" TargetMode="External"/><Relationship Id="rId112" Type="http://schemas.openxmlformats.org/officeDocument/2006/relationships/image" Target="../media/image35.png"/><Relationship Id="rId133" Type="http://schemas.openxmlformats.org/officeDocument/2006/relationships/hyperlink" Target="../../&#44396;&#50557;PPT/23&#51060;&#49324;&#50556;/&#51060;&#49324;&#50556;.pptx" TargetMode="External"/><Relationship Id="rId154" Type="http://schemas.openxmlformats.org/officeDocument/2006/relationships/image" Target="../media/image56.png"/><Relationship Id="rId175" Type="http://schemas.openxmlformats.org/officeDocument/2006/relationships/hyperlink" Target="../44%20&#49324;&#46020;&#54665;&#51204;/&#49324;&#46020;&#54665;&#51204;.pptx" TargetMode="External"/><Relationship Id="rId196" Type="http://schemas.openxmlformats.org/officeDocument/2006/relationships/image" Target="../media/image77.png"/><Relationship Id="rId200" Type="http://schemas.openxmlformats.org/officeDocument/2006/relationships/image" Target="../media/image79.png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image" Target="../media/image8.png"/><Relationship Id="rId79" Type="http://schemas.openxmlformats.org/officeDocument/2006/relationships/hyperlink" Target="&#50836;&#54620;&#48373;&#51020;18&#51109;.pptx" TargetMode="External"/><Relationship Id="rId102" Type="http://schemas.openxmlformats.org/officeDocument/2006/relationships/image" Target="../media/image30.png"/><Relationship Id="rId123" Type="http://schemas.openxmlformats.org/officeDocument/2006/relationships/hyperlink" Target="../../&#44396;&#50557;PPT/18&#50853;&#44592;/&#50853;&#44592;.pptx" TargetMode="External"/><Relationship Id="rId144" Type="http://schemas.openxmlformats.org/officeDocument/2006/relationships/image" Target="../media/image51.png"/><Relationship Id="rId90" Type="http://schemas.openxmlformats.org/officeDocument/2006/relationships/image" Target="../media/image24.png"/><Relationship Id="rId165" Type="http://schemas.openxmlformats.org/officeDocument/2006/relationships/hyperlink" Target="../../&#44396;&#50557;PPT/39&#47568;&#46972;&#44592;/&#47568;&#46972;&#44592;.pptx" TargetMode="External"/><Relationship Id="rId186" Type="http://schemas.openxmlformats.org/officeDocument/2006/relationships/image" Target="../media/image72.png"/><Relationship Id="rId211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3.png"/><Relationship Id="rId69" Type="http://schemas.openxmlformats.org/officeDocument/2006/relationships/hyperlink" Target="&#50836;&#54620;&#48373;&#51020;13&#51109;.pptx" TargetMode="External"/><Relationship Id="rId113" Type="http://schemas.openxmlformats.org/officeDocument/2006/relationships/hyperlink" Target="../../&#44396;&#50557;PPT/13&#50669;&#45824;&#49345;/&#50669;&#45824;&#49345;.pptx" TargetMode="External"/><Relationship Id="rId134" Type="http://schemas.openxmlformats.org/officeDocument/2006/relationships/image" Target="../media/image46.png"/><Relationship Id="rId80" Type="http://schemas.openxmlformats.org/officeDocument/2006/relationships/image" Target="../media/image19.png"/><Relationship Id="rId155" Type="http://schemas.openxmlformats.org/officeDocument/2006/relationships/hyperlink" Target="../../&#44396;&#50557;PPT/34&#45208;&#54996;/&#45208;&#54996;.pptx" TargetMode="External"/><Relationship Id="rId176" Type="http://schemas.openxmlformats.org/officeDocument/2006/relationships/image" Target="../media/image67.png"/><Relationship Id="rId197" Type="http://schemas.openxmlformats.org/officeDocument/2006/relationships/hyperlink" Target="../55%20&#46356;&#47784;&#45936;&#54980;&#49436;/&#46356;&#47784;&#45936;&#54980;&#49436;.pptx" TargetMode="External"/><Relationship Id="rId201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50836;&#54620;&#48373;&#51020;08&#51109;.pptx" TargetMode="External"/><Relationship Id="rId103" Type="http://schemas.openxmlformats.org/officeDocument/2006/relationships/hyperlink" Target="../../&#44396;&#50557;PPT/08&#47355;&#44592;/&#47355;&#44592;.pptx" TargetMode="External"/><Relationship Id="rId124" Type="http://schemas.openxmlformats.org/officeDocument/2006/relationships/image" Target="../media/image41.png"/><Relationship Id="rId70" Type="http://schemas.openxmlformats.org/officeDocument/2006/relationships/image" Target="../media/image14.png"/><Relationship Id="rId91" Type="http://schemas.openxmlformats.org/officeDocument/2006/relationships/hyperlink" Target="../../&#44396;&#50557;PPT/01&#52285;&#49464;&#44592;/&#52285;&#49464;&#44592;.pptx" TargetMode="External"/><Relationship Id="rId145" Type="http://schemas.openxmlformats.org/officeDocument/2006/relationships/hyperlink" Target="../../&#44396;&#50557;PPT/29&#50836;&#50648;/&#50836;&#50648;.pptx" TargetMode="External"/><Relationship Id="rId166" Type="http://schemas.openxmlformats.org/officeDocument/2006/relationships/image" Target="../media/image62.png"/><Relationship Id="rId187" Type="http://schemas.openxmlformats.org/officeDocument/2006/relationships/hyperlink" Target="../50%20&#48716;&#47549;&#48372;&#49436;/&#48716;&#47549;&#48372;&#49436;.pptx" TargetMode="Externa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5.png"/><Relationship Id="rId28" Type="http://schemas.openxmlformats.org/officeDocument/2006/relationships/slide" Target="slide33.xml"/><Relationship Id="rId49" Type="http://schemas.openxmlformats.org/officeDocument/2006/relationships/hyperlink" Target="&#50836;&#54620;&#48373;&#51020;03&#51109;.pptx" TargetMode="External"/><Relationship Id="rId114" Type="http://schemas.openxmlformats.org/officeDocument/2006/relationships/image" Target="../media/image36.png"/><Relationship Id="rId60" Type="http://schemas.openxmlformats.org/officeDocument/2006/relationships/image" Target="../media/image9.png"/><Relationship Id="rId81" Type="http://schemas.openxmlformats.org/officeDocument/2006/relationships/hyperlink" Target="&#50836;&#54620;&#48373;&#51020;19&#51109;.pptx" TargetMode="External"/><Relationship Id="rId135" Type="http://schemas.openxmlformats.org/officeDocument/2006/relationships/hyperlink" Target="../../&#44396;&#50557;PPT/24&#50696;&#47112;&#48120;&#50556;/&#50696;&#47112;&#48120;&#50556;.pptx" TargetMode="External"/><Relationship Id="rId156" Type="http://schemas.openxmlformats.org/officeDocument/2006/relationships/image" Target="../media/image57.png"/><Relationship Id="rId177" Type="http://schemas.openxmlformats.org/officeDocument/2006/relationships/hyperlink" Target="../45%20&#47196;&#47560;&#49436;/&#47196;&#47560;&#49436;.pptx" TargetMode="External"/><Relationship Id="rId198" Type="http://schemas.openxmlformats.org/officeDocument/2006/relationships/image" Target="../media/image78.png"/><Relationship Id="rId202" Type="http://schemas.openxmlformats.org/officeDocument/2006/relationships/image" Target="../media/image80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4.png"/><Relationship Id="rId104" Type="http://schemas.openxmlformats.org/officeDocument/2006/relationships/image" Target="../media/image31.png"/><Relationship Id="rId125" Type="http://schemas.openxmlformats.org/officeDocument/2006/relationships/hyperlink" Target="../../&#44396;&#50557;PPT/19&#49884;&#54200;/&#49884;&#54200;.pptx" TargetMode="External"/><Relationship Id="rId146" Type="http://schemas.openxmlformats.org/officeDocument/2006/relationships/image" Target="../media/image52.png"/><Relationship Id="rId167" Type="http://schemas.openxmlformats.org/officeDocument/2006/relationships/hyperlink" Target="&#47560;&#53468;&#48373;&#51020;.pptx" TargetMode="External"/><Relationship Id="rId188" Type="http://schemas.openxmlformats.org/officeDocument/2006/relationships/image" Target="../media/image73.png"/><Relationship Id="rId71" Type="http://schemas.openxmlformats.org/officeDocument/2006/relationships/hyperlink" Target="&#50836;&#54620;&#48373;&#51020;14&#51109;.pptx" TargetMode="External"/><Relationship Id="rId92" Type="http://schemas.openxmlformats.org/officeDocument/2006/relationships/image" Target="../media/image25.png"/><Relationship Id="rId213" Type="http://schemas.openxmlformats.org/officeDocument/2006/relationships/hyperlink" Target="../63%20&#50836;&#54620;&#51060;&#49436;/&#50836;&#54620;&#51060;&#49436;1&#51109;.pptx" TargetMode="External"/><Relationship Id="rId2" Type="http://schemas.openxmlformats.org/officeDocument/2006/relationships/image" Target="../media/image113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hyperlink" Target="../../&#44396;&#50557;PPT/14&#50669;&#45824;&#54616;/&#50669;&#45824;&#54616;.pptx" TargetMode="External"/><Relationship Id="rId136" Type="http://schemas.openxmlformats.org/officeDocument/2006/relationships/image" Target="../media/image47.png"/><Relationship Id="rId157" Type="http://schemas.openxmlformats.org/officeDocument/2006/relationships/hyperlink" Target="../../&#44396;&#50557;PPT/35&#54616;&#48149;&#44397;/&#54616;&#48149;&#44397;.pptx" TargetMode="External"/><Relationship Id="rId178" Type="http://schemas.openxmlformats.org/officeDocument/2006/relationships/image" Target="../media/image68.png"/><Relationship Id="rId61" Type="http://schemas.openxmlformats.org/officeDocument/2006/relationships/hyperlink" Target="&#50836;&#54620;&#48373;&#51020;09&#51109;.pptx" TargetMode="External"/><Relationship Id="rId82" Type="http://schemas.openxmlformats.org/officeDocument/2006/relationships/image" Target="../media/image20.png"/><Relationship Id="rId199" Type="http://schemas.openxmlformats.org/officeDocument/2006/relationships/hyperlink" Target="../56%20&#46356;&#46020;&#49436;/&#46356;&#46020;&#49436;.pptx" TargetMode="External"/><Relationship Id="rId203" Type="http://schemas.openxmlformats.org/officeDocument/2006/relationships/hyperlink" Target="../58%20&#55176;&#48652;&#47532;&#49436;/&#55176;&#48652;&#47532;&#49436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9&#49324;&#47924;&#50648;&#49345;/&#49324;&#47924;&#50648;&#49345;.pptx" TargetMode="External"/><Relationship Id="rId126" Type="http://schemas.openxmlformats.org/officeDocument/2006/relationships/image" Target="../media/image42.png"/><Relationship Id="rId147" Type="http://schemas.openxmlformats.org/officeDocument/2006/relationships/hyperlink" Target="../../&#44396;&#50557;PPT/30&#50500;&#47784;&#49828;/&#50500;&#47784;&#49828;.pptx" TargetMode="External"/><Relationship Id="rId168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5&#50640;&#49828;&#46972;/&#50640;&#49828;&#46972;.pptx" TargetMode="External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hyperlink" Target="&#50836;&#54620;&#48373;&#51020;10&#51109;.pptx" TargetMode="External"/><Relationship Id="rId84" Type="http://schemas.openxmlformats.org/officeDocument/2006/relationships/image" Target="../media/image21.png"/><Relationship Id="rId138" Type="http://schemas.openxmlformats.org/officeDocument/2006/relationships/image" Target="../media/image48.png"/><Relationship Id="rId159" Type="http://schemas.openxmlformats.org/officeDocument/2006/relationships/hyperlink" Target="../../&#44396;&#50557;PPT/36&#49828;&#48148;&#45264;/&#49828;&#48148;&#45264;.pptx" TargetMode="External"/><Relationship Id="rId170" Type="http://schemas.openxmlformats.org/officeDocument/2006/relationships/image" Target="../media/image64.png"/><Relationship Id="rId191" Type="http://schemas.openxmlformats.org/officeDocument/2006/relationships/hyperlink" Target="../52%20&#45936;&#49332;&#47196;&#45768;&#44032;&#51204;&#49436;/&#45936;&#49332;&#47196;&#45768;&#44032;&#51204;&#49436;.pptx" TargetMode="External"/><Relationship Id="rId205" Type="http://schemas.openxmlformats.org/officeDocument/2006/relationships/hyperlink" Target="../59%20&#50556;&#44256;&#48372;&#49436;/&#50556;&#44256;&#48372;&#49436;.pptx" TargetMode="External"/><Relationship Id="rId107" Type="http://schemas.openxmlformats.org/officeDocument/2006/relationships/hyperlink" Target="../../&#44396;&#50557;PPT/10&#49324;&#47924;&#50648;&#54616;/&#49324;&#47924;&#50648;&#54616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50836;&#54620;&#48373;&#51020;05&#51109;.pptx" TargetMode="External"/><Relationship Id="rId74" Type="http://schemas.openxmlformats.org/officeDocument/2006/relationships/image" Target="../media/image16.png"/><Relationship Id="rId128" Type="http://schemas.openxmlformats.org/officeDocument/2006/relationships/image" Target="../media/image43.png"/><Relationship Id="rId149" Type="http://schemas.openxmlformats.org/officeDocument/2006/relationships/hyperlink" Target="../../&#44396;&#50557;PPT/31&#50724;&#48148;&#45852;/&#50724;&#48148;&#45852;1&#51109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4&#48124;&#49688;&#44592;/&#48124;&#49688;&#44592;.pptx" TargetMode="External"/><Relationship Id="rId160" Type="http://schemas.openxmlformats.org/officeDocument/2006/relationships/image" Target="../media/image59.png"/><Relationship Id="rId181" Type="http://schemas.openxmlformats.org/officeDocument/2006/relationships/hyperlink" Target="../47%20&#44256;&#47536;&#46020;&#54980;&#49436;/&#44256;&#47536;&#46020;&#54980;&#49436;.pptx" TargetMode="External"/><Relationship Id="rId216" Type="http://schemas.openxmlformats.org/officeDocument/2006/relationships/image" Target="../media/image87.png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image" Target="../media/image11.png"/><Relationship Id="rId118" Type="http://schemas.openxmlformats.org/officeDocument/2006/relationships/image" Target="../media/image38.png"/><Relationship Id="rId139" Type="http://schemas.openxmlformats.org/officeDocument/2006/relationships/hyperlink" Target="../../&#44396;&#50557;PPT/26&#50640;&#49828;&#44180;/&#50640;&#49828;&#44180;.pptx" TargetMode="External"/><Relationship Id="rId85" Type="http://schemas.openxmlformats.org/officeDocument/2006/relationships/hyperlink" Target="&#50836;&#54620;&#48373;&#51020;21&#51109;.pptx" TargetMode="External"/><Relationship Id="rId150" Type="http://schemas.openxmlformats.org/officeDocument/2006/relationships/image" Target="../media/image54.png"/><Relationship Id="rId171" Type="http://schemas.openxmlformats.org/officeDocument/2006/relationships/hyperlink" Target="../42%20&#45572;&#44032;&#48373;&#51020;/&#45572;&#44032;&#48373;&#51020;.pptx" TargetMode="External"/><Relationship Id="rId192" Type="http://schemas.openxmlformats.org/officeDocument/2006/relationships/image" Target="../media/image75.png"/><Relationship Id="rId206" Type="http://schemas.openxmlformats.org/officeDocument/2006/relationships/image" Target="../media/image82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3.png"/><Relationship Id="rId129" Type="http://schemas.openxmlformats.org/officeDocument/2006/relationships/hyperlink" Target="../../&#44396;&#50557;PPT/21&#51204;&#46020;&#49436;/&#51204;&#46020;&#49436;.pptx" TargetMode="External"/><Relationship Id="rId54" Type="http://schemas.openxmlformats.org/officeDocument/2006/relationships/image" Target="../media/image6.png"/><Relationship Id="rId75" Type="http://schemas.openxmlformats.org/officeDocument/2006/relationships/hyperlink" Target="&#50836;&#54620;&#48373;&#51020;16&#51109;.pptx" TargetMode="External"/><Relationship Id="rId96" Type="http://schemas.openxmlformats.org/officeDocument/2006/relationships/image" Target="../media/image27.png"/><Relationship Id="rId140" Type="http://schemas.openxmlformats.org/officeDocument/2006/relationships/image" Target="../media/image49.png"/><Relationship Id="rId161" Type="http://schemas.openxmlformats.org/officeDocument/2006/relationships/hyperlink" Target="../../&#44396;&#50557;PPT/37&#54617;&#44060;/&#54617;&#44060;.pptx" TargetMode="External"/><Relationship Id="rId182" Type="http://schemas.openxmlformats.org/officeDocument/2006/relationships/image" Target="../media/image70.png"/><Relationship Id="rId217" Type="http://schemas.openxmlformats.org/officeDocument/2006/relationships/hyperlink" Target="../65%20&#50976;&#45796;&#49436;/&#50976;&#45796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6&#45712;&#54756;&#48120;&#50556;/&#45712;&#54756;&#48120;&#50556;.pptx" TargetMode="External"/><Relationship Id="rId44" Type="http://schemas.openxmlformats.org/officeDocument/2006/relationships/slide" Target="slide42.xml"/><Relationship Id="rId65" Type="http://schemas.openxmlformats.org/officeDocument/2006/relationships/hyperlink" Target="&#50836;&#54620;&#48373;&#51020;11&#51109;.pptx" TargetMode="External"/><Relationship Id="rId86" Type="http://schemas.openxmlformats.org/officeDocument/2006/relationships/image" Target="../media/image22.png"/><Relationship Id="rId130" Type="http://schemas.openxmlformats.org/officeDocument/2006/relationships/image" Target="../media/image44.png"/><Relationship Id="rId151" Type="http://schemas.openxmlformats.org/officeDocument/2006/relationships/hyperlink" Target="../../&#44396;&#50557;PPT/32&#50836;&#45208;/&#50836;&#45208;.pptx" TargetMode="External"/><Relationship Id="rId172" Type="http://schemas.openxmlformats.org/officeDocument/2006/relationships/image" Target="../media/image65.png"/><Relationship Id="rId193" Type="http://schemas.openxmlformats.org/officeDocument/2006/relationships/hyperlink" Target="../53%20&#45936;&#49332;&#47196;&#45768;&#44032;&#54980;&#49436;/&#45936;&#49332;&#47196;&#45768;&#44032;&#54980;&#49436;.pptx" TargetMode="External"/><Relationship Id="rId207" Type="http://schemas.openxmlformats.org/officeDocument/2006/relationships/hyperlink" Target="../60%20&#48288;&#46300;&#47196;&#51204;&#49436;/&#48288;&#46300;&#47196;&#51204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2&#50676;&#50773;&#44592;&#54616;/&#50676;&#50773;&#44592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50836;&#54620;&#48373;&#51020;06&#51109;.pptx" TargetMode="External"/><Relationship Id="rId76" Type="http://schemas.openxmlformats.org/officeDocument/2006/relationships/image" Target="../media/image17.png"/><Relationship Id="rId97" Type="http://schemas.openxmlformats.org/officeDocument/2006/relationships/hyperlink" Target="../../&#44396;&#50557;PPT/05&#49888;&#47749;&#44592;/&#49888;&#47749;&#44592;.pptx" TargetMode="External"/><Relationship Id="rId120" Type="http://schemas.openxmlformats.org/officeDocument/2006/relationships/image" Target="../media/image39.png"/><Relationship Id="rId141" Type="http://schemas.openxmlformats.org/officeDocument/2006/relationships/hyperlink" Target="../../&#44396;&#50557;PPT/27&#45796;&#45768;&#50648;/&#45796;&#45768;&#50648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0.png"/><Relationship Id="rId183" Type="http://schemas.openxmlformats.org/officeDocument/2006/relationships/hyperlink" Target="../48%20&#44040;&#46972;&#46356;&#50500;&#49436;/&#44040;&#46972;&#46356;&#50500;&#49436;.pptx" TargetMode="External"/><Relationship Id="rId218" Type="http://schemas.openxmlformats.org/officeDocument/2006/relationships/image" Target="../media/image88.png"/><Relationship Id="rId24" Type="http://schemas.openxmlformats.org/officeDocument/2006/relationships/slide" Target="slide31.xml"/><Relationship Id="rId45" Type="http://schemas.openxmlformats.org/officeDocument/2006/relationships/hyperlink" Target="&#50836;&#54620;&#48373;&#51020;01&#51109;.pptx" TargetMode="External"/><Relationship Id="rId66" Type="http://schemas.openxmlformats.org/officeDocument/2006/relationships/image" Target="../media/image12.png"/><Relationship Id="rId87" Type="http://schemas.openxmlformats.org/officeDocument/2006/relationships/hyperlink" Target="../../&#44396;-&#49888;&#50557;%20&#49457;&#44221;&#47785;&#47197;.pptx" TargetMode="External"/><Relationship Id="rId110" Type="http://schemas.openxmlformats.org/officeDocument/2006/relationships/image" Target="../media/image34.png"/><Relationship Id="rId131" Type="http://schemas.openxmlformats.org/officeDocument/2006/relationships/hyperlink" Target="../../&#44396;&#50557;PPT/22&#50500;&#44032;/&#50500;&#44032;.pptx" TargetMode="External"/><Relationship Id="rId152" Type="http://schemas.openxmlformats.org/officeDocument/2006/relationships/image" Target="../media/image55.png"/><Relationship Id="rId173" Type="http://schemas.openxmlformats.org/officeDocument/2006/relationships/hyperlink" Target="../43%20&#50836;&#54620;&#48373;&#51020;/&#50836;&#54620;&#48373;&#51020;.pptx" TargetMode="External"/><Relationship Id="rId194" Type="http://schemas.openxmlformats.org/officeDocument/2006/relationships/image" Target="../media/image76.png"/><Relationship Id="rId208" Type="http://schemas.openxmlformats.org/officeDocument/2006/relationships/image" Target="../media/image83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7.png"/><Relationship Id="rId77" Type="http://schemas.openxmlformats.org/officeDocument/2006/relationships/hyperlink" Target="&#50836;&#54620;&#48373;&#51020;17&#51109;.pptx" TargetMode="External"/><Relationship Id="rId100" Type="http://schemas.openxmlformats.org/officeDocument/2006/relationships/image" Target="../media/image29.png"/><Relationship Id="rId8" Type="http://schemas.openxmlformats.org/officeDocument/2006/relationships/slide" Target="slide23.xml"/><Relationship Id="rId51" Type="http://schemas.openxmlformats.org/officeDocument/2006/relationships/hyperlink" Target="&#50836;&#54620;&#48373;&#51020;04&#51109;.pptx" TargetMode="External"/><Relationship Id="rId72" Type="http://schemas.openxmlformats.org/officeDocument/2006/relationships/image" Target="../media/image15.png"/><Relationship Id="rId93" Type="http://schemas.openxmlformats.org/officeDocument/2006/relationships/hyperlink" Target="../../&#44396;&#50557;PPT/03&#47112;&#50948;&#44592;/&#47112;&#50948;&#44592;.pptx" TargetMode="External"/><Relationship Id="rId98" Type="http://schemas.openxmlformats.org/officeDocument/2006/relationships/image" Target="../media/image28.png"/><Relationship Id="rId121" Type="http://schemas.openxmlformats.org/officeDocument/2006/relationships/hyperlink" Target="../../&#44396;&#50557;PPT/17&#50640;&#49828;&#45908;/&#50640;&#49828;&#45908;.pptx" TargetMode="External"/><Relationship Id="rId142" Type="http://schemas.openxmlformats.org/officeDocument/2006/relationships/image" Target="../media/image50.png"/><Relationship Id="rId163" Type="http://schemas.openxmlformats.org/officeDocument/2006/relationships/hyperlink" Target="../../&#44396;&#50557;PPT/38&#49828;&#44032;&#47028;/&#49828;&#44032;&#47028;.pptx" TargetMode="External"/><Relationship Id="rId184" Type="http://schemas.openxmlformats.org/officeDocument/2006/relationships/image" Target="../media/image71.png"/><Relationship Id="rId189" Type="http://schemas.openxmlformats.org/officeDocument/2006/relationships/hyperlink" Target="../51%20&#44264;&#47196;&#49352;&#49436;/&#44264;&#47196;&#49352;&#49436;.pptx" TargetMode="External"/><Relationship Id="rId219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6.png"/><Relationship Id="rId25" Type="http://schemas.openxmlformats.org/officeDocument/2006/relationships/slide" Target="slide12.xml"/><Relationship Id="rId46" Type="http://schemas.openxmlformats.org/officeDocument/2006/relationships/image" Target="../media/image2.png"/><Relationship Id="rId67" Type="http://schemas.openxmlformats.org/officeDocument/2006/relationships/hyperlink" Target="&#50836;&#54620;&#48373;&#51020;12&#51109;.pptx" TargetMode="External"/><Relationship Id="rId116" Type="http://schemas.openxmlformats.org/officeDocument/2006/relationships/image" Target="../media/image37.png"/><Relationship Id="rId137" Type="http://schemas.openxmlformats.org/officeDocument/2006/relationships/hyperlink" Target="../../&#44396;&#50557;PPT/25&#50696;&#47112;&#48120;&#50556;&#50528;&#44032;/&#50696;&#47112;&#48120;&#50556;&#50528;&#44032;.pptx" TargetMode="External"/><Relationship Id="rId158" Type="http://schemas.openxmlformats.org/officeDocument/2006/relationships/image" Target="../media/image58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image" Target="../media/image10.png"/><Relationship Id="rId83" Type="http://schemas.openxmlformats.org/officeDocument/2006/relationships/hyperlink" Target="&#50836;&#54620;&#48373;&#51020;20&#51109;.pptx" TargetMode="External"/><Relationship Id="rId88" Type="http://schemas.openxmlformats.org/officeDocument/2006/relationships/image" Target="../media/image23.png"/><Relationship Id="rId111" Type="http://schemas.openxmlformats.org/officeDocument/2006/relationships/hyperlink" Target="../../&#44396;&#50557;PPT/11&#50676;&#50773;&#44592;&#49345;/&#50676;&#50773;&#44592;&#49345;.pptx" TargetMode="External"/><Relationship Id="rId132" Type="http://schemas.openxmlformats.org/officeDocument/2006/relationships/image" Target="../media/image45.png"/><Relationship Id="rId153" Type="http://schemas.openxmlformats.org/officeDocument/2006/relationships/hyperlink" Target="../../&#44396;&#50557;PPT/33&#48120;&#44032;/&#48120;&#44032;.pptx" TargetMode="External"/><Relationship Id="rId174" Type="http://schemas.openxmlformats.org/officeDocument/2006/relationships/image" Target="../media/image66.png"/><Relationship Id="rId179" Type="http://schemas.openxmlformats.org/officeDocument/2006/relationships/hyperlink" Target="../46%20&#44256;&#47536;&#46020;&#51204;&#49436;/&#44256;&#47536;&#46020;&#51204;&#49436;.pptx" TargetMode="External"/><Relationship Id="rId195" Type="http://schemas.openxmlformats.org/officeDocument/2006/relationships/hyperlink" Target="../54%20&#46356;&#47784;&#45936;&#51204;&#49436;/&#46356;&#47784;&#45936;&#51204;&#49436;.pptx" TargetMode="External"/><Relationship Id="rId209" Type="http://schemas.openxmlformats.org/officeDocument/2006/relationships/hyperlink" Target="../61%20&#48288;&#46300;&#47196;&#54980;&#49436;/&#48288;&#46300;&#47196;&#54980;&#49436;.pptx" TargetMode="External"/><Relationship Id="rId190" Type="http://schemas.openxmlformats.org/officeDocument/2006/relationships/image" Target="../media/image74.png"/><Relationship Id="rId204" Type="http://schemas.openxmlformats.org/officeDocument/2006/relationships/image" Target="../media/image81.png"/><Relationship Id="rId220" Type="http://schemas.openxmlformats.org/officeDocument/2006/relationships/image" Target="../media/image89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50836;&#54620;&#48373;&#51020;07&#51109;.pptx" TargetMode="External"/><Relationship Id="rId106" Type="http://schemas.openxmlformats.org/officeDocument/2006/relationships/image" Target="../media/image32.png"/><Relationship Id="rId127" Type="http://schemas.openxmlformats.org/officeDocument/2006/relationships/hyperlink" Target="../../&#44396;&#50557;PPT/20&#51104;&#50616;/&#51104;&#50616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5.png"/><Relationship Id="rId73" Type="http://schemas.openxmlformats.org/officeDocument/2006/relationships/hyperlink" Target="&#50836;&#54620;&#48373;&#51020;15&#51109;.pptx" TargetMode="External"/><Relationship Id="rId78" Type="http://schemas.openxmlformats.org/officeDocument/2006/relationships/image" Target="../media/image18.png"/><Relationship Id="rId94" Type="http://schemas.openxmlformats.org/officeDocument/2006/relationships/image" Target="../media/image26.png"/><Relationship Id="rId99" Type="http://schemas.openxmlformats.org/officeDocument/2006/relationships/hyperlink" Target="../../&#44396;&#50557;PPT/06&#50668;&#54840;&#49688;&#50500;/&#50668;&#54840;&#49688;&#50500;.pptx" TargetMode="External"/><Relationship Id="rId101" Type="http://schemas.openxmlformats.org/officeDocument/2006/relationships/hyperlink" Target="../../&#44396;&#50557;PPT/07&#49324;&#49324;&#44592;/&#49324;&#49324;&#44592;.pptx" TargetMode="External"/><Relationship Id="rId122" Type="http://schemas.openxmlformats.org/officeDocument/2006/relationships/image" Target="../media/image40.png"/><Relationship Id="rId143" Type="http://schemas.openxmlformats.org/officeDocument/2006/relationships/hyperlink" Target="../../&#44396;&#50557;PPT/28&#54840;&#49464;&#50500;/&#54840;&#49464;&#50500;.pptx" TargetMode="External"/><Relationship Id="rId148" Type="http://schemas.openxmlformats.org/officeDocument/2006/relationships/image" Target="../media/image53.png"/><Relationship Id="rId164" Type="http://schemas.openxmlformats.org/officeDocument/2006/relationships/image" Target="../media/image61.png"/><Relationship Id="rId169" Type="http://schemas.openxmlformats.org/officeDocument/2006/relationships/hyperlink" Target="../41%20&#47560;&#44032;&#48373;&#51020;/&#47560;&#44032;&#48373;&#51020;.pptx" TargetMode="External"/><Relationship Id="rId185" Type="http://schemas.openxmlformats.org/officeDocument/2006/relationships/hyperlink" Target="../49%20&#50640;&#48288;&#49548;&#49436;/&#50640;&#48288;&#49548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69.png"/><Relationship Id="rId210" Type="http://schemas.openxmlformats.org/officeDocument/2006/relationships/image" Target="../media/image84.png"/><Relationship Id="rId215" Type="http://schemas.openxmlformats.org/officeDocument/2006/relationships/hyperlink" Target="../64%20&#50836;&#54620;&#49340;&#49436;/&#50836;&#54620;&#4934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50836;&#54620;&#48373;&#51020;02&#51109;.pptx" TargetMode="External"/><Relationship Id="rId68" Type="http://schemas.openxmlformats.org/officeDocument/2006/relationships/image" Target="../media/image13.png"/><Relationship Id="rId89" Type="http://schemas.openxmlformats.org/officeDocument/2006/relationships/hyperlink" Target="../../&#44396;&#50557;PPT/02&#52636;&#50528;&#44413;&#44592;/&#52636;&#50528;&#44413;&#44592;.pptx" TargetMode="External"/><Relationship Id="rId112" Type="http://schemas.openxmlformats.org/officeDocument/2006/relationships/image" Target="../media/image35.png"/><Relationship Id="rId133" Type="http://schemas.openxmlformats.org/officeDocument/2006/relationships/hyperlink" Target="../../&#44396;&#50557;PPT/23&#51060;&#49324;&#50556;/&#51060;&#49324;&#50556;.pptx" TargetMode="External"/><Relationship Id="rId154" Type="http://schemas.openxmlformats.org/officeDocument/2006/relationships/image" Target="../media/image56.png"/><Relationship Id="rId175" Type="http://schemas.openxmlformats.org/officeDocument/2006/relationships/hyperlink" Target="../44%20&#49324;&#46020;&#54665;&#51204;/&#49324;&#46020;&#54665;&#51204;.pptx" TargetMode="External"/><Relationship Id="rId196" Type="http://schemas.openxmlformats.org/officeDocument/2006/relationships/image" Target="../media/image77.png"/><Relationship Id="rId200" Type="http://schemas.openxmlformats.org/officeDocument/2006/relationships/image" Target="../media/image79.png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image" Target="../media/image8.png"/><Relationship Id="rId79" Type="http://schemas.openxmlformats.org/officeDocument/2006/relationships/hyperlink" Target="&#50836;&#54620;&#48373;&#51020;18&#51109;.pptx" TargetMode="External"/><Relationship Id="rId102" Type="http://schemas.openxmlformats.org/officeDocument/2006/relationships/image" Target="../media/image30.png"/><Relationship Id="rId123" Type="http://schemas.openxmlformats.org/officeDocument/2006/relationships/hyperlink" Target="../../&#44396;&#50557;PPT/18&#50853;&#44592;/&#50853;&#44592;.pptx" TargetMode="External"/><Relationship Id="rId144" Type="http://schemas.openxmlformats.org/officeDocument/2006/relationships/image" Target="../media/image51.png"/><Relationship Id="rId90" Type="http://schemas.openxmlformats.org/officeDocument/2006/relationships/image" Target="../media/image24.png"/><Relationship Id="rId165" Type="http://schemas.openxmlformats.org/officeDocument/2006/relationships/hyperlink" Target="../../&#44396;&#50557;PPT/39&#47568;&#46972;&#44592;/&#47568;&#46972;&#44592;.pptx" TargetMode="External"/><Relationship Id="rId186" Type="http://schemas.openxmlformats.org/officeDocument/2006/relationships/image" Target="../media/image72.png"/><Relationship Id="rId211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3.png"/><Relationship Id="rId69" Type="http://schemas.openxmlformats.org/officeDocument/2006/relationships/hyperlink" Target="&#50836;&#54620;&#48373;&#51020;13&#51109;.pptx" TargetMode="External"/><Relationship Id="rId113" Type="http://schemas.openxmlformats.org/officeDocument/2006/relationships/hyperlink" Target="../../&#44396;&#50557;PPT/13&#50669;&#45824;&#49345;/&#50669;&#45824;&#49345;.pptx" TargetMode="External"/><Relationship Id="rId134" Type="http://schemas.openxmlformats.org/officeDocument/2006/relationships/image" Target="../media/image46.png"/><Relationship Id="rId80" Type="http://schemas.openxmlformats.org/officeDocument/2006/relationships/image" Target="../media/image19.png"/><Relationship Id="rId155" Type="http://schemas.openxmlformats.org/officeDocument/2006/relationships/hyperlink" Target="../../&#44396;&#50557;PPT/34&#45208;&#54996;/&#45208;&#54996;.pptx" TargetMode="External"/><Relationship Id="rId176" Type="http://schemas.openxmlformats.org/officeDocument/2006/relationships/image" Target="../media/image67.png"/><Relationship Id="rId197" Type="http://schemas.openxmlformats.org/officeDocument/2006/relationships/hyperlink" Target="../55%20&#46356;&#47784;&#45936;&#54980;&#49436;/&#46356;&#47784;&#45936;&#54980;&#49436;.pptx" TargetMode="External"/><Relationship Id="rId201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50836;&#54620;&#48373;&#51020;08&#51109;.pptx" TargetMode="External"/><Relationship Id="rId103" Type="http://schemas.openxmlformats.org/officeDocument/2006/relationships/hyperlink" Target="../../&#44396;&#50557;PPT/08&#47355;&#44592;/&#47355;&#44592;.pptx" TargetMode="External"/><Relationship Id="rId124" Type="http://schemas.openxmlformats.org/officeDocument/2006/relationships/image" Target="../media/image41.png"/><Relationship Id="rId70" Type="http://schemas.openxmlformats.org/officeDocument/2006/relationships/image" Target="../media/image14.png"/><Relationship Id="rId91" Type="http://schemas.openxmlformats.org/officeDocument/2006/relationships/hyperlink" Target="../../&#44396;&#50557;PPT/01&#52285;&#49464;&#44592;/&#52285;&#49464;&#44592;.pptx" TargetMode="External"/><Relationship Id="rId145" Type="http://schemas.openxmlformats.org/officeDocument/2006/relationships/hyperlink" Target="../../&#44396;&#50557;PPT/29&#50836;&#50648;/&#50836;&#50648;.pptx" TargetMode="External"/><Relationship Id="rId166" Type="http://schemas.openxmlformats.org/officeDocument/2006/relationships/image" Target="../media/image62.png"/><Relationship Id="rId187" Type="http://schemas.openxmlformats.org/officeDocument/2006/relationships/hyperlink" Target="../50%20&#48716;&#47549;&#48372;&#49436;/&#48716;&#47549;&#48372;&#49436;.pptx" TargetMode="Externa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5.png"/><Relationship Id="rId28" Type="http://schemas.openxmlformats.org/officeDocument/2006/relationships/slide" Target="slide33.xml"/><Relationship Id="rId49" Type="http://schemas.openxmlformats.org/officeDocument/2006/relationships/hyperlink" Target="&#50836;&#54620;&#48373;&#51020;03&#51109;.pptx" TargetMode="External"/><Relationship Id="rId114" Type="http://schemas.openxmlformats.org/officeDocument/2006/relationships/image" Target="../media/image36.png"/><Relationship Id="rId60" Type="http://schemas.openxmlformats.org/officeDocument/2006/relationships/image" Target="../media/image9.png"/><Relationship Id="rId81" Type="http://schemas.openxmlformats.org/officeDocument/2006/relationships/hyperlink" Target="&#50836;&#54620;&#48373;&#51020;19&#51109;.pptx" TargetMode="External"/><Relationship Id="rId135" Type="http://schemas.openxmlformats.org/officeDocument/2006/relationships/hyperlink" Target="../../&#44396;&#50557;PPT/24&#50696;&#47112;&#48120;&#50556;/&#50696;&#47112;&#48120;&#50556;.pptx" TargetMode="External"/><Relationship Id="rId156" Type="http://schemas.openxmlformats.org/officeDocument/2006/relationships/image" Target="../media/image57.png"/><Relationship Id="rId177" Type="http://schemas.openxmlformats.org/officeDocument/2006/relationships/hyperlink" Target="../45%20&#47196;&#47560;&#49436;/&#47196;&#47560;&#49436;.pptx" TargetMode="External"/><Relationship Id="rId198" Type="http://schemas.openxmlformats.org/officeDocument/2006/relationships/image" Target="../media/image78.png"/><Relationship Id="rId202" Type="http://schemas.openxmlformats.org/officeDocument/2006/relationships/image" Target="../media/image80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4.png"/><Relationship Id="rId104" Type="http://schemas.openxmlformats.org/officeDocument/2006/relationships/image" Target="../media/image31.png"/><Relationship Id="rId125" Type="http://schemas.openxmlformats.org/officeDocument/2006/relationships/hyperlink" Target="../../&#44396;&#50557;PPT/19&#49884;&#54200;/&#49884;&#54200;.pptx" TargetMode="External"/><Relationship Id="rId146" Type="http://schemas.openxmlformats.org/officeDocument/2006/relationships/image" Target="../media/image52.png"/><Relationship Id="rId167" Type="http://schemas.openxmlformats.org/officeDocument/2006/relationships/hyperlink" Target="&#47560;&#53468;&#48373;&#51020;.pptx" TargetMode="External"/><Relationship Id="rId188" Type="http://schemas.openxmlformats.org/officeDocument/2006/relationships/image" Target="../media/image73.png"/><Relationship Id="rId71" Type="http://schemas.openxmlformats.org/officeDocument/2006/relationships/hyperlink" Target="&#50836;&#54620;&#48373;&#51020;14&#51109;.pptx" TargetMode="External"/><Relationship Id="rId92" Type="http://schemas.openxmlformats.org/officeDocument/2006/relationships/image" Target="../media/image25.png"/><Relationship Id="rId213" Type="http://schemas.openxmlformats.org/officeDocument/2006/relationships/hyperlink" Target="../63%20&#50836;&#54620;&#51060;&#49436;/&#50836;&#54620;&#51060;&#49436;1&#51109;.pptx" TargetMode="External"/><Relationship Id="rId2" Type="http://schemas.openxmlformats.org/officeDocument/2006/relationships/image" Target="../media/image114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hyperlink" Target="../../&#44396;&#50557;PPT/14&#50669;&#45824;&#54616;/&#50669;&#45824;&#54616;.pptx" TargetMode="External"/><Relationship Id="rId136" Type="http://schemas.openxmlformats.org/officeDocument/2006/relationships/image" Target="../media/image47.png"/><Relationship Id="rId157" Type="http://schemas.openxmlformats.org/officeDocument/2006/relationships/hyperlink" Target="../../&#44396;&#50557;PPT/35&#54616;&#48149;&#44397;/&#54616;&#48149;&#44397;.pptx" TargetMode="External"/><Relationship Id="rId178" Type="http://schemas.openxmlformats.org/officeDocument/2006/relationships/image" Target="../media/image68.png"/><Relationship Id="rId61" Type="http://schemas.openxmlformats.org/officeDocument/2006/relationships/hyperlink" Target="&#50836;&#54620;&#48373;&#51020;09&#51109;.pptx" TargetMode="External"/><Relationship Id="rId82" Type="http://schemas.openxmlformats.org/officeDocument/2006/relationships/image" Target="../media/image20.png"/><Relationship Id="rId199" Type="http://schemas.openxmlformats.org/officeDocument/2006/relationships/hyperlink" Target="../56%20&#46356;&#46020;&#49436;/&#46356;&#46020;&#49436;.pptx" TargetMode="External"/><Relationship Id="rId203" Type="http://schemas.openxmlformats.org/officeDocument/2006/relationships/hyperlink" Target="../58%20&#55176;&#48652;&#47532;&#49436;/&#55176;&#48652;&#47532;&#49436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9&#49324;&#47924;&#50648;&#49345;/&#49324;&#47924;&#50648;&#49345;.pptx" TargetMode="External"/><Relationship Id="rId126" Type="http://schemas.openxmlformats.org/officeDocument/2006/relationships/image" Target="../media/image42.png"/><Relationship Id="rId147" Type="http://schemas.openxmlformats.org/officeDocument/2006/relationships/hyperlink" Target="../../&#44396;&#50557;PPT/30&#50500;&#47784;&#49828;/&#50500;&#47784;&#49828;.pptx" TargetMode="External"/><Relationship Id="rId168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5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6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7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8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19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20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5&#50640;&#49828;&#46972;/&#50640;&#49828;&#46972;.pptx" TargetMode="External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hyperlink" Target="&#50836;&#54620;&#48373;&#51020;10&#51109;.pptx" TargetMode="External"/><Relationship Id="rId84" Type="http://schemas.openxmlformats.org/officeDocument/2006/relationships/image" Target="../media/image21.png"/><Relationship Id="rId138" Type="http://schemas.openxmlformats.org/officeDocument/2006/relationships/image" Target="../media/image48.png"/><Relationship Id="rId159" Type="http://schemas.openxmlformats.org/officeDocument/2006/relationships/hyperlink" Target="../../&#44396;&#50557;PPT/36&#49828;&#48148;&#45264;/&#49828;&#48148;&#45264;.pptx" TargetMode="External"/><Relationship Id="rId170" Type="http://schemas.openxmlformats.org/officeDocument/2006/relationships/image" Target="../media/image64.png"/><Relationship Id="rId191" Type="http://schemas.openxmlformats.org/officeDocument/2006/relationships/hyperlink" Target="../52%20&#45936;&#49332;&#47196;&#45768;&#44032;&#51204;&#49436;/&#45936;&#49332;&#47196;&#45768;&#44032;&#51204;&#49436;.pptx" TargetMode="External"/><Relationship Id="rId205" Type="http://schemas.openxmlformats.org/officeDocument/2006/relationships/hyperlink" Target="../59%20&#50556;&#44256;&#48372;&#49436;/&#50556;&#44256;&#48372;&#49436;.pptx" TargetMode="External"/><Relationship Id="rId107" Type="http://schemas.openxmlformats.org/officeDocument/2006/relationships/hyperlink" Target="../../&#44396;&#50557;PPT/10&#49324;&#47924;&#50648;&#54616;/&#49324;&#47924;&#50648;&#54616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50836;&#54620;&#48373;&#51020;05&#51109;.pptx" TargetMode="External"/><Relationship Id="rId74" Type="http://schemas.openxmlformats.org/officeDocument/2006/relationships/image" Target="../media/image16.png"/><Relationship Id="rId128" Type="http://schemas.openxmlformats.org/officeDocument/2006/relationships/image" Target="../media/image43.png"/><Relationship Id="rId149" Type="http://schemas.openxmlformats.org/officeDocument/2006/relationships/hyperlink" Target="../../&#44396;&#50557;PPT/31&#50724;&#48148;&#45852;/&#50724;&#48148;&#45852;1&#51109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4&#48124;&#49688;&#44592;/&#48124;&#49688;&#44592;.pptx" TargetMode="External"/><Relationship Id="rId160" Type="http://schemas.openxmlformats.org/officeDocument/2006/relationships/image" Target="../media/image59.png"/><Relationship Id="rId181" Type="http://schemas.openxmlformats.org/officeDocument/2006/relationships/hyperlink" Target="../47%20&#44256;&#47536;&#46020;&#54980;&#49436;/&#44256;&#47536;&#46020;&#54980;&#49436;.pptx" TargetMode="External"/><Relationship Id="rId216" Type="http://schemas.openxmlformats.org/officeDocument/2006/relationships/image" Target="../media/image87.png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image" Target="../media/image11.png"/><Relationship Id="rId118" Type="http://schemas.openxmlformats.org/officeDocument/2006/relationships/image" Target="../media/image38.png"/><Relationship Id="rId139" Type="http://schemas.openxmlformats.org/officeDocument/2006/relationships/hyperlink" Target="../../&#44396;&#50557;PPT/26&#50640;&#49828;&#44180;/&#50640;&#49828;&#44180;.pptx" TargetMode="External"/><Relationship Id="rId85" Type="http://schemas.openxmlformats.org/officeDocument/2006/relationships/hyperlink" Target="&#50836;&#54620;&#48373;&#51020;21&#51109;.pptx" TargetMode="External"/><Relationship Id="rId150" Type="http://schemas.openxmlformats.org/officeDocument/2006/relationships/image" Target="../media/image54.png"/><Relationship Id="rId171" Type="http://schemas.openxmlformats.org/officeDocument/2006/relationships/hyperlink" Target="../42%20&#45572;&#44032;&#48373;&#51020;/&#45572;&#44032;&#48373;&#51020;.pptx" TargetMode="External"/><Relationship Id="rId192" Type="http://schemas.openxmlformats.org/officeDocument/2006/relationships/image" Target="../media/image75.png"/><Relationship Id="rId206" Type="http://schemas.openxmlformats.org/officeDocument/2006/relationships/image" Target="../media/image82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3.png"/><Relationship Id="rId129" Type="http://schemas.openxmlformats.org/officeDocument/2006/relationships/hyperlink" Target="../../&#44396;&#50557;PPT/21&#51204;&#46020;&#49436;/&#51204;&#46020;&#49436;.pptx" TargetMode="External"/><Relationship Id="rId54" Type="http://schemas.openxmlformats.org/officeDocument/2006/relationships/image" Target="../media/image6.png"/><Relationship Id="rId75" Type="http://schemas.openxmlformats.org/officeDocument/2006/relationships/hyperlink" Target="&#50836;&#54620;&#48373;&#51020;16&#51109;.pptx" TargetMode="External"/><Relationship Id="rId96" Type="http://schemas.openxmlformats.org/officeDocument/2006/relationships/image" Target="../media/image27.png"/><Relationship Id="rId140" Type="http://schemas.openxmlformats.org/officeDocument/2006/relationships/image" Target="../media/image49.png"/><Relationship Id="rId161" Type="http://schemas.openxmlformats.org/officeDocument/2006/relationships/hyperlink" Target="../../&#44396;&#50557;PPT/37&#54617;&#44060;/&#54617;&#44060;.pptx" TargetMode="External"/><Relationship Id="rId182" Type="http://schemas.openxmlformats.org/officeDocument/2006/relationships/image" Target="../media/image70.png"/><Relationship Id="rId217" Type="http://schemas.openxmlformats.org/officeDocument/2006/relationships/hyperlink" Target="../65%20&#50976;&#45796;&#49436;/&#50976;&#45796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6&#45712;&#54756;&#48120;&#50556;/&#45712;&#54756;&#48120;&#50556;.pptx" TargetMode="External"/><Relationship Id="rId44" Type="http://schemas.openxmlformats.org/officeDocument/2006/relationships/slide" Target="slide42.xml"/><Relationship Id="rId65" Type="http://schemas.openxmlformats.org/officeDocument/2006/relationships/hyperlink" Target="&#50836;&#54620;&#48373;&#51020;11&#51109;.pptx" TargetMode="External"/><Relationship Id="rId86" Type="http://schemas.openxmlformats.org/officeDocument/2006/relationships/image" Target="../media/image22.png"/><Relationship Id="rId130" Type="http://schemas.openxmlformats.org/officeDocument/2006/relationships/image" Target="../media/image44.png"/><Relationship Id="rId151" Type="http://schemas.openxmlformats.org/officeDocument/2006/relationships/hyperlink" Target="../../&#44396;&#50557;PPT/32&#50836;&#45208;/&#50836;&#45208;.pptx" TargetMode="External"/><Relationship Id="rId172" Type="http://schemas.openxmlformats.org/officeDocument/2006/relationships/image" Target="../media/image65.png"/><Relationship Id="rId193" Type="http://schemas.openxmlformats.org/officeDocument/2006/relationships/hyperlink" Target="../53%20&#45936;&#49332;&#47196;&#45768;&#44032;&#54980;&#49436;/&#45936;&#49332;&#47196;&#45768;&#44032;&#54980;&#49436;.pptx" TargetMode="External"/><Relationship Id="rId207" Type="http://schemas.openxmlformats.org/officeDocument/2006/relationships/hyperlink" Target="../60%20&#48288;&#46300;&#47196;&#51204;&#49436;/&#48288;&#46300;&#47196;&#51204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2&#50676;&#50773;&#44592;&#54616;/&#50676;&#50773;&#44592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50836;&#54620;&#48373;&#51020;06&#51109;.pptx" TargetMode="External"/><Relationship Id="rId76" Type="http://schemas.openxmlformats.org/officeDocument/2006/relationships/image" Target="../media/image17.png"/><Relationship Id="rId97" Type="http://schemas.openxmlformats.org/officeDocument/2006/relationships/hyperlink" Target="../../&#44396;&#50557;PPT/05&#49888;&#47749;&#44592;/&#49888;&#47749;&#44592;.pptx" TargetMode="External"/><Relationship Id="rId120" Type="http://schemas.openxmlformats.org/officeDocument/2006/relationships/image" Target="../media/image39.png"/><Relationship Id="rId141" Type="http://schemas.openxmlformats.org/officeDocument/2006/relationships/hyperlink" Target="../../&#44396;&#50557;PPT/27&#45796;&#45768;&#50648;/&#45796;&#45768;&#50648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0.png"/><Relationship Id="rId183" Type="http://schemas.openxmlformats.org/officeDocument/2006/relationships/hyperlink" Target="../48%20&#44040;&#46972;&#46356;&#50500;&#49436;/&#44040;&#46972;&#46356;&#50500;&#49436;.pptx" TargetMode="External"/><Relationship Id="rId218" Type="http://schemas.openxmlformats.org/officeDocument/2006/relationships/image" Target="../media/image88.png"/><Relationship Id="rId24" Type="http://schemas.openxmlformats.org/officeDocument/2006/relationships/slide" Target="slide31.xml"/><Relationship Id="rId45" Type="http://schemas.openxmlformats.org/officeDocument/2006/relationships/hyperlink" Target="&#50836;&#54620;&#48373;&#51020;01&#51109;.pptx" TargetMode="External"/><Relationship Id="rId66" Type="http://schemas.openxmlformats.org/officeDocument/2006/relationships/image" Target="../media/image12.png"/><Relationship Id="rId87" Type="http://schemas.openxmlformats.org/officeDocument/2006/relationships/hyperlink" Target="../../&#44396;-&#49888;&#50557;%20&#49457;&#44221;&#47785;&#47197;.pptx" TargetMode="External"/><Relationship Id="rId110" Type="http://schemas.openxmlformats.org/officeDocument/2006/relationships/image" Target="../media/image34.png"/><Relationship Id="rId131" Type="http://schemas.openxmlformats.org/officeDocument/2006/relationships/hyperlink" Target="../../&#44396;&#50557;PPT/22&#50500;&#44032;/&#50500;&#44032;.pptx" TargetMode="External"/><Relationship Id="rId152" Type="http://schemas.openxmlformats.org/officeDocument/2006/relationships/image" Target="../media/image55.png"/><Relationship Id="rId173" Type="http://schemas.openxmlformats.org/officeDocument/2006/relationships/hyperlink" Target="../43%20&#50836;&#54620;&#48373;&#51020;/&#50836;&#54620;&#48373;&#51020;.pptx" TargetMode="External"/><Relationship Id="rId194" Type="http://schemas.openxmlformats.org/officeDocument/2006/relationships/image" Target="../media/image76.png"/><Relationship Id="rId208" Type="http://schemas.openxmlformats.org/officeDocument/2006/relationships/image" Target="../media/image83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7.png"/><Relationship Id="rId77" Type="http://schemas.openxmlformats.org/officeDocument/2006/relationships/hyperlink" Target="&#50836;&#54620;&#48373;&#51020;17&#51109;.pptx" TargetMode="External"/><Relationship Id="rId100" Type="http://schemas.openxmlformats.org/officeDocument/2006/relationships/image" Target="../media/image29.png"/><Relationship Id="rId8" Type="http://schemas.openxmlformats.org/officeDocument/2006/relationships/slide" Target="slide23.xml"/><Relationship Id="rId51" Type="http://schemas.openxmlformats.org/officeDocument/2006/relationships/hyperlink" Target="&#50836;&#54620;&#48373;&#51020;04&#51109;.pptx" TargetMode="External"/><Relationship Id="rId72" Type="http://schemas.openxmlformats.org/officeDocument/2006/relationships/image" Target="../media/image15.png"/><Relationship Id="rId93" Type="http://schemas.openxmlformats.org/officeDocument/2006/relationships/hyperlink" Target="../../&#44396;&#50557;PPT/03&#47112;&#50948;&#44592;/&#47112;&#50948;&#44592;.pptx" TargetMode="External"/><Relationship Id="rId98" Type="http://schemas.openxmlformats.org/officeDocument/2006/relationships/image" Target="../media/image28.png"/><Relationship Id="rId121" Type="http://schemas.openxmlformats.org/officeDocument/2006/relationships/hyperlink" Target="../../&#44396;&#50557;PPT/17&#50640;&#49828;&#45908;/&#50640;&#49828;&#45908;.pptx" TargetMode="External"/><Relationship Id="rId142" Type="http://schemas.openxmlformats.org/officeDocument/2006/relationships/image" Target="../media/image50.png"/><Relationship Id="rId163" Type="http://schemas.openxmlformats.org/officeDocument/2006/relationships/hyperlink" Target="../../&#44396;&#50557;PPT/38&#49828;&#44032;&#47028;/&#49828;&#44032;&#47028;.pptx" TargetMode="External"/><Relationship Id="rId184" Type="http://schemas.openxmlformats.org/officeDocument/2006/relationships/image" Target="../media/image71.png"/><Relationship Id="rId189" Type="http://schemas.openxmlformats.org/officeDocument/2006/relationships/hyperlink" Target="../51%20&#44264;&#47196;&#49352;&#49436;/&#44264;&#47196;&#49352;&#49436;.pptx" TargetMode="External"/><Relationship Id="rId219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6.png"/><Relationship Id="rId25" Type="http://schemas.openxmlformats.org/officeDocument/2006/relationships/slide" Target="slide12.xml"/><Relationship Id="rId46" Type="http://schemas.openxmlformats.org/officeDocument/2006/relationships/image" Target="../media/image2.png"/><Relationship Id="rId67" Type="http://schemas.openxmlformats.org/officeDocument/2006/relationships/hyperlink" Target="&#50836;&#54620;&#48373;&#51020;12&#51109;.pptx" TargetMode="External"/><Relationship Id="rId116" Type="http://schemas.openxmlformats.org/officeDocument/2006/relationships/image" Target="../media/image37.png"/><Relationship Id="rId137" Type="http://schemas.openxmlformats.org/officeDocument/2006/relationships/hyperlink" Target="../../&#44396;&#50557;PPT/25&#50696;&#47112;&#48120;&#50556;&#50528;&#44032;/&#50696;&#47112;&#48120;&#50556;&#50528;&#44032;.pptx" TargetMode="External"/><Relationship Id="rId158" Type="http://schemas.openxmlformats.org/officeDocument/2006/relationships/image" Target="../media/image58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image" Target="../media/image10.png"/><Relationship Id="rId83" Type="http://schemas.openxmlformats.org/officeDocument/2006/relationships/hyperlink" Target="&#50836;&#54620;&#48373;&#51020;20&#51109;.pptx" TargetMode="External"/><Relationship Id="rId88" Type="http://schemas.openxmlformats.org/officeDocument/2006/relationships/image" Target="../media/image23.png"/><Relationship Id="rId111" Type="http://schemas.openxmlformats.org/officeDocument/2006/relationships/hyperlink" Target="../../&#44396;&#50557;PPT/11&#50676;&#50773;&#44592;&#49345;/&#50676;&#50773;&#44592;&#49345;.pptx" TargetMode="External"/><Relationship Id="rId132" Type="http://schemas.openxmlformats.org/officeDocument/2006/relationships/image" Target="../media/image45.png"/><Relationship Id="rId153" Type="http://schemas.openxmlformats.org/officeDocument/2006/relationships/hyperlink" Target="../../&#44396;&#50557;PPT/33&#48120;&#44032;/&#48120;&#44032;.pptx" TargetMode="External"/><Relationship Id="rId174" Type="http://schemas.openxmlformats.org/officeDocument/2006/relationships/image" Target="../media/image66.png"/><Relationship Id="rId179" Type="http://schemas.openxmlformats.org/officeDocument/2006/relationships/hyperlink" Target="../46%20&#44256;&#47536;&#46020;&#51204;&#49436;/&#44256;&#47536;&#46020;&#51204;&#49436;.pptx" TargetMode="External"/><Relationship Id="rId195" Type="http://schemas.openxmlformats.org/officeDocument/2006/relationships/hyperlink" Target="../54%20&#46356;&#47784;&#45936;&#51204;&#49436;/&#46356;&#47784;&#45936;&#51204;&#49436;.pptx" TargetMode="External"/><Relationship Id="rId209" Type="http://schemas.openxmlformats.org/officeDocument/2006/relationships/hyperlink" Target="../61%20&#48288;&#46300;&#47196;&#54980;&#49436;/&#48288;&#46300;&#47196;&#54980;&#49436;.pptx" TargetMode="External"/><Relationship Id="rId190" Type="http://schemas.openxmlformats.org/officeDocument/2006/relationships/image" Target="../media/image74.png"/><Relationship Id="rId204" Type="http://schemas.openxmlformats.org/officeDocument/2006/relationships/image" Target="../media/image81.png"/><Relationship Id="rId220" Type="http://schemas.openxmlformats.org/officeDocument/2006/relationships/image" Target="../media/image89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50836;&#54620;&#48373;&#51020;07&#51109;.pptx" TargetMode="External"/><Relationship Id="rId106" Type="http://schemas.openxmlformats.org/officeDocument/2006/relationships/image" Target="../media/image32.png"/><Relationship Id="rId127" Type="http://schemas.openxmlformats.org/officeDocument/2006/relationships/hyperlink" Target="../../&#44396;&#50557;PPT/20&#51104;&#50616;/&#51104;&#50616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5.png"/><Relationship Id="rId73" Type="http://schemas.openxmlformats.org/officeDocument/2006/relationships/hyperlink" Target="&#50836;&#54620;&#48373;&#51020;15&#51109;.pptx" TargetMode="External"/><Relationship Id="rId78" Type="http://schemas.openxmlformats.org/officeDocument/2006/relationships/image" Target="../media/image18.png"/><Relationship Id="rId94" Type="http://schemas.openxmlformats.org/officeDocument/2006/relationships/image" Target="../media/image26.png"/><Relationship Id="rId99" Type="http://schemas.openxmlformats.org/officeDocument/2006/relationships/hyperlink" Target="../../&#44396;&#50557;PPT/06&#50668;&#54840;&#49688;&#50500;/&#50668;&#54840;&#49688;&#50500;.pptx" TargetMode="External"/><Relationship Id="rId101" Type="http://schemas.openxmlformats.org/officeDocument/2006/relationships/hyperlink" Target="../../&#44396;&#50557;PPT/07&#49324;&#49324;&#44592;/&#49324;&#49324;&#44592;.pptx" TargetMode="External"/><Relationship Id="rId122" Type="http://schemas.openxmlformats.org/officeDocument/2006/relationships/image" Target="../media/image40.png"/><Relationship Id="rId143" Type="http://schemas.openxmlformats.org/officeDocument/2006/relationships/hyperlink" Target="../../&#44396;&#50557;PPT/28&#54840;&#49464;&#50500;/&#54840;&#49464;&#50500;.pptx" TargetMode="External"/><Relationship Id="rId148" Type="http://schemas.openxmlformats.org/officeDocument/2006/relationships/image" Target="../media/image53.png"/><Relationship Id="rId164" Type="http://schemas.openxmlformats.org/officeDocument/2006/relationships/image" Target="../media/image61.png"/><Relationship Id="rId169" Type="http://schemas.openxmlformats.org/officeDocument/2006/relationships/hyperlink" Target="../41%20&#47560;&#44032;&#48373;&#51020;/&#47560;&#44032;&#48373;&#51020;.pptx" TargetMode="External"/><Relationship Id="rId185" Type="http://schemas.openxmlformats.org/officeDocument/2006/relationships/hyperlink" Target="../49%20&#50640;&#48288;&#49548;&#49436;/&#50640;&#48288;&#49548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69.png"/><Relationship Id="rId210" Type="http://schemas.openxmlformats.org/officeDocument/2006/relationships/image" Target="../media/image84.png"/><Relationship Id="rId215" Type="http://schemas.openxmlformats.org/officeDocument/2006/relationships/hyperlink" Target="../64%20&#50836;&#54620;&#49340;&#49436;/&#50836;&#54620;&#4934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50836;&#54620;&#48373;&#51020;02&#51109;.pptx" TargetMode="External"/><Relationship Id="rId68" Type="http://schemas.openxmlformats.org/officeDocument/2006/relationships/image" Target="../media/image13.png"/><Relationship Id="rId89" Type="http://schemas.openxmlformats.org/officeDocument/2006/relationships/hyperlink" Target="../../&#44396;&#50557;PPT/02&#52636;&#50528;&#44413;&#44592;/&#52636;&#50528;&#44413;&#44592;.pptx" TargetMode="External"/><Relationship Id="rId112" Type="http://schemas.openxmlformats.org/officeDocument/2006/relationships/image" Target="../media/image35.png"/><Relationship Id="rId133" Type="http://schemas.openxmlformats.org/officeDocument/2006/relationships/hyperlink" Target="../../&#44396;&#50557;PPT/23&#51060;&#49324;&#50556;/&#51060;&#49324;&#50556;.pptx" TargetMode="External"/><Relationship Id="rId154" Type="http://schemas.openxmlformats.org/officeDocument/2006/relationships/image" Target="../media/image56.png"/><Relationship Id="rId175" Type="http://schemas.openxmlformats.org/officeDocument/2006/relationships/hyperlink" Target="../44%20&#49324;&#46020;&#54665;&#51204;/&#49324;&#46020;&#54665;&#51204;.pptx" TargetMode="External"/><Relationship Id="rId196" Type="http://schemas.openxmlformats.org/officeDocument/2006/relationships/image" Target="../media/image77.png"/><Relationship Id="rId200" Type="http://schemas.openxmlformats.org/officeDocument/2006/relationships/image" Target="../media/image79.png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image" Target="../media/image8.png"/><Relationship Id="rId79" Type="http://schemas.openxmlformats.org/officeDocument/2006/relationships/hyperlink" Target="&#50836;&#54620;&#48373;&#51020;18&#51109;.pptx" TargetMode="External"/><Relationship Id="rId102" Type="http://schemas.openxmlformats.org/officeDocument/2006/relationships/image" Target="../media/image30.png"/><Relationship Id="rId123" Type="http://schemas.openxmlformats.org/officeDocument/2006/relationships/hyperlink" Target="../../&#44396;&#50557;PPT/18&#50853;&#44592;/&#50853;&#44592;.pptx" TargetMode="External"/><Relationship Id="rId144" Type="http://schemas.openxmlformats.org/officeDocument/2006/relationships/image" Target="../media/image51.png"/><Relationship Id="rId90" Type="http://schemas.openxmlformats.org/officeDocument/2006/relationships/image" Target="../media/image24.png"/><Relationship Id="rId165" Type="http://schemas.openxmlformats.org/officeDocument/2006/relationships/hyperlink" Target="../../&#44396;&#50557;PPT/39&#47568;&#46972;&#44592;/&#47568;&#46972;&#44592;.pptx" TargetMode="External"/><Relationship Id="rId186" Type="http://schemas.openxmlformats.org/officeDocument/2006/relationships/image" Target="../media/image72.png"/><Relationship Id="rId211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3.png"/><Relationship Id="rId69" Type="http://schemas.openxmlformats.org/officeDocument/2006/relationships/hyperlink" Target="&#50836;&#54620;&#48373;&#51020;13&#51109;.pptx" TargetMode="External"/><Relationship Id="rId113" Type="http://schemas.openxmlformats.org/officeDocument/2006/relationships/hyperlink" Target="../../&#44396;&#50557;PPT/13&#50669;&#45824;&#49345;/&#50669;&#45824;&#49345;.pptx" TargetMode="External"/><Relationship Id="rId134" Type="http://schemas.openxmlformats.org/officeDocument/2006/relationships/image" Target="../media/image46.png"/><Relationship Id="rId80" Type="http://schemas.openxmlformats.org/officeDocument/2006/relationships/image" Target="../media/image19.png"/><Relationship Id="rId155" Type="http://schemas.openxmlformats.org/officeDocument/2006/relationships/hyperlink" Target="../../&#44396;&#50557;PPT/34&#45208;&#54996;/&#45208;&#54996;.pptx" TargetMode="External"/><Relationship Id="rId176" Type="http://schemas.openxmlformats.org/officeDocument/2006/relationships/image" Target="../media/image67.png"/><Relationship Id="rId197" Type="http://schemas.openxmlformats.org/officeDocument/2006/relationships/hyperlink" Target="../55%20&#46356;&#47784;&#45936;&#54980;&#49436;/&#46356;&#47784;&#45936;&#54980;&#49436;.pptx" TargetMode="External"/><Relationship Id="rId201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50836;&#54620;&#48373;&#51020;08&#51109;.pptx" TargetMode="External"/><Relationship Id="rId103" Type="http://schemas.openxmlformats.org/officeDocument/2006/relationships/hyperlink" Target="../../&#44396;&#50557;PPT/08&#47355;&#44592;/&#47355;&#44592;.pptx" TargetMode="External"/><Relationship Id="rId124" Type="http://schemas.openxmlformats.org/officeDocument/2006/relationships/image" Target="../media/image41.png"/><Relationship Id="rId70" Type="http://schemas.openxmlformats.org/officeDocument/2006/relationships/image" Target="../media/image14.png"/><Relationship Id="rId91" Type="http://schemas.openxmlformats.org/officeDocument/2006/relationships/hyperlink" Target="../../&#44396;&#50557;PPT/01&#52285;&#49464;&#44592;/&#52285;&#49464;&#44592;.pptx" TargetMode="External"/><Relationship Id="rId145" Type="http://schemas.openxmlformats.org/officeDocument/2006/relationships/hyperlink" Target="../../&#44396;&#50557;PPT/29&#50836;&#50648;/&#50836;&#50648;.pptx" TargetMode="External"/><Relationship Id="rId166" Type="http://schemas.openxmlformats.org/officeDocument/2006/relationships/image" Target="../media/image62.png"/><Relationship Id="rId187" Type="http://schemas.openxmlformats.org/officeDocument/2006/relationships/hyperlink" Target="../50%20&#48716;&#47549;&#48372;&#49436;/&#48716;&#47549;&#48372;&#49436;.pptx" TargetMode="Externa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5.png"/><Relationship Id="rId28" Type="http://schemas.openxmlformats.org/officeDocument/2006/relationships/slide" Target="slide33.xml"/><Relationship Id="rId49" Type="http://schemas.openxmlformats.org/officeDocument/2006/relationships/hyperlink" Target="&#50836;&#54620;&#48373;&#51020;03&#51109;.pptx" TargetMode="External"/><Relationship Id="rId114" Type="http://schemas.openxmlformats.org/officeDocument/2006/relationships/image" Target="../media/image36.png"/><Relationship Id="rId60" Type="http://schemas.openxmlformats.org/officeDocument/2006/relationships/image" Target="../media/image9.png"/><Relationship Id="rId81" Type="http://schemas.openxmlformats.org/officeDocument/2006/relationships/hyperlink" Target="&#50836;&#54620;&#48373;&#51020;19&#51109;.pptx" TargetMode="External"/><Relationship Id="rId135" Type="http://schemas.openxmlformats.org/officeDocument/2006/relationships/hyperlink" Target="../../&#44396;&#50557;PPT/24&#50696;&#47112;&#48120;&#50556;/&#50696;&#47112;&#48120;&#50556;.pptx" TargetMode="External"/><Relationship Id="rId156" Type="http://schemas.openxmlformats.org/officeDocument/2006/relationships/image" Target="../media/image57.png"/><Relationship Id="rId177" Type="http://schemas.openxmlformats.org/officeDocument/2006/relationships/hyperlink" Target="../45%20&#47196;&#47560;&#49436;/&#47196;&#47560;&#49436;.pptx" TargetMode="External"/><Relationship Id="rId198" Type="http://schemas.openxmlformats.org/officeDocument/2006/relationships/image" Target="../media/image78.png"/><Relationship Id="rId202" Type="http://schemas.openxmlformats.org/officeDocument/2006/relationships/image" Target="../media/image80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4.png"/><Relationship Id="rId104" Type="http://schemas.openxmlformats.org/officeDocument/2006/relationships/image" Target="../media/image31.png"/><Relationship Id="rId125" Type="http://schemas.openxmlformats.org/officeDocument/2006/relationships/hyperlink" Target="../../&#44396;&#50557;PPT/19&#49884;&#54200;/&#49884;&#54200;.pptx" TargetMode="External"/><Relationship Id="rId146" Type="http://schemas.openxmlformats.org/officeDocument/2006/relationships/image" Target="../media/image52.png"/><Relationship Id="rId167" Type="http://schemas.openxmlformats.org/officeDocument/2006/relationships/hyperlink" Target="&#47560;&#53468;&#48373;&#51020;.pptx" TargetMode="External"/><Relationship Id="rId188" Type="http://schemas.openxmlformats.org/officeDocument/2006/relationships/image" Target="../media/image73.png"/><Relationship Id="rId71" Type="http://schemas.openxmlformats.org/officeDocument/2006/relationships/hyperlink" Target="&#50836;&#54620;&#48373;&#51020;14&#51109;.pptx" TargetMode="External"/><Relationship Id="rId92" Type="http://schemas.openxmlformats.org/officeDocument/2006/relationships/image" Target="../media/image25.png"/><Relationship Id="rId213" Type="http://schemas.openxmlformats.org/officeDocument/2006/relationships/hyperlink" Target="../63%20&#50836;&#54620;&#51060;&#49436;/&#50836;&#54620;&#51060;&#49436;1&#51109;.pptx" TargetMode="External"/><Relationship Id="rId2" Type="http://schemas.openxmlformats.org/officeDocument/2006/relationships/image" Target="../media/image121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hyperlink" Target="../../&#44396;&#50557;PPT/14&#50669;&#45824;&#54616;/&#50669;&#45824;&#54616;.pptx" TargetMode="External"/><Relationship Id="rId136" Type="http://schemas.openxmlformats.org/officeDocument/2006/relationships/image" Target="../media/image47.png"/><Relationship Id="rId157" Type="http://schemas.openxmlformats.org/officeDocument/2006/relationships/hyperlink" Target="../../&#44396;&#50557;PPT/35&#54616;&#48149;&#44397;/&#54616;&#48149;&#44397;.pptx" TargetMode="External"/><Relationship Id="rId178" Type="http://schemas.openxmlformats.org/officeDocument/2006/relationships/image" Target="../media/image68.png"/><Relationship Id="rId61" Type="http://schemas.openxmlformats.org/officeDocument/2006/relationships/hyperlink" Target="&#50836;&#54620;&#48373;&#51020;09&#51109;.pptx" TargetMode="External"/><Relationship Id="rId82" Type="http://schemas.openxmlformats.org/officeDocument/2006/relationships/image" Target="../media/image20.png"/><Relationship Id="rId199" Type="http://schemas.openxmlformats.org/officeDocument/2006/relationships/hyperlink" Target="../56%20&#46356;&#46020;&#49436;/&#46356;&#46020;&#49436;.pptx" TargetMode="External"/><Relationship Id="rId203" Type="http://schemas.openxmlformats.org/officeDocument/2006/relationships/hyperlink" Target="../58%20&#55176;&#48652;&#47532;&#49436;/&#55176;&#48652;&#47532;&#49436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9&#49324;&#47924;&#50648;&#49345;/&#49324;&#47924;&#50648;&#49345;.pptx" TargetMode="External"/><Relationship Id="rId126" Type="http://schemas.openxmlformats.org/officeDocument/2006/relationships/image" Target="../media/image42.png"/><Relationship Id="rId147" Type="http://schemas.openxmlformats.org/officeDocument/2006/relationships/hyperlink" Target="../../&#44396;&#50557;PPT/30&#50500;&#47784;&#49828;/&#50500;&#47784;&#49828;.pptx" TargetMode="External"/><Relationship Id="rId168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5&#50640;&#49828;&#46972;/&#50640;&#49828;&#46972;.pptx" TargetMode="External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hyperlink" Target="&#50836;&#54620;&#48373;&#51020;10&#51109;.pptx" TargetMode="External"/><Relationship Id="rId84" Type="http://schemas.openxmlformats.org/officeDocument/2006/relationships/image" Target="../media/image21.png"/><Relationship Id="rId138" Type="http://schemas.openxmlformats.org/officeDocument/2006/relationships/image" Target="../media/image48.png"/><Relationship Id="rId159" Type="http://schemas.openxmlformats.org/officeDocument/2006/relationships/hyperlink" Target="../../&#44396;&#50557;PPT/36&#49828;&#48148;&#45264;/&#49828;&#48148;&#45264;.pptx" TargetMode="External"/><Relationship Id="rId170" Type="http://schemas.openxmlformats.org/officeDocument/2006/relationships/image" Target="../media/image64.png"/><Relationship Id="rId191" Type="http://schemas.openxmlformats.org/officeDocument/2006/relationships/hyperlink" Target="../52%20&#45936;&#49332;&#47196;&#45768;&#44032;&#51204;&#49436;/&#45936;&#49332;&#47196;&#45768;&#44032;&#51204;&#49436;.pptx" TargetMode="External"/><Relationship Id="rId205" Type="http://schemas.openxmlformats.org/officeDocument/2006/relationships/hyperlink" Target="../59%20&#50556;&#44256;&#48372;&#49436;/&#50556;&#44256;&#48372;&#49436;.pptx" TargetMode="External"/><Relationship Id="rId107" Type="http://schemas.openxmlformats.org/officeDocument/2006/relationships/hyperlink" Target="../../&#44396;&#50557;PPT/10&#49324;&#47924;&#50648;&#54616;/&#49324;&#47924;&#50648;&#54616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50836;&#54620;&#48373;&#51020;05&#51109;.pptx" TargetMode="External"/><Relationship Id="rId74" Type="http://schemas.openxmlformats.org/officeDocument/2006/relationships/image" Target="../media/image16.png"/><Relationship Id="rId128" Type="http://schemas.openxmlformats.org/officeDocument/2006/relationships/image" Target="../media/image43.png"/><Relationship Id="rId149" Type="http://schemas.openxmlformats.org/officeDocument/2006/relationships/hyperlink" Target="../../&#44396;&#50557;PPT/31&#50724;&#48148;&#45852;/&#50724;&#48148;&#45852;1&#51109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4&#48124;&#49688;&#44592;/&#48124;&#49688;&#44592;.pptx" TargetMode="External"/><Relationship Id="rId160" Type="http://schemas.openxmlformats.org/officeDocument/2006/relationships/image" Target="../media/image59.png"/><Relationship Id="rId181" Type="http://schemas.openxmlformats.org/officeDocument/2006/relationships/hyperlink" Target="../47%20&#44256;&#47536;&#46020;&#54980;&#49436;/&#44256;&#47536;&#46020;&#54980;&#49436;.pptx" TargetMode="External"/><Relationship Id="rId216" Type="http://schemas.openxmlformats.org/officeDocument/2006/relationships/image" Target="../media/image87.png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image" Target="../media/image11.png"/><Relationship Id="rId118" Type="http://schemas.openxmlformats.org/officeDocument/2006/relationships/image" Target="../media/image38.png"/><Relationship Id="rId139" Type="http://schemas.openxmlformats.org/officeDocument/2006/relationships/hyperlink" Target="../../&#44396;&#50557;PPT/26&#50640;&#49828;&#44180;/&#50640;&#49828;&#44180;.pptx" TargetMode="External"/><Relationship Id="rId85" Type="http://schemas.openxmlformats.org/officeDocument/2006/relationships/hyperlink" Target="&#50836;&#54620;&#48373;&#51020;21&#51109;.pptx" TargetMode="External"/><Relationship Id="rId150" Type="http://schemas.openxmlformats.org/officeDocument/2006/relationships/image" Target="../media/image54.png"/><Relationship Id="rId171" Type="http://schemas.openxmlformats.org/officeDocument/2006/relationships/hyperlink" Target="../42%20&#45572;&#44032;&#48373;&#51020;/&#45572;&#44032;&#48373;&#51020;.pptx" TargetMode="External"/><Relationship Id="rId192" Type="http://schemas.openxmlformats.org/officeDocument/2006/relationships/image" Target="../media/image75.png"/><Relationship Id="rId206" Type="http://schemas.openxmlformats.org/officeDocument/2006/relationships/image" Target="../media/image82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3.png"/><Relationship Id="rId129" Type="http://schemas.openxmlformats.org/officeDocument/2006/relationships/hyperlink" Target="../../&#44396;&#50557;PPT/21&#51204;&#46020;&#49436;/&#51204;&#46020;&#49436;.pptx" TargetMode="External"/><Relationship Id="rId54" Type="http://schemas.openxmlformats.org/officeDocument/2006/relationships/image" Target="../media/image6.png"/><Relationship Id="rId75" Type="http://schemas.openxmlformats.org/officeDocument/2006/relationships/hyperlink" Target="&#50836;&#54620;&#48373;&#51020;16&#51109;.pptx" TargetMode="External"/><Relationship Id="rId96" Type="http://schemas.openxmlformats.org/officeDocument/2006/relationships/image" Target="../media/image27.png"/><Relationship Id="rId140" Type="http://schemas.openxmlformats.org/officeDocument/2006/relationships/image" Target="../media/image49.png"/><Relationship Id="rId161" Type="http://schemas.openxmlformats.org/officeDocument/2006/relationships/hyperlink" Target="../../&#44396;&#50557;PPT/37&#54617;&#44060;/&#54617;&#44060;.pptx" TargetMode="External"/><Relationship Id="rId182" Type="http://schemas.openxmlformats.org/officeDocument/2006/relationships/image" Target="../media/image70.png"/><Relationship Id="rId217" Type="http://schemas.openxmlformats.org/officeDocument/2006/relationships/hyperlink" Target="../65%20&#50976;&#45796;&#49436;/&#50976;&#45796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6&#45712;&#54756;&#48120;&#50556;/&#45712;&#54756;&#48120;&#50556;.pptx" TargetMode="External"/><Relationship Id="rId44" Type="http://schemas.openxmlformats.org/officeDocument/2006/relationships/slide" Target="slide42.xml"/><Relationship Id="rId65" Type="http://schemas.openxmlformats.org/officeDocument/2006/relationships/hyperlink" Target="&#50836;&#54620;&#48373;&#51020;11&#51109;.pptx" TargetMode="External"/><Relationship Id="rId86" Type="http://schemas.openxmlformats.org/officeDocument/2006/relationships/image" Target="../media/image22.png"/><Relationship Id="rId130" Type="http://schemas.openxmlformats.org/officeDocument/2006/relationships/image" Target="../media/image44.png"/><Relationship Id="rId151" Type="http://schemas.openxmlformats.org/officeDocument/2006/relationships/hyperlink" Target="../../&#44396;&#50557;PPT/32&#50836;&#45208;/&#50836;&#45208;.pptx" TargetMode="External"/><Relationship Id="rId172" Type="http://schemas.openxmlformats.org/officeDocument/2006/relationships/image" Target="../media/image65.png"/><Relationship Id="rId193" Type="http://schemas.openxmlformats.org/officeDocument/2006/relationships/hyperlink" Target="../53%20&#45936;&#49332;&#47196;&#45768;&#44032;&#54980;&#49436;/&#45936;&#49332;&#47196;&#45768;&#44032;&#54980;&#49436;.pptx" TargetMode="External"/><Relationship Id="rId207" Type="http://schemas.openxmlformats.org/officeDocument/2006/relationships/hyperlink" Target="../60%20&#48288;&#46300;&#47196;&#51204;&#49436;/&#48288;&#46300;&#47196;&#51204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2&#50676;&#50773;&#44592;&#54616;/&#50676;&#50773;&#44592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50836;&#54620;&#48373;&#51020;06&#51109;.pptx" TargetMode="External"/><Relationship Id="rId76" Type="http://schemas.openxmlformats.org/officeDocument/2006/relationships/image" Target="../media/image17.png"/><Relationship Id="rId97" Type="http://schemas.openxmlformats.org/officeDocument/2006/relationships/hyperlink" Target="../../&#44396;&#50557;PPT/05&#49888;&#47749;&#44592;/&#49888;&#47749;&#44592;.pptx" TargetMode="External"/><Relationship Id="rId120" Type="http://schemas.openxmlformats.org/officeDocument/2006/relationships/image" Target="../media/image39.png"/><Relationship Id="rId141" Type="http://schemas.openxmlformats.org/officeDocument/2006/relationships/hyperlink" Target="../../&#44396;&#50557;PPT/27&#45796;&#45768;&#50648;/&#45796;&#45768;&#50648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0.png"/><Relationship Id="rId183" Type="http://schemas.openxmlformats.org/officeDocument/2006/relationships/hyperlink" Target="../48%20&#44040;&#46972;&#46356;&#50500;&#49436;/&#44040;&#46972;&#46356;&#50500;&#49436;.pptx" TargetMode="External"/><Relationship Id="rId218" Type="http://schemas.openxmlformats.org/officeDocument/2006/relationships/image" Target="../media/image88.png"/><Relationship Id="rId24" Type="http://schemas.openxmlformats.org/officeDocument/2006/relationships/slide" Target="slide31.xml"/><Relationship Id="rId45" Type="http://schemas.openxmlformats.org/officeDocument/2006/relationships/hyperlink" Target="&#50836;&#54620;&#48373;&#51020;01&#51109;.pptx" TargetMode="External"/><Relationship Id="rId66" Type="http://schemas.openxmlformats.org/officeDocument/2006/relationships/image" Target="../media/image12.png"/><Relationship Id="rId87" Type="http://schemas.openxmlformats.org/officeDocument/2006/relationships/hyperlink" Target="../../&#44396;-&#49888;&#50557;%20&#49457;&#44221;&#47785;&#47197;.pptx" TargetMode="External"/><Relationship Id="rId110" Type="http://schemas.openxmlformats.org/officeDocument/2006/relationships/image" Target="../media/image34.png"/><Relationship Id="rId131" Type="http://schemas.openxmlformats.org/officeDocument/2006/relationships/hyperlink" Target="../../&#44396;&#50557;PPT/22&#50500;&#44032;/&#50500;&#44032;.pptx" TargetMode="External"/><Relationship Id="rId152" Type="http://schemas.openxmlformats.org/officeDocument/2006/relationships/image" Target="../media/image55.png"/><Relationship Id="rId173" Type="http://schemas.openxmlformats.org/officeDocument/2006/relationships/hyperlink" Target="../43%20&#50836;&#54620;&#48373;&#51020;/&#50836;&#54620;&#48373;&#51020;.pptx" TargetMode="External"/><Relationship Id="rId194" Type="http://schemas.openxmlformats.org/officeDocument/2006/relationships/image" Target="../media/image76.png"/><Relationship Id="rId208" Type="http://schemas.openxmlformats.org/officeDocument/2006/relationships/image" Target="../media/image83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7.png"/><Relationship Id="rId77" Type="http://schemas.openxmlformats.org/officeDocument/2006/relationships/hyperlink" Target="&#50836;&#54620;&#48373;&#51020;17&#51109;.pptx" TargetMode="External"/><Relationship Id="rId100" Type="http://schemas.openxmlformats.org/officeDocument/2006/relationships/image" Target="../media/image29.png"/><Relationship Id="rId8" Type="http://schemas.openxmlformats.org/officeDocument/2006/relationships/slide" Target="slide23.xml"/><Relationship Id="rId51" Type="http://schemas.openxmlformats.org/officeDocument/2006/relationships/hyperlink" Target="&#50836;&#54620;&#48373;&#51020;04&#51109;.pptx" TargetMode="External"/><Relationship Id="rId72" Type="http://schemas.openxmlformats.org/officeDocument/2006/relationships/image" Target="../media/image15.png"/><Relationship Id="rId93" Type="http://schemas.openxmlformats.org/officeDocument/2006/relationships/hyperlink" Target="../../&#44396;&#50557;PPT/03&#47112;&#50948;&#44592;/&#47112;&#50948;&#44592;.pptx" TargetMode="External"/><Relationship Id="rId98" Type="http://schemas.openxmlformats.org/officeDocument/2006/relationships/image" Target="../media/image28.png"/><Relationship Id="rId121" Type="http://schemas.openxmlformats.org/officeDocument/2006/relationships/hyperlink" Target="../../&#44396;&#50557;PPT/17&#50640;&#49828;&#45908;/&#50640;&#49828;&#45908;.pptx" TargetMode="External"/><Relationship Id="rId142" Type="http://schemas.openxmlformats.org/officeDocument/2006/relationships/image" Target="../media/image50.png"/><Relationship Id="rId163" Type="http://schemas.openxmlformats.org/officeDocument/2006/relationships/hyperlink" Target="../../&#44396;&#50557;PPT/38&#49828;&#44032;&#47028;/&#49828;&#44032;&#47028;.pptx" TargetMode="External"/><Relationship Id="rId184" Type="http://schemas.openxmlformats.org/officeDocument/2006/relationships/image" Target="../media/image71.png"/><Relationship Id="rId189" Type="http://schemas.openxmlformats.org/officeDocument/2006/relationships/hyperlink" Target="../51%20&#44264;&#47196;&#49352;&#49436;/&#44264;&#47196;&#49352;&#49436;.pptx" TargetMode="External"/><Relationship Id="rId219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6.png"/><Relationship Id="rId25" Type="http://schemas.openxmlformats.org/officeDocument/2006/relationships/slide" Target="slide12.xml"/><Relationship Id="rId46" Type="http://schemas.openxmlformats.org/officeDocument/2006/relationships/image" Target="../media/image2.png"/><Relationship Id="rId67" Type="http://schemas.openxmlformats.org/officeDocument/2006/relationships/hyperlink" Target="&#50836;&#54620;&#48373;&#51020;12&#51109;.pptx" TargetMode="External"/><Relationship Id="rId116" Type="http://schemas.openxmlformats.org/officeDocument/2006/relationships/image" Target="../media/image37.png"/><Relationship Id="rId137" Type="http://schemas.openxmlformats.org/officeDocument/2006/relationships/hyperlink" Target="../../&#44396;&#50557;PPT/25&#50696;&#47112;&#48120;&#50556;&#50528;&#44032;/&#50696;&#47112;&#48120;&#50556;&#50528;&#44032;.pptx" TargetMode="External"/><Relationship Id="rId158" Type="http://schemas.openxmlformats.org/officeDocument/2006/relationships/image" Target="../media/image58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image" Target="../media/image10.png"/><Relationship Id="rId83" Type="http://schemas.openxmlformats.org/officeDocument/2006/relationships/hyperlink" Target="&#50836;&#54620;&#48373;&#51020;20&#51109;.pptx" TargetMode="External"/><Relationship Id="rId88" Type="http://schemas.openxmlformats.org/officeDocument/2006/relationships/image" Target="../media/image23.png"/><Relationship Id="rId111" Type="http://schemas.openxmlformats.org/officeDocument/2006/relationships/hyperlink" Target="../../&#44396;&#50557;PPT/11&#50676;&#50773;&#44592;&#49345;/&#50676;&#50773;&#44592;&#49345;.pptx" TargetMode="External"/><Relationship Id="rId132" Type="http://schemas.openxmlformats.org/officeDocument/2006/relationships/image" Target="../media/image45.png"/><Relationship Id="rId153" Type="http://schemas.openxmlformats.org/officeDocument/2006/relationships/hyperlink" Target="../../&#44396;&#50557;PPT/33&#48120;&#44032;/&#48120;&#44032;.pptx" TargetMode="External"/><Relationship Id="rId174" Type="http://schemas.openxmlformats.org/officeDocument/2006/relationships/image" Target="../media/image66.png"/><Relationship Id="rId179" Type="http://schemas.openxmlformats.org/officeDocument/2006/relationships/hyperlink" Target="../46%20&#44256;&#47536;&#46020;&#51204;&#49436;/&#44256;&#47536;&#46020;&#51204;&#49436;.pptx" TargetMode="External"/><Relationship Id="rId195" Type="http://schemas.openxmlformats.org/officeDocument/2006/relationships/hyperlink" Target="../54%20&#46356;&#47784;&#45936;&#51204;&#49436;/&#46356;&#47784;&#45936;&#51204;&#49436;.pptx" TargetMode="External"/><Relationship Id="rId209" Type="http://schemas.openxmlformats.org/officeDocument/2006/relationships/hyperlink" Target="../61%20&#48288;&#46300;&#47196;&#54980;&#49436;/&#48288;&#46300;&#47196;&#54980;&#49436;.pptx" TargetMode="External"/><Relationship Id="rId190" Type="http://schemas.openxmlformats.org/officeDocument/2006/relationships/image" Target="../media/image74.png"/><Relationship Id="rId204" Type="http://schemas.openxmlformats.org/officeDocument/2006/relationships/image" Target="../media/image81.png"/><Relationship Id="rId220" Type="http://schemas.openxmlformats.org/officeDocument/2006/relationships/image" Target="../media/image89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50836;&#54620;&#48373;&#51020;07&#51109;.pptx" TargetMode="External"/><Relationship Id="rId106" Type="http://schemas.openxmlformats.org/officeDocument/2006/relationships/image" Target="../media/image32.png"/><Relationship Id="rId127" Type="http://schemas.openxmlformats.org/officeDocument/2006/relationships/hyperlink" Target="../../&#44396;&#50557;PPT/20&#51104;&#50616;/&#51104;&#50616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5.png"/><Relationship Id="rId73" Type="http://schemas.openxmlformats.org/officeDocument/2006/relationships/hyperlink" Target="&#50836;&#54620;&#48373;&#51020;15&#51109;.pptx" TargetMode="External"/><Relationship Id="rId78" Type="http://schemas.openxmlformats.org/officeDocument/2006/relationships/image" Target="../media/image18.png"/><Relationship Id="rId94" Type="http://schemas.openxmlformats.org/officeDocument/2006/relationships/image" Target="../media/image26.png"/><Relationship Id="rId99" Type="http://schemas.openxmlformats.org/officeDocument/2006/relationships/hyperlink" Target="../../&#44396;&#50557;PPT/06&#50668;&#54840;&#49688;&#50500;/&#50668;&#54840;&#49688;&#50500;.pptx" TargetMode="External"/><Relationship Id="rId101" Type="http://schemas.openxmlformats.org/officeDocument/2006/relationships/hyperlink" Target="../../&#44396;&#50557;PPT/07&#49324;&#49324;&#44592;/&#49324;&#49324;&#44592;.pptx" TargetMode="External"/><Relationship Id="rId122" Type="http://schemas.openxmlformats.org/officeDocument/2006/relationships/image" Target="../media/image40.png"/><Relationship Id="rId143" Type="http://schemas.openxmlformats.org/officeDocument/2006/relationships/hyperlink" Target="../../&#44396;&#50557;PPT/28&#54840;&#49464;&#50500;/&#54840;&#49464;&#50500;.pptx" TargetMode="External"/><Relationship Id="rId148" Type="http://schemas.openxmlformats.org/officeDocument/2006/relationships/image" Target="../media/image53.png"/><Relationship Id="rId164" Type="http://schemas.openxmlformats.org/officeDocument/2006/relationships/image" Target="../media/image61.png"/><Relationship Id="rId169" Type="http://schemas.openxmlformats.org/officeDocument/2006/relationships/hyperlink" Target="../41%20&#47560;&#44032;&#48373;&#51020;/&#47560;&#44032;&#48373;&#51020;.pptx" TargetMode="External"/><Relationship Id="rId185" Type="http://schemas.openxmlformats.org/officeDocument/2006/relationships/hyperlink" Target="../49%20&#50640;&#48288;&#49548;&#49436;/&#50640;&#48288;&#49548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69.png"/><Relationship Id="rId210" Type="http://schemas.openxmlformats.org/officeDocument/2006/relationships/image" Target="../media/image84.png"/><Relationship Id="rId215" Type="http://schemas.openxmlformats.org/officeDocument/2006/relationships/hyperlink" Target="../64%20&#50836;&#54620;&#49340;&#49436;/&#50836;&#54620;&#4934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50836;&#54620;&#48373;&#51020;02&#51109;.pptx" TargetMode="External"/><Relationship Id="rId68" Type="http://schemas.openxmlformats.org/officeDocument/2006/relationships/image" Target="../media/image13.png"/><Relationship Id="rId89" Type="http://schemas.openxmlformats.org/officeDocument/2006/relationships/hyperlink" Target="../../&#44396;&#50557;PPT/02&#52636;&#50528;&#44413;&#44592;/&#52636;&#50528;&#44413;&#44592;.pptx" TargetMode="External"/><Relationship Id="rId112" Type="http://schemas.openxmlformats.org/officeDocument/2006/relationships/image" Target="../media/image35.png"/><Relationship Id="rId133" Type="http://schemas.openxmlformats.org/officeDocument/2006/relationships/hyperlink" Target="../../&#44396;&#50557;PPT/23&#51060;&#49324;&#50556;/&#51060;&#49324;&#50556;.pptx" TargetMode="External"/><Relationship Id="rId154" Type="http://schemas.openxmlformats.org/officeDocument/2006/relationships/image" Target="../media/image56.png"/><Relationship Id="rId175" Type="http://schemas.openxmlformats.org/officeDocument/2006/relationships/hyperlink" Target="../44%20&#49324;&#46020;&#54665;&#51204;/&#49324;&#46020;&#54665;&#51204;.pptx" TargetMode="External"/><Relationship Id="rId196" Type="http://schemas.openxmlformats.org/officeDocument/2006/relationships/image" Target="../media/image77.png"/><Relationship Id="rId200" Type="http://schemas.openxmlformats.org/officeDocument/2006/relationships/image" Target="../media/image79.png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image" Target="../media/image8.png"/><Relationship Id="rId79" Type="http://schemas.openxmlformats.org/officeDocument/2006/relationships/hyperlink" Target="&#50836;&#54620;&#48373;&#51020;18&#51109;.pptx" TargetMode="External"/><Relationship Id="rId102" Type="http://schemas.openxmlformats.org/officeDocument/2006/relationships/image" Target="../media/image30.png"/><Relationship Id="rId123" Type="http://schemas.openxmlformats.org/officeDocument/2006/relationships/hyperlink" Target="../../&#44396;&#50557;PPT/18&#50853;&#44592;/&#50853;&#44592;.pptx" TargetMode="External"/><Relationship Id="rId144" Type="http://schemas.openxmlformats.org/officeDocument/2006/relationships/image" Target="../media/image51.png"/><Relationship Id="rId90" Type="http://schemas.openxmlformats.org/officeDocument/2006/relationships/image" Target="../media/image24.png"/><Relationship Id="rId165" Type="http://schemas.openxmlformats.org/officeDocument/2006/relationships/hyperlink" Target="../../&#44396;&#50557;PPT/39&#47568;&#46972;&#44592;/&#47568;&#46972;&#44592;.pptx" TargetMode="External"/><Relationship Id="rId186" Type="http://schemas.openxmlformats.org/officeDocument/2006/relationships/image" Target="../media/image72.png"/><Relationship Id="rId211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3.png"/><Relationship Id="rId69" Type="http://schemas.openxmlformats.org/officeDocument/2006/relationships/hyperlink" Target="&#50836;&#54620;&#48373;&#51020;13&#51109;.pptx" TargetMode="External"/><Relationship Id="rId113" Type="http://schemas.openxmlformats.org/officeDocument/2006/relationships/hyperlink" Target="../../&#44396;&#50557;PPT/13&#50669;&#45824;&#49345;/&#50669;&#45824;&#49345;.pptx" TargetMode="External"/><Relationship Id="rId134" Type="http://schemas.openxmlformats.org/officeDocument/2006/relationships/image" Target="../media/image46.png"/><Relationship Id="rId80" Type="http://schemas.openxmlformats.org/officeDocument/2006/relationships/image" Target="../media/image19.png"/><Relationship Id="rId155" Type="http://schemas.openxmlformats.org/officeDocument/2006/relationships/hyperlink" Target="../../&#44396;&#50557;PPT/34&#45208;&#54996;/&#45208;&#54996;.pptx" TargetMode="External"/><Relationship Id="rId176" Type="http://schemas.openxmlformats.org/officeDocument/2006/relationships/image" Target="../media/image67.png"/><Relationship Id="rId197" Type="http://schemas.openxmlformats.org/officeDocument/2006/relationships/hyperlink" Target="../55%20&#46356;&#47784;&#45936;&#54980;&#49436;/&#46356;&#47784;&#45936;&#54980;&#49436;.pptx" TargetMode="External"/><Relationship Id="rId201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50836;&#54620;&#48373;&#51020;08&#51109;.pptx" TargetMode="External"/><Relationship Id="rId103" Type="http://schemas.openxmlformats.org/officeDocument/2006/relationships/hyperlink" Target="../../&#44396;&#50557;PPT/08&#47355;&#44592;/&#47355;&#44592;.pptx" TargetMode="External"/><Relationship Id="rId124" Type="http://schemas.openxmlformats.org/officeDocument/2006/relationships/image" Target="../media/image41.png"/><Relationship Id="rId70" Type="http://schemas.openxmlformats.org/officeDocument/2006/relationships/image" Target="../media/image14.png"/><Relationship Id="rId91" Type="http://schemas.openxmlformats.org/officeDocument/2006/relationships/hyperlink" Target="../../&#44396;&#50557;PPT/01&#52285;&#49464;&#44592;/&#52285;&#49464;&#44592;.pptx" TargetMode="External"/><Relationship Id="rId145" Type="http://schemas.openxmlformats.org/officeDocument/2006/relationships/hyperlink" Target="../../&#44396;&#50557;PPT/29&#50836;&#50648;/&#50836;&#50648;.pptx" TargetMode="External"/><Relationship Id="rId166" Type="http://schemas.openxmlformats.org/officeDocument/2006/relationships/image" Target="../media/image62.png"/><Relationship Id="rId187" Type="http://schemas.openxmlformats.org/officeDocument/2006/relationships/hyperlink" Target="../50%20&#48716;&#47549;&#48372;&#49436;/&#48716;&#47549;&#48372;&#49436;.pptx" TargetMode="Externa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5.png"/><Relationship Id="rId28" Type="http://schemas.openxmlformats.org/officeDocument/2006/relationships/slide" Target="slide33.xml"/><Relationship Id="rId49" Type="http://schemas.openxmlformats.org/officeDocument/2006/relationships/hyperlink" Target="&#50836;&#54620;&#48373;&#51020;03&#51109;.pptx" TargetMode="External"/><Relationship Id="rId114" Type="http://schemas.openxmlformats.org/officeDocument/2006/relationships/image" Target="../media/image36.png"/><Relationship Id="rId60" Type="http://schemas.openxmlformats.org/officeDocument/2006/relationships/image" Target="../media/image9.png"/><Relationship Id="rId81" Type="http://schemas.openxmlformats.org/officeDocument/2006/relationships/hyperlink" Target="&#50836;&#54620;&#48373;&#51020;19&#51109;.pptx" TargetMode="External"/><Relationship Id="rId135" Type="http://schemas.openxmlformats.org/officeDocument/2006/relationships/hyperlink" Target="../../&#44396;&#50557;PPT/24&#50696;&#47112;&#48120;&#50556;/&#50696;&#47112;&#48120;&#50556;.pptx" TargetMode="External"/><Relationship Id="rId156" Type="http://schemas.openxmlformats.org/officeDocument/2006/relationships/image" Target="../media/image57.png"/><Relationship Id="rId177" Type="http://schemas.openxmlformats.org/officeDocument/2006/relationships/hyperlink" Target="../45%20&#47196;&#47560;&#49436;/&#47196;&#47560;&#49436;.pptx" TargetMode="External"/><Relationship Id="rId198" Type="http://schemas.openxmlformats.org/officeDocument/2006/relationships/image" Target="../media/image78.png"/><Relationship Id="rId202" Type="http://schemas.openxmlformats.org/officeDocument/2006/relationships/image" Target="../media/image80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4.png"/><Relationship Id="rId104" Type="http://schemas.openxmlformats.org/officeDocument/2006/relationships/image" Target="../media/image31.png"/><Relationship Id="rId125" Type="http://schemas.openxmlformats.org/officeDocument/2006/relationships/hyperlink" Target="../../&#44396;&#50557;PPT/19&#49884;&#54200;/&#49884;&#54200;.pptx" TargetMode="External"/><Relationship Id="rId146" Type="http://schemas.openxmlformats.org/officeDocument/2006/relationships/image" Target="../media/image52.png"/><Relationship Id="rId167" Type="http://schemas.openxmlformats.org/officeDocument/2006/relationships/hyperlink" Target="&#47560;&#53468;&#48373;&#51020;.pptx" TargetMode="External"/><Relationship Id="rId188" Type="http://schemas.openxmlformats.org/officeDocument/2006/relationships/image" Target="../media/image73.png"/><Relationship Id="rId71" Type="http://schemas.openxmlformats.org/officeDocument/2006/relationships/hyperlink" Target="&#50836;&#54620;&#48373;&#51020;14&#51109;.pptx" TargetMode="External"/><Relationship Id="rId92" Type="http://schemas.openxmlformats.org/officeDocument/2006/relationships/image" Target="../media/image25.png"/><Relationship Id="rId213" Type="http://schemas.openxmlformats.org/officeDocument/2006/relationships/hyperlink" Target="../63%20&#50836;&#54620;&#51060;&#49436;/&#50836;&#54620;&#51060;&#49436;1&#51109;.pptx" TargetMode="External"/><Relationship Id="rId2" Type="http://schemas.openxmlformats.org/officeDocument/2006/relationships/image" Target="../media/image122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hyperlink" Target="../../&#44396;&#50557;PPT/14&#50669;&#45824;&#54616;/&#50669;&#45824;&#54616;.pptx" TargetMode="External"/><Relationship Id="rId136" Type="http://schemas.openxmlformats.org/officeDocument/2006/relationships/image" Target="../media/image47.png"/><Relationship Id="rId157" Type="http://schemas.openxmlformats.org/officeDocument/2006/relationships/hyperlink" Target="../../&#44396;&#50557;PPT/35&#54616;&#48149;&#44397;/&#54616;&#48149;&#44397;.pptx" TargetMode="External"/><Relationship Id="rId178" Type="http://schemas.openxmlformats.org/officeDocument/2006/relationships/image" Target="../media/image68.png"/><Relationship Id="rId61" Type="http://schemas.openxmlformats.org/officeDocument/2006/relationships/hyperlink" Target="&#50836;&#54620;&#48373;&#51020;09&#51109;.pptx" TargetMode="External"/><Relationship Id="rId82" Type="http://schemas.openxmlformats.org/officeDocument/2006/relationships/image" Target="../media/image20.png"/><Relationship Id="rId199" Type="http://schemas.openxmlformats.org/officeDocument/2006/relationships/hyperlink" Target="../56%20&#46356;&#46020;&#49436;/&#46356;&#46020;&#49436;.pptx" TargetMode="External"/><Relationship Id="rId203" Type="http://schemas.openxmlformats.org/officeDocument/2006/relationships/hyperlink" Target="../58%20&#55176;&#48652;&#47532;&#49436;/&#55176;&#48652;&#47532;&#49436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9&#49324;&#47924;&#50648;&#49345;/&#49324;&#47924;&#50648;&#49345;.pptx" TargetMode="External"/><Relationship Id="rId126" Type="http://schemas.openxmlformats.org/officeDocument/2006/relationships/image" Target="../media/image42.png"/><Relationship Id="rId147" Type="http://schemas.openxmlformats.org/officeDocument/2006/relationships/hyperlink" Target="../../&#44396;&#50557;PPT/30&#50500;&#47784;&#49828;/&#50500;&#47784;&#49828;.pptx" TargetMode="External"/><Relationship Id="rId168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23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24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25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26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27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5&#50640;&#49828;&#46972;/&#50640;&#49828;&#46972;.pptx" TargetMode="External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hyperlink" Target="&#50836;&#54620;&#48373;&#51020;10&#51109;.pptx" TargetMode="External"/><Relationship Id="rId84" Type="http://schemas.openxmlformats.org/officeDocument/2006/relationships/image" Target="../media/image21.png"/><Relationship Id="rId138" Type="http://schemas.openxmlformats.org/officeDocument/2006/relationships/image" Target="../media/image48.png"/><Relationship Id="rId159" Type="http://schemas.openxmlformats.org/officeDocument/2006/relationships/hyperlink" Target="../../&#44396;&#50557;PPT/36&#49828;&#48148;&#45264;/&#49828;&#48148;&#45264;.pptx" TargetMode="External"/><Relationship Id="rId170" Type="http://schemas.openxmlformats.org/officeDocument/2006/relationships/image" Target="../media/image64.png"/><Relationship Id="rId191" Type="http://schemas.openxmlformats.org/officeDocument/2006/relationships/hyperlink" Target="../52%20&#45936;&#49332;&#47196;&#45768;&#44032;&#51204;&#49436;/&#45936;&#49332;&#47196;&#45768;&#44032;&#51204;&#49436;.pptx" TargetMode="External"/><Relationship Id="rId205" Type="http://schemas.openxmlformats.org/officeDocument/2006/relationships/hyperlink" Target="../59%20&#50556;&#44256;&#48372;&#49436;/&#50556;&#44256;&#48372;&#49436;.pptx" TargetMode="External"/><Relationship Id="rId107" Type="http://schemas.openxmlformats.org/officeDocument/2006/relationships/hyperlink" Target="../../&#44396;&#50557;PPT/10&#49324;&#47924;&#50648;&#54616;/&#49324;&#47924;&#50648;&#54616;.pptx" TargetMode="External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hyperlink" Target="&#50836;&#54620;&#48373;&#51020;05&#51109;.pptx" TargetMode="External"/><Relationship Id="rId74" Type="http://schemas.openxmlformats.org/officeDocument/2006/relationships/image" Target="../media/image16.png"/><Relationship Id="rId128" Type="http://schemas.openxmlformats.org/officeDocument/2006/relationships/image" Target="../media/image43.png"/><Relationship Id="rId149" Type="http://schemas.openxmlformats.org/officeDocument/2006/relationships/hyperlink" Target="../../&#44396;&#50557;PPT/31&#50724;&#48148;&#45852;/&#50724;&#48148;&#45852;1&#51109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04&#48124;&#49688;&#44592;/&#48124;&#49688;&#44592;.pptx" TargetMode="External"/><Relationship Id="rId160" Type="http://schemas.openxmlformats.org/officeDocument/2006/relationships/image" Target="../media/image59.png"/><Relationship Id="rId181" Type="http://schemas.openxmlformats.org/officeDocument/2006/relationships/hyperlink" Target="../47%20&#44256;&#47536;&#46020;&#54980;&#49436;/&#44256;&#47536;&#46020;&#54980;&#49436;.pptx" TargetMode="External"/><Relationship Id="rId216" Type="http://schemas.openxmlformats.org/officeDocument/2006/relationships/image" Target="../media/image87.png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image" Target="../media/image11.png"/><Relationship Id="rId118" Type="http://schemas.openxmlformats.org/officeDocument/2006/relationships/image" Target="../media/image38.png"/><Relationship Id="rId139" Type="http://schemas.openxmlformats.org/officeDocument/2006/relationships/hyperlink" Target="../../&#44396;&#50557;PPT/26&#50640;&#49828;&#44180;/&#50640;&#49828;&#44180;.pptx" TargetMode="External"/><Relationship Id="rId85" Type="http://schemas.openxmlformats.org/officeDocument/2006/relationships/hyperlink" Target="&#50836;&#54620;&#48373;&#51020;21&#51109;.pptx" TargetMode="External"/><Relationship Id="rId150" Type="http://schemas.openxmlformats.org/officeDocument/2006/relationships/image" Target="../media/image54.png"/><Relationship Id="rId171" Type="http://schemas.openxmlformats.org/officeDocument/2006/relationships/hyperlink" Target="../42%20&#45572;&#44032;&#48373;&#51020;/&#45572;&#44032;&#48373;&#51020;.pptx" TargetMode="External"/><Relationship Id="rId192" Type="http://schemas.openxmlformats.org/officeDocument/2006/relationships/image" Target="../media/image75.png"/><Relationship Id="rId206" Type="http://schemas.openxmlformats.org/officeDocument/2006/relationships/image" Target="../media/image82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image" Target="../media/image33.png"/><Relationship Id="rId129" Type="http://schemas.openxmlformats.org/officeDocument/2006/relationships/hyperlink" Target="../../&#44396;&#50557;PPT/21&#51204;&#46020;&#49436;/&#51204;&#46020;&#49436;.pptx" TargetMode="External"/><Relationship Id="rId54" Type="http://schemas.openxmlformats.org/officeDocument/2006/relationships/image" Target="../media/image6.png"/><Relationship Id="rId75" Type="http://schemas.openxmlformats.org/officeDocument/2006/relationships/hyperlink" Target="&#50836;&#54620;&#48373;&#51020;16&#51109;.pptx" TargetMode="External"/><Relationship Id="rId96" Type="http://schemas.openxmlformats.org/officeDocument/2006/relationships/image" Target="../media/image27.png"/><Relationship Id="rId140" Type="http://schemas.openxmlformats.org/officeDocument/2006/relationships/image" Target="../media/image49.png"/><Relationship Id="rId161" Type="http://schemas.openxmlformats.org/officeDocument/2006/relationships/hyperlink" Target="../../&#44396;&#50557;PPT/37&#54617;&#44060;/&#54617;&#44060;.pptx" TargetMode="External"/><Relationship Id="rId182" Type="http://schemas.openxmlformats.org/officeDocument/2006/relationships/image" Target="../media/image70.png"/><Relationship Id="rId217" Type="http://schemas.openxmlformats.org/officeDocument/2006/relationships/hyperlink" Target="../65%20&#50976;&#45796;&#49436;/&#50976;&#45796;&#49436;1&#51109;.pptx" TargetMode="External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16&#45712;&#54756;&#48120;&#50556;/&#45712;&#54756;&#48120;&#50556;.pptx" TargetMode="External"/><Relationship Id="rId44" Type="http://schemas.openxmlformats.org/officeDocument/2006/relationships/slide" Target="slide42.xml"/><Relationship Id="rId65" Type="http://schemas.openxmlformats.org/officeDocument/2006/relationships/hyperlink" Target="&#50836;&#54620;&#48373;&#51020;11&#51109;.pptx" TargetMode="External"/><Relationship Id="rId86" Type="http://schemas.openxmlformats.org/officeDocument/2006/relationships/image" Target="../media/image22.png"/><Relationship Id="rId130" Type="http://schemas.openxmlformats.org/officeDocument/2006/relationships/image" Target="../media/image44.png"/><Relationship Id="rId151" Type="http://schemas.openxmlformats.org/officeDocument/2006/relationships/hyperlink" Target="../../&#44396;&#50557;PPT/32&#50836;&#45208;/&#50836;&#45208;.pptx" TargetMode="External"/><Relationship Id="rId172" Type="http://schemas.openxmlformats.org/officeDocument/2006/relationships/image" Target="../media/image65.png"/><Relationship Id="rId193" Type="http://schemas.openxmlformats.org/officeDocument/2006/relationships/hyperlink" Target="../53%20&#45936;&#49332;&#47196;&#45768;&#44032;&#54980;&#49436;/&#45936;&#49332;&#47196;&#45768;&#44032;&#54980;&#49436;.pptx" TargetMode="External"/><Relationship Id="rId207" Type="http://schemas.openxmlformats.org/officeDocument/2006/relationships/hyperlink" Target="../60%20&#48288;&#46300;&#47196;&#51204;&#49436;/&#48288;&#46300;&#47196;&#51204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12&#50676;&#50773;&#44592;&#54616;/&#50676;&#50773;&#44592;&#54616;.pptx" TargetMode="External"/><Relationship Id="rId34" Type="http://schemas.openxmlformats.org/officeDocument/2006/relationships/slide" Target="slide36.xml"/><Relationship Id="rId55" Type="http://schemas.openxmlformats.org/officeDocument/2006/relationships/hyperlink" Target="&#50836;&#54620;&#48373;&#51020;06&#51109;.pptx" TargetMode="External"/><Relationship Id="rId76" Type="http://schemas.openxmlformats.org/officeDocument/2006/relationships/image" Target="../media/image17.png"/><Relationship Id="rId97" Type="http://schemas.openxmlformats.org/officeDocument/2006/relationships/hyperlink" Target="../../&#44396;&#50557;PPT/05&#49888;&#47749;&#44592;/&#49888;&#47749;&#44592;.pptx" TargetMode="External"/><Relationship Id="rId120" Type="http://schemas.openxmlformats.org/officeDocument/2006/relationships/image" Target="../media/image39.png"/><Relationship Id="rId141" Type="http://schemas.openxmlformats.org/officeDocument/2006/relationships/hyperlink" Target="../../&#44396;&#50557;PPT/27&#45796;&#45768;&#50648;/&#45796;&#45768;&#50648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0.png"/><Relationship Id="rId183" Type="http://schemas.openxmlformats.org/officeDocument/2006/relationships/hyperlink" Target="../48%20&#44040;&#46972;&#46356;&#50500;&#49436;/&#44040;&#46972;&#46356;&#50500;&#49436;.pptx" TargetMode="External"/><Relationship Id="rId218" Type="http://schemas.openxmlformats.org/officeDocument/2006/relationships/image" Target="../media/image88.png"/><Relationship Id="rId24" Type="http://schemas.openxmlformats.org/officeDocument/2006/relationships/slide" Target="slide31.xml"/><Relationship Id="rId45" Type="http://schemas.openxmlformats.org/officeDocument/2006/relationships/hyperlink" Target="&#50836;&#54620;&#48373;&#51020;01&#51109;.pptx" TargetMode="External"/><Relationship Id="rId66" Type="http://schemas.openxmlformats.org/officeDocument/2006/relationships/image" Target="../media/image12.png"/><Relationship Id="rId87" Type="http://schemas.openxmlformats.org/officeDocument/2006/relationships/hyperlink" Target="../../&#44396;-&#49888;&#50557;%20&#49457;&#44221;&#47785;&#47197;.pptx" TargetMode="External"/><Relationship Id="rId110" Type="http://schemas.openxmlformats.org/officeDocument/2006/relationships/image" Target="../media/image34.png"/><Relationship Id="rId131" Type="http://schemas.openxmlformats.org/officeDocument/2006/relationships/hyperlink" Target="../../&#44396;&#50557;PPT/22&#50500;&#44032;/&#50500;&#44032;.pptx" TargetMode="External"/><Relationship Id="rId152" Type="http://schemas.openxmlformats.org/officeDocument/2006/relationships/image" Target="../media/image55.png"/><Relationship Id="rId173" Type="http://schemas.openxmlformats.org/officeDocument/2006/relationships/hyperlink" Target="../43%20&#50836;&#54620;&#48373;&#51020;/&#50836;&#54620;&#48373;&#51020;.pptx" TargetMode="External"/><Relationship Id="rId194" Type="http://schemas.openxmlformats.org/officeDocument/2006/relationships/image" Target="../media/image76.png"/><Relationship Id="rId208" Type="http://schemas.openxmlformats.org/officeDocument/2006/relationships/image" Target="../media/image83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image" Target="../media/image7.png"/><Relationship Id="rId77" Type="http://schemas.openxmlformats.org/officeDocument/2006/relationships/hyperlink" Target="&#50836;&#54620;&#48373;&#51020;17&#51109;.pptx" TargetMode="External"/><Relationship Id="rId100" Type="http://schemas.openxmlformats.org/officeDocument/2006/relationships/image" Target="../media/image29.png"/><Relationship Id="rId8" Type="http://schemas.openxmlformats.org/officeDocument/2006/relationships/slide" Target="slide23.xml"/><Relationship Id="rId51" Type="http://schemas.openxmlformats.org/officeDocument/2006/relationships/hyperlink" Target="&#50836;&#54620;&#48373;&#51020;04&#51109;.pptx" TargetMode="External"/><Relationship Id="rId72" Type="http://schemas.openxmlformats.org/officeDocument/2006/relationships/image" Target="../media/image15.png"/><Relationship Id="rId93" Type="http://schemas.openxmlformats.org/officeDocument/2006/relationships/hyperlink" Target="../../&#44396;&#50557;PPT/03&#47112;&#50948;&#44592;/&#47112;&#50948;&#44592;.pptx" TargetMode="External"/><Relationship Id="rId98" Type="http://schemas.openxmlformats.org/officeDocument/2006/relationships/image" Target="../media/image28.png"/><Relationship Id="rId121" Type="http://schemas.openxmlformats.org/officeDocument/2006/relationships/hyperlink" Target="../../&#44396;&#50557;PPT/17&#50640;&#49828;&#45908;/&#50640;&#49828;&#45908;.pptx" TargetMode="External"/><Relationship Id="rId142" Type="http://schemas.openxmlformats.org/officeDocument/2006/relationships/image" Target="../media/image50.png"/><Relationship Id="rId163" Type="http://schemas.openxmlformats.org/officeDocument/2006/relationships/hyperlink" Target="../../&#44396;&#50557;PPT/38&#49828;&#44032;&#47028;/&#49828;&#44032;&#47028;.pptx" TargetMode="External"/><Relationship Id="rId184" Type="http://schemas.openxmlformats.org/officeDocument/2006/relationships/image" Target="../media/image71.png"/><Relationship Id="rId189" Type="http://schemas.openxmlformats.org/officeDocument/2006/relationships/hyperlink" Target="../51%20&#44264;&#47196;&#49352;&#49436;/&#44264;&#47196;&#49352;&#49436;.pptx" TargetMode="External"/><Relationship Id="rId219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86.png"/><Relationship Id="rId25" Type="http://schemas.openxmlformats.org/officeDocument/2006/relationships/slide" Target="slide12.xml"/><Relationship Id="rId46" Type="http://schemas.openxmlformats.org/officeDocument/2006/relationships/image" Target="../media/image2.png"/><Relationship Id="rId67" Type="http://schemas.openxmlformats.org/officeDocument/2006/relationships/hyperlink" Target="&#50836;&#54620;&#48373;&#51020;12&#51109;.pptx" TargetMode="External"/><Relationship Id="rId116" Type="http://schemas.openxmlformats.org/officeDocument/2006/relationships/image" Target="../media/image37.png"/><Relationship Id="rId137" Type="http://schemas.openxmlformats.org/officeDocument/2006/relationships/hyperlink" Target="../../&#44396;&#50557;PPT/25&#50696;&#47112;&#48120;&#50556;&#50528;&#44032;/&#50696;&#47112;&#48120;&#50556;&#50528;&#44032;.pptx" TargetMode="External"/><Relationship Id="rId158" Type="http://schemas.openxmlformats.org/officeDocument/2006/relationships/image" Target="../media/image58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image" Target="../media/image10.png"/><Relationship Id="rId83" Type="http://schemas.openxmlformats.org/officeDocument/2006/relationships/hyperlink" Target="&#50836;&#54620;&#48373;&#51020;20&#51109;.pptx" TargetMode="External"/><Relationship Id="rId88" Type="http://schemas.openxmlformats.org/officeDocument/2006/relationships/image" Target="../media/image23.png"/><Relationship Id="rId111" Type="http://schemas.openxmlformats.org/officeDocument/2006/relationships/hyperlink" Target="../../&#44396;&#50557;PPT/11&#50676;&#50773;&#44592;&#49345;/&#50676;&#50773;&#44592;&#49345;.pptx" TargetMode="External"/><Relationship Id="rId132" Type="http://schemas.openxmlformats.org/officeDocument/2006/relationships/image" Target="../media/image45.png"/><Relationship Id="rId153" Type="http://schemas.openxmlformats.org/officeDocument/2006/relationships/hyperlink" Target="../../&#44396;&#50557;PPT/33&#48120;&#44032;/&#48120;&#44032;.pptx" TargetMode="External"/><Relationship Id="rId174" Type="http://schemas.openxmlformats.org/officeDocument/2006/relationships/image" Target="../media/image66.png"/><Relationship Id="rId179" Type="http://schemas.openxmlformats.org/officeDocument/2006/relationships/hyperlink" Target="../46%20&#44256;&#47536;&#46020;&#51204;&#49436;/&#44256;&#47536;&#46020;&#51204;&#49436;.pptx" TargetMode="External"/><Relationship Id="rId195" Type="http://schemas.openxmlformats.org/officeDocument/2006/relationships/hyperlink" Target="../54%20&#46356;&#47784;&#45936;&#51204;&#49436;/&#46356;&#47784;&#45936;&#51204;&#49436;.pptx" TargetMode="External"/><Relationship Id="rId209" Type="http://schemas.openxmlformats.org/officeDocument/2006/relationships/hyperlink" Target="../61%20&#48288;&#46300;&#47196;&#54980;&#49436;/&#48288;&#46300;&#47196;&#54980;&#49436;.pptx" TargetMode="External"/><Relationship Id="rId190" Type="http://schemas.openxmlformats.org/officeDocument/2006/relationships/image" Target="../media/image74.png"/><Relationship Id="rId204" Type="http://schemas.openxmlformats.org/officeDocument/2006/relationships/image" Target="../media/image81.png"/><Relationship Id="rId220" Type="http://schemas.openxmlformats.org/officeDocument/2006/relationships/image" Target="../media/image89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hyperlink" Target="&#50836;&#54620;&#48373;&#51020;07&#51109;.pptx" TargetMode="External"/><Relationship Id="rId106" Type="http://schemas.openxmlformats.org/officeDocument/2006/relationships/image" Target="../media/image32.png"/><Relationship Id="rId127" Type="http://schemas.openxmlformats.org/officeDocument/2006/relationships/hyperlink" Target="../../&#44396;&#50557;PPT/20&#51104;&#50616;/&#51104;&#50616;.pptx" TargetMode="External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image" Target="../media/image5.png"/><Relationship Id="rId73" Type="http://schemas.openxmlformats.org/officeDocument/2006/relationships/hyperlink" Target="&#50836;&#54620;&#48373;&#51020;15&#51109;.pptx" TargetMode="External"/><Relationship Id="rId78" Type="http://schemas.openxmlformats.org/officeDocument/2006/relationships/image" Target="../media/image18.png"/><Relationship Id="rId94" Type="http://schemas.openxmlformats.org/officeDocument/2006/relationships/image" Target="../media/image26.png"/><Relationship Id="rId99" Type="http://schemas.openxmlformats.org/officeDocument/2006/relationships/hyperlink" Target="../../&#44396;&#50557;PPT/06&#50668;&#54840;&#49688;&#50500;/&#50668;&#54840;&#49688;&#50500;.pptx" TargetMode="External"/><Relationship Id="rId101" Type="http://schemas.openxmlformats.org/officeDocument/2006/relationships/hyperlink" Target="../../&#44396;&#50557;PPT/07&#49324;&#49324;&#44592;/&#49324;&#49324;&#44592;.pptx" TargetMode="External"/><Relationship Id="rId122" Type="http://schemas.openxmlformats.org/officeDocument/2006/relationships/image" Target="../media/image40.png"/><Relationship Id="rId143" Type="http://schemas.openxmlformats.org/officeDocument/2006/relationships/hyperlink" Target="../../&#44396;&#50557;PPT/28&#54840;&#49464;&#50500;/&#54840;&#49464;&#50500;.pptx" TargetMode="External"/><Relationship Id="rId148" Type="http://schemas.openxmlformats.org/officeDocument/2006/relationships/image" Target="../media/image53.png"/><Relationship Id="rId164" Type="http://schemas.openxmlformats.org/officeDocument/2006/relationships/image" Target="../media/image61.png"/><Relationship Id="rId169" Type="http://schemas.openxmlformats.org/officeDocument/2006/relationships/hyperlink" Target="../41%20&#47560;&#44032;&#48373;&#51020;/&#47560;&#44032;&#48373;&#51020;.pptx" TargetMode="External"/><Relationship Id="rId185" Type="http://schemas.openxmlformats.org/officeDocument/2006/relationships/hyperlink" Target="../49%20&#50640;&#48288;&#49548;&#49436;/&#50640;&#48288;&#49548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69.png"/><Relationship Id="rId210" Type="http://schemas.openxmlformats.org/officeDocument/2006/relationships/image" Target="../media/image84.png"/><Relationship Id="rId215" Type="http://schemas.openxmlformats.org/officeDocument/2006/relationships/hyperlink" Target="../64%20&#50836;&#54620;&#49340;&#49436;/&#50836;&#54620;&#49340;&#49436;1&#51109;.pptx" TargetMode="External"/><Relationship Id="rId26" Type="http://schemas.openxmlformats.org/officeDocument/2006/relationships/slide" Target="slide32.xml"/><Relationship Id="rId47" Type="http://schemas.openxmlformats.org/officeDocument/2006/relationships/hyperlink" Target="&#50836;&#54620;&#48373;&#51020;02&#51109;.pptx" TargetMode="External"/><Relationship Id="rId68" Type="http://schemas.openxmlformats.org/officeDocument/2006/relationships/image" Target="../media/image13.png"/><Relationship Id="rId89" Type="http://schemas.openxmlformats.org/officeDocument/2006/relationships/hyperlink" Target="../../&#44396;&#50557;PPT/02&#52636;&#50528;&#44413;&#44592;/&#52636;&#50528;&#44413;&#44592;.pptx" TargetMode="External"/><Relationship Id="rId112" Type="http://schemas.openxmlformats.org/officeDocument/2006/relationships/image" Target="../media/image35.png"/><Relationship Id="rId133" Type="http://schemas.openxmlformats.org/officeDocument/2006/relationships/hyperlink" Target="../../&#44396;&#50557;PPT/23&#51060;&#49324;&#50556;/&#51060;&#49324;&#50556;.pptx" TargetMode="External"/><Relationship Id="rId154" Type="http://schemas.openxmlformats.org/officeDocument/2006/relationships/image" Target="../media/image56.png"/><Relationship Id="rId175" Type="http://schemas.openxmlformats.org/officeDocument/2006/relationships/hyperlink" Target="../44%20&#49324;&#46020;&#54665;&#51204;/&#49324;&#46020;&#54665;&#51204;.pptx" TargetMode="External"/><Relationship Id="rId196" Type="http://schemas.openxmlformats.org/officeDocument/2006/relationships/image" Target="../media/image77.png"/><Relationship Id="rId200" Type="http://schemas.openxmlformats.org/officeDocument/2006/relationships/image" Target="../media/image79.png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image" Target="../media/image8.png"/><Relationship Id="rId79" Type="http://schemas.openxmlformats.org/officeDocument/2006/relationships/hyperlink" Target="&#50836;&#54620;&#48373;&#51020;18&#51109;.pptx" TargetMode="External"/><Relationship Id="rId102" Type="http://schemas.openxmlformats.org/officeDocument/2006/relationships/image" Target="../media/image30.png"/><Relationship Id="rId123" Type="http://schemas.openxmlformats.org/officeDocument/2006/relationships/hyperlink" Target="../../&#44396;&#50557;PPT/18&#50853;&#44592;/&#50853;&#44592;.pptx" TargetMode="External"/><Relationship Id="rId144" Type="http://schemas.openxmlformats.org/officeDocument/2006/relationships/image" Target="../media/image51.png"/><Relationship Id="rId90" Type="http://schemas.openxmlformats.org/officeDocument/2006/relationships/image" Target="../media/image24.png"/><Relationship Id="rId165" Type="http://schemas.openxmlformats.org/officeDocument/2006/relationships/hyperlink" Target="../../&#44396;&#50557;PPT/39&#47568;&#46972;&#44592;/&#47568;&#46972;&#44592;.pptx" TargetMode="External"/><Relationship Id="rId186" Type="http://schemas.openxmlformats.org/officeDocument/2006/relationships/image" Target="../media/image72.png"/><Relationship Id="rId211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3.xml"/><Relationship Id="rId48" Type="http://schemas.openxmlformats.org/officeDocument/2006/relationships/image" Target="../media/image3.png"/><Relationship Id="rId69" Type="http://schemas.openxmlformats.org/officeDocument/2006/relationships/hyperlink" Target="&#50836;&#54620;&#48373;&#51020;13&#51109;.pptx" TargetMode="External"/><Relationship Id="rId113" Type="http://schemas.openxmlformats.org/officeDocument/2006/relationships/hyperlink" Target="../../&#44396;&#50557;PPT/13&#50669;&#45824;&#49345;/&#50669;&#45824;&#49345;.pptx" TargetMode="External"/><Relationship Id="rId134" Type="http://schemas.openxmlformats.org/officeDocument/2006/relationships/image" Target="../media/image46.png"/><Relationship Id="rId80" Type="http://schemas.openxmlformats.org/officeDocument/2006/relationships/image" Target="../media/image19.png"/><Relationship Id="rId155" Type="http://schemas.openxmlformats.org/officeDocument/2006/relationships/hyperlink" Target="../../&#44396;&#50557;PPT/34&#45208;&#54996;/&#45208;&#54996;.pptx" TargetMode="External"/><Relationship Id="rId176" Type="http://schemas.openxmlformats.org/officeDocument/2006/relationships/image" Target="../media/image67.png"/><Relationship Id="rId197" Type="http://schemas.openxmlformats.org/officeDocument/2006/relationships/hyperlink" Target="../55%20&#46356;&#47784;&#45936;&#54980;&#49436;/&#46356;&#47784;&#45936;&#54980;&#49436;.pptx" TargetMode="External"/><Relationship Id="rId201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hyperlink" Target="&#50836;&#54620;&#48373;&#51020;08&#51109;.pptx" TargetMode="External"/><Relationship Id="rId103" Type="http://schemas.openxmlformats.org/officeDocument/2006/relationships/hyperlink" Target="../../&#44396;&#50557;PPT/08&#47355;&#44592;/&#47355;&#44592;.pptx" TargetMode="External"/><Relationship Id="rId124" Type="http://schemas.openxmlformats.org/officeDocument/2006/relationships/image" Target="../media/image41.png"/><Relationship Id="rId70" Type="http://schemas.openxmlformats.org/officeDocument/2006/relationships/image" Target="../media/image14.png"/><Relationship Id="rId91" Type="http://schemas.openxmlformats.org/officeDocument/2006/relationships/hyperlink" Target="../../&#44396;&#50557;PPT/01&#52285;&#49464;&#44592;/&#52285;&#49464;&#44592;.pptx" TargetMode="External"/><Relationship Id="rId145" Type="http://schemas.openxmlformats.org/officeDocument/2006/relationships/hyperlink" Target="../../&#44396;&#50557;PPT/29&#50836;&#50648;/&#50836;&#50648;.pptx" TargetMode="External"/><Relationship Id="rId166" Type="http://schemas.openxmlformats.org/officeDocument/2006/relationships/image" Target="../media/image62.png"/><Relationship Id="rId187" Type="http://schemas.openxmlformats.org/officeDocument/2006/relationships/hyperlink" Target="../50%20&#48716;&#47549;&#48372;&#49436;/&#48716;&#47549;&#48372;&#49436;.pptx" TargetMode="Externa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5.png"/><Relationship Id="rId28" Type="http://schemas.openxmlformats.org/officeDocument/2006/relationships/slide" Target="slide33.xml"/><Relationship Id="rId49" Type="http://schemas.openxmlformats.org/officeDocument/2006/relationships/hyperlink" Target="&#50836;&#54620;&#48373;&#51020;03&#51109;.pptx" TargetMode="External"/><Relationship Id="rId114" Type="http://schemas.openxmlformats.org/officeDocument/2006/relationships/image" Target="../media/image36.png"/><Relationship Id="rId60" Type="http://schemas.openxmlformats.org/officeDocument/2006/relationships/image" Target="../media/image9.png"/><Relationship Id="rId81" Type="http://schemas.openxmlformats.org/officeDocument/2006/relationships/hyperlink" Target="&#50836;&#54620;&#48373;&#51020;19&#51109;.pptx" TargetMode="External"/><Relationship Id="rId135" Type="http://schemas.openxmlformats.org/officeDocument/2006/relationships/hyperlink" Target="../../&#44396;&#50557;PPT/24&#50696;&#47112;&#48120;&#50556;/&#50696;&#47112;&#48120;&#50556;.pptx" TargetMode="External"/><Relationship Id="rId156" Type="http://schemas.openxmlformats.org/officeDocument/2006/relationships/image" Target="../media/image57.png"/><Relationship Id="rId177" Type="http://schemas.openxmlformats.org/officeDocument/2006/relationships/hyperlink" Target="../45%20&#47196;&#47560;&#49436;/&#47196;&#47560;&#49436;.pptx" TargetMode="External"/><Relationship Id="rId198" Type="http://schemas.openxmlformats.org/officeDocument/2006/relationships/image" Target="../media/image78.png"/><Relationship Id="rId202" Type="http://schemas.openxmlformats.org/officeDocument/2006/relationships/image" Target="../media/image80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image" Target="../media/image4.png"/><Relationship Id="rId104" Type="http://schemas.openxmlformats.org/officeDocument/2006/relationships/image" Target="../media/image31.png"/><Relationship Id="rId125" Type="http://schemas.openxmlformats.org/officeDocument/2006/relationships/hyperlink" Target="../../&#44396;&#50557;PPT/19&#49884;&#54200;/&#49884;&#54200;.pptx" TargetMode="External"/><Relationship Id="rId146" Type="http://schemas.openxmlformats.org/officeDocument/2006/relationships/image" Target="../media/image52.png"/><Relationship Id="rId167" Type="http://schemas.openxmlformats.org/officeDocument/2006/relationships/hyperlink" Target="&#47560;&#53468;&#48373;&#51020;.pptx" TargetMode="External"/><Relationship Id="rId188" Type="http://schemas.openxmlformats.org/officeDocument/2006/relationships/image" Target="../media/image73.png"/><Relationship Id="rId71" Type="http://schemas.openxmlformats.org/officeDocument/2006/relationships/hyperlink" Target="&#50836;&#54620;&#48373;&#51020;14&#51109;.pptx" TargetMode="External"/><Relationship Id="rId92" Type="http://schemas.openxmlformats.org/officeDocument/2006/relationships/image" Target="../media/image25.png"/><Relationship Id="rId213" Type="http://schemas.openxmlformats.org/officeDocument/2006/relationships/hyperlink" Target="../63%20&#50836;&#54620;&#51060;&#49436;/&#50836;&#54620;&#51060;&#49436;1&#51109;.pptx" TargetMode="External"/><Relationship Id="rId2" Type="http://schemas.openxmlformats.org/officeDocument/2006/relationships/image" Target="../media/image128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hyperlink" Target="../../&#44396;&#50557;PPT/14&#50669;&#45824;&#54616;/&#50669;&#45824;&#54616;.pptx" TargetMode="External"/><Relationship Id="rId136" Type="http://schemas.openxmlformats.org/officeDocument/2006/relationships/image" Target="../media/image47.png"/><Relationship Id="rId157" Type="http://schemas.openxmlformats.org/officeDocument/2006/relationships/hyperlink" Target="../../&#44396;&#50557;PPT/35&#54616;&#48149;&#44397;/&#54616;&#48149;&#44397;.pptx" TargetMode="External"/><Relationship Id="rId178" Type="http://schemas.openxmlformats.org/officeDocument/2006/relationships/image" Target="../media/image68.png"/><Relationship Id="rId61" Type="http://schemas.openxmlformats.org/officeDocument/2006/relationships/hyperlink" Target="&#50836;&#54620;&#48373;&#51020;09&#51109;.pptx" TargetMode="External"/><Relationship Id="rId82" Type="http://schemas.openxmlformats.org/officeDocument/2006/relationships/image" Target="../media/image20.png"/><Relationship Id="rId199" Type="http://schemas.openxmlformats.org/officeDocument/2006/relationships/hyperlink" Target="../56%20&#46356;&#46020;&#49436;/&#46356;&#46020;&#49436;.pptx" TargetMode="External"/><Relationship Id="rId203" Type="http://schemas.openxmlformats.org/officeDocument/2006/relationships/hyperlink" Target="../58%20&#55176;&#48652;&#47532;&#49436;/&#55176;&#48652;&#47532;&#49436;.pptx" TargetMode="External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hyperlink" Target="../../&#44396;&#50557;PPT/09&#49324;&#47924;&#50648;&#49345;/&#49324;&#47924;&#50648;&#49345;.pptx" TargetMode="External"/><Relationship Id="rId126" Type="http://schemas.openxmlformats.org/officeDocument/2006/relationships/image" Target="../media/image42.png"/><Relationship Id="rId147" Type="http://schemas.openxmlformats.org/officeDocument/2006/relationships/hyperlink" Target="../../&#44396;&#50557;PPT/30&#50500;&#47784;&#49828;/&#50500;&#47784;&#49828;.pptx" TargetMode="External"/><Relationship Id="rId168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29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30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31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836;&#54620;&#48373;&#51020;21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836;&#54620;&#48373;&#51020;16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836;&#54620;&#48373;&#51020;11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836;&#54620;&#48373;&#51020;06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hyperlink" Target="&#50836;&#54620;&#48373;&#51020;01&#51109;.pptx" TargetMode="External"/><Relationship Id="rId65" Type="http://schemas.openxmlformats.org/officeDocument/2006/relationships/image" Target="../media/image12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836;&#54620;&#48373;&#51020;17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hyperlink" Target="&#50836;&#54620;&#48373;&#51020;12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836;&#54620;&#48373;&#51020;07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836;&#54620;&#48373;&#51020;15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836;&#54620;&#48373;&#51020;02&#51109;.pptx" TargetMode="External"/><Relationship Id="rId67" Type="http://schemas.openxmlformats.org/officeDocument/2006/relationships/image" Target="../media/image13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836;&#54620;&#48373;&#51020;10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0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836;&#54620;&#48373;&#51020;05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836;&#54620;&#48373;&#51020;18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836;&#54620;&#48373;&#51020;13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32.png"/><Relationship Id="rId37" Type="http://schemas.openxmlformats.org/officeDocument/2006/relationships/slide" Target="slide38.xml"/><Relationship Id="rId58" Type="http://schemas.openxmlformats.org/officeDocument/2006/relationships/hyperlink" Target="&#50836;&#54620;&#48373;&#51020;08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836;&#54620;&#48373;&#51020;03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50836;&#54620;&#48373;&#51020;19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50836;&#54620;&#48373;&#51020;14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50836;&#54620;&#48373;&#51020;09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836;&#54620;&#48373;&#51020;04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836;&#54620;&#48373;&#51020;20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41%20&#47560;&#44032;&#48373;&#51020;/&#47560;&#44032;&#48373;&#5102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6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051" name="AutoShape 6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052" name="AutoShape 6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053" name="AutoShape 6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054" name="AutoShape 6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055" name="AutoShape 6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056" name="AutoShape 6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057" name="AutoShape 6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058" name="AutoShape 6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059" name="AutoShape 6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060" name="AutoShape 7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061" name="AutoShape 7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062" name="AutoShape 7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063" name="AutoShape 7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064" name="AutoShape 7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065" name="AutoShape 7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066" name="AutoShape 7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067" name="AutoShape 7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068" name="AutoShape 7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069" name="AutoShape 7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070" name="AutoShape 8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071" name="AutoShape 8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072" name="AutoShape 8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073" name="AutoShape 8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074" name="AutoShape 8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075" name="AutoShape 8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076" name="AutoShape 8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077" name="AutoShape 8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078" name="AutoShape 8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079" name="AutoShape 8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080" name="AutoShape 9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081" name="AutoShape 9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082" name="AutoShape 92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083" name="AutoShape 9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084" name="AutoShape 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085" name="AutoShape 95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086" name="AutoShape 96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087" name="AutoShape 97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088" name="AutoShape 98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089" name="AutoShape 99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5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090" name="AutoShape 100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091" name="AutoShape 101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6" name="그룹 5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48" name="그룹 47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49" name="그룹 48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117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" name="그룹 4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1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39" name="직선 연결선 138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1AF72E15-5B55-432B-AFB5-B6D5DF040F8A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5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075" name="AutoShape 5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076" name="AutoShape 5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077" name="AutoShape 6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078" name="AutoShape 6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079" name="AutoShape 6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080" name="AutoShape 6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081" name="AutoShape 6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082" name="AutoShape 6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083" name="AutoShape 6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084" name="AutoShape 6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085" name="AutoShape 6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086" name="AutoShape 6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087" name="AutoShape 7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088" name="AutoShape 7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089" name="AutoShape 7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090" name="AutoShape 7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091" name="AutoShape 7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092" name="AutoShape 7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093" name="AutoShape 7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094" name="AutoShape 7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095" name="AutoShape 7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096" name="AutoShape 7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097" name="AutoShape 8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098" name="AutoShape 8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099" name="AutoShape 8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100" name="AutoShape 8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101" name="AutoShape 8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102" name="AutoShape 8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103" name="AutoShape 8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104" name="AutoShape 8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105" name="AutoShape 8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106" name="AutoShape 8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107" name="AutoShape 9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108" name="AutoShape 9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109" name="AutoShape 9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110" name="AutoShape 9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111" name="AutoShape 9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112" name="AutoShape 95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113" name="AutoShape 96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114" name="AutoShape 97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115" name="AutoShape 98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233" name="그룹 232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234" name="그룹 233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238" name="그룹 237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306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9" name="그룹 238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0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235" name="직선 연결선 234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직선 연결선 235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37" name="그림 236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C5C0FDE-1E61-4307-9333-6AB0B7CF33CC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4099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4100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4101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4102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4103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4104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4105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4106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4107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4108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4109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4110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4111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4112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4113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4114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4115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4116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4117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4118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4119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4120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4121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4122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4123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4124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4125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4126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4127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4128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4129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4130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4131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4132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4133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4134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4135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4136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4137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4138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4139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3F356A9-F7D3-4486-B3E3-3229BDDA7A47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5123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5124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5125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5126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5127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5128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4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5129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5130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5131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5132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5133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5134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5135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5136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5137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5138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5139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5140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5141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5142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5143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5144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5145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5146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5147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5148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5149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5150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5151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5152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5153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5154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5155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5156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5157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5158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5159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5160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5161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5162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5163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8D5CEC20-C826-47ED-A204-4932C9457177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6147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6148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6149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6150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6151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6152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6153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6154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5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6155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6156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6157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6158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6159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6160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6161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6162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6163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6164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6165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6166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6167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6168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6169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6170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6171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6172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6173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6174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6175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6176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6177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6178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6179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6180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6181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6182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6183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6184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6185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6186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6187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1A147DA-9BAB-4C5B-BF3E-27B1899233FA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5640975-3835-4A6D-9AD9-3E17DDB3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7170" name="AutoShap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7171" name="AutoShape 3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7172" name="AutoShape 3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7173" name="AutoShape 3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7174" name="AutoShape 3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7175" name="AutoShape 3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7176" name="AutoShape 3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7177" name="AutoShape 3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7178" name="AutoShape 3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7179" name="AutoShape 4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7180" name="AutoShape 4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6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7181" name="AutoShape 4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7182" name="AutoShape 4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7183" name="AutoShape 4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7184" name="AutoShape 4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7185" name="AutoShape 4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7186" name="AutoShape 4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7187" name="AutoShape 4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7188" name="AutoShape 4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7189" name="AutoShape 5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7190" name="AutoShape 5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7191" name="AutoShape 5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7192" name="AutoShape 5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7193" name="AutoShape 5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7194" name="AutoShape 5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7195" name="AutoShape 5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7196" name="AutoShape 5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7197" name="AutoShape 5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7198" name="AutoShape 5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7199" name="AutoShape 6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7200" name="AutoShape 6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7201" name="AutoShape 62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7202" name="AutoShape 6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7203" name="AutoShape 6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7204" name="AutoShape 65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7205" name="AutoShape 66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7206" name="AutoShape 67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7207" name="AutoShape 68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7208" name="AutoShape 69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7209" name="AutoShape 70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7210" name="AutoShape 71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7211" name="AutoShape 72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8195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8196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8197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8198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8199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8200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8201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8202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8203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8204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8205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8206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7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8207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8208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8209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8210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8211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8212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8213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8214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8215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8216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8217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8218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8219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8220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8221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8222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8223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8224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8225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8226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8227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8228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8229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8230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8231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8232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8233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8234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8235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6EF4006-05DB-41A6-B734-E6AE5CB399F8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9219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9220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9221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9222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9223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9224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9225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9226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9227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9228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9229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9230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9231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9232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8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9233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9234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9235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9236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9237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9238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9239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9240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9241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9242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9243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9244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9245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9246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9247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9248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9249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9250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9251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9252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9253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9254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9255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9256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9257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9258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9259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DA451C44-CD56-4BD9-B644-36B9C25E74B8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0243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0244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0245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0246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0247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0248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0249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0250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0251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0252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0253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0254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0255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0256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0257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0258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9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0259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0260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0261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0262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0263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0264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0265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0266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0267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0268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0269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0270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0271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0272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0273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0274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0275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0276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0277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0278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0279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0280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0281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0282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0283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DF88182-9CCD-4E58-94D5-B39586C21705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1267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1268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1269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1270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1271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1272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1273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1274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1275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1276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1277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1278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1279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1280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1281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1282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1283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1284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10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1285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1286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1287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1288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1289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1290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1291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1292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1293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1294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1295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1296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1297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1298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1299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1300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1301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1302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1303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1304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1305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1306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1307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50C5F47-F1FF-4EAD-976E-57C50226B786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2291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2292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2293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2294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2295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2296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2297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2298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2299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2300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2301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2302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2303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2304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2305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2306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2307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2308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2309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2310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11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2311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2312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2313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2314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2315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2316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2317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2318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2319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2320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2321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2322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2323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2324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2325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2326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2327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2328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2329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2330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2331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1EB69AD-25A9-4ED5-B12A-4C01C9F22F80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ABCE24D-7AB1-4EB0-A941-30F9DB28B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13314" name="AutoShap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3315" name="AutoShape 3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3316" name="AutoShape 3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3317" name="AutoShape 3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3318" name="AutoShape 3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3319" name="AutoShape 3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3320" name="AutoShape 3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3321" name="AutoShape 3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3322" name="AutoShape 3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3323" name="AutoShape 4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3324" name="AutoShape 4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3325" name="AutoShape 4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3326" name="AutoShape 4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3327" name="AutoShape 4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3328" name="AutoShape 4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3329" name="AutoShape 4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3330" name="AutoShape 4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3331" name="AutoShape 4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3332" name="AutoShape 4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3333" name="AutoShape 5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3334" name="AutoShape 5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3335" name="AutoShape 5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3336" name="AutoShape 5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12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3337" name="AutoShape 5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3338" name="AutoShape 5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3339" name="AutoShape 5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3340" name="AutoShape 5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3341" name="AutoShape 5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3342" name="AutoShape 5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3343" name="AutoShape 6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3344" name="AutoShape 6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3345" name="AutoShape 62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3346" name="AutoShape 6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3347" name="AutoShape 6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3348" name="AutoShape 65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3349" name="AutoShape 66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3350" name="AutoShape 67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3351" name="AutoShape 68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3352" name="AutoShape 69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3353" name="AutoShape 70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3354" name="AutoShape 71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3355" name="AutoShape 72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4339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4340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4341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4342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4343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4344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4345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4346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4347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4348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4349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4350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4351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4352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4353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4354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4355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4356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4357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4358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4359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4360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4361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4362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13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4363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4364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4365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4366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4367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4368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4369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4370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4371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4372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4373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4374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4375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4376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4377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4378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4379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1895289-1513-4F58-9C0A-22A273A80531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3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5363" name="AutoShape 3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5364" name="AutoShap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5365" name="AutoShape 3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5366" name="AutoShape 3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5367" name="AutoShape 3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5368" name="AutoShape 3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5369" name="AutoShape 3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5370" name="AutoShape 4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5371" name="AutoShape 4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5372" name="AutoShape 4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5373" name="AutoShape 4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5374" name="AutoShape 4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5375" name="AutoShape 4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5376" name="AutoShape 4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5377" name="AutoShape 4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5378" name="AutoShape 4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5379" name="AutoShape 4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5380" name="AutoShape 5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5381" name="AutoShape 5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5382" name="AutoShape 5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5383" name="AutoShape 5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5384" name="AutoShape 5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5385" name="AutoShape 5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5386" name="AutoShape 5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5387" name="AutoShape 5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5388" name="AutoShape 5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14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5389" name="AutoShape 5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5390" name="AutoShape 6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5391" name="AutoShape 6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5392" name="AutoShape 6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5393" name="AutoShape 6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5394" name="AutoShape 6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5395" name="AutoShape 6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5396" name="AutoShape 6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5397" name="AutoShape 6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5398" name="AutoShape 6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5399" name="AutoShape 6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5400" name="AutoShape 7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5401" name="AutoShape 7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5402" name="AutoShape 7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5403" name="AutoShape 7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026D5DC-1717-47F2-8FA3-728B44E8A55A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6387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6388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6389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6390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6391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6392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6393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6394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6395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6396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6397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6398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6399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6400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6401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6402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6403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6404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6405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6406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6407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6408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6409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6410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6411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6412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6413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6414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15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6415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6416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6417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6418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6419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6420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6421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6422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6423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6424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6425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6426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6427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777CAA90-3F54-49EF-BC0B-98C01FC7DCBB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7411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7412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7413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7414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7415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7416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7417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7418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7419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7420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7421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7422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7423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7424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7425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7426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7427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7428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7429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7430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7431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7432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7433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7434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7435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7436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7437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7438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7439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7440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16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7441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7442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7443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7444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7445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7446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7447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7448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7449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7450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7451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80EF7E0-8B39-4D47-8EA0-E3B0461C0A7D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8435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8436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8437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8438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8439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8440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8441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8442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8443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8444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8445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8446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8447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8448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8449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8450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8451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8452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8453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8454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8455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8456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8457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8458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8459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8460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8461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8462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8463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8464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8465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8466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17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8467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8468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18469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8470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8471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8472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8473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8474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8475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9D6AB46-120E-45BB-9FA6-E74BCB06FEAE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19459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19460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19461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19462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19463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19464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19465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19466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19467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19468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19469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19470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19471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19472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19473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19474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19475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19476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19477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19478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19479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19480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19481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19482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19483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19484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19485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19486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19487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19488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19489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19490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19491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19492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18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19493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19494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19495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19496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19497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19498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19499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7466464-58F0-4D94-8FE5-98D0EB93E9B0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0483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0484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0485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0486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0487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0488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0489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0490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0491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0492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0493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0494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0495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0496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0497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0498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0499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0500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0501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0502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0503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0504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0505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0506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0507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0508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0509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0510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0511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0512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0513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0514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0515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0516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0517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0518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19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0519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0520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0521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0522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0523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5FCD4A35-17BD-4B3F-8D0B-DDE8FB8A94E3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1507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1508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1509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1510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1511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1512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1513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1514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1515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1516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1517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1518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1519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1520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1521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1522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1523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1524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1525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1526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1527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1528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1529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1530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1531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1532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1533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1534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1535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1536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1537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1538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1539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1540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1541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1542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1543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1544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20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1545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1546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1547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5F83C759-A8AA-4976-8157-A42C7FEC02F7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2531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21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2532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2533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2534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2535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2536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2537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2538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2539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2540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2541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2542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2543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2544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2545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2546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2547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2548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2549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2550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2551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2552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2553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2554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2555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2556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2557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2558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2559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2560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2561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2562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2563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2564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2565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2566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2567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2568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2569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2570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2571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B387A1F-FC8B-461E-BE6D-744E59CCB84C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3555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3556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3557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22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3558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3559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3560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3561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3562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3563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3564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3565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3566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3567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3568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3569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3570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3571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3572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3573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3574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3575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3576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3577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3578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3579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3580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3581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3582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3583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3584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3585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3586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3587" name="AutoShape 6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3588" name="AutoShape 6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3589" name="AutoShape 6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3590" name="AutoShape 6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3591" name="AutoShape 6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3592" name="AutoShape 6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3593" name="AutoShape 7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3594" name="AutoShape 7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3595" name="AutoShape 7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F2ADC82-FFC3-4887-B991-F9EA56263F26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C1817AA-33D4-4AA5-899B-74DA7E984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24578" name="AutoShap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4579" name="AutoShape 3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4580" name="AutoShape 3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4581" name="AutoShape 3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4582" name="AutoShape 3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4583" name="AutoShape 3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23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4584" name="AutoShape 3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4585" name="AutoShape 3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4586" name="AutoShape 3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4587" name="AutoShape 4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4588" name="AutoShape 4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4589" name="AutoShape 4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4590" name="AutoShape 4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4591" name="AutoShape 4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4592" name="AutoShape 4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4593" name="AutoShape 4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4594" name="AutoShape 4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4595" name="AutoShape 4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4596" name="AutoShape 4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4597" name="AutoShape 5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4598" name="AutoShape 5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4599" name="AutoShape 5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4600" name="AutoShape 5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4601" name="AutoShape 5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4602" name="AutoShape 5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4603" name="AutoShape 5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4604" name="AutoShape 5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4605" name="AutoShape 5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4606" name="AutoShape 5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4607" name="AutoShape 6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4608" name="AutoShape 6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4609" name="AutoShape 62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4610" name="AutoShape 6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4611" name="AutoShape 6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4612" name="AutoShape 65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4613" name="AutoShape 66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4614" name="AutoShape 67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4615" name="AutoShape 68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4616" name="AutoShape 69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4617" name="AutoShape 70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4618" name="AutoShape 71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4619" name="AutoShape 72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EEF267A-13C0-4742-94C3-257DF2D2E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25602" name="AutoShap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5603" name="AutoShape 3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5604" name="AutoShape 3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5605" name="AutoShape 3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5606" name="AutoShape 3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5607" name="AutoShape 3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5608" name="AutoShape 3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5609" name="AutoShape 3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24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5610" name="AutoShape 3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5611" name="AutoShape 4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5612" name="AutoShape 4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5613" name="AutoShape 4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5614" name="AutoShape 4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5615" name="AutoShape 4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5616" name="AutoShape 4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5617" name="AutoShape 4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5618" name="AutoShape 4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5619" name="AutoShape 4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5620" name="AutoShape 4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5621" name="AutoShape 5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5622" name="AutoShape 5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5623" name="AutoShape 5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5624" name="AutoShape 5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5625" name="AutoShape 5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5626" name="AutoShape 5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5627" name="AutoShape 5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5628" name="AutoShape 5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5629" name="AutoShape 5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5630" name="AutoShape 5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5631" name="AutoShape 6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5632" name="AutoShape 6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5633" name="AutoShape 62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5634" name="AutoShape 6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5635" name="AutoShape 6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5636" name="AutoShape 65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5637" name="AutoShape 66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5638" name="AutoShape 67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5639" name="AutoShape 68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5640" name="AutoShape 69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5641" name="AutoShape 70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5642" name="AutoShape 71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5643" name="AutoShape 72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5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6627" name="AutoShape 15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6628" name="AutoShape 15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6629" name="AutoShape 15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6630" name="AutoShape 15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6631" name="AutoShape 15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6632" name="AutoShape 15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6633" name="AutoShape 15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6634" name="AutoShape 15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6635" name="AutoShape 16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25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6636" name="AutoShape 16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6637" name="AutoShape 16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6638" name="AutoShape 16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6639" name="AutoShape 16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6640" name="AutoShape 16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6641" name="AutoShape 16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6642" name="AutoShape 16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6643" name="AutoShape 16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6644" name="AutoShape 16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6645" name="AutoShape 17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6646" name="AutoShape 17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6647" name="AutoShape 17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6648" name="AutoShape 17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6649" name="AutoShape 17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6650" name="AutoShape 17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6651" name="AutoShape 17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6652" name="AutoShape 17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6653" name="AutoShape 17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6654" name="AutoShape 17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6655" name="AutoShape 18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6656" name="AutoShape 18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6657" name="AutoShape 18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6658" name="AutoShape 18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6659" name="AutoShape 18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6660" name="AutoShape 18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6661" name="AutoShape 18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6662" name="AutoShape 18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6663" name="AutoShape 18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6664" name="AutoShape 18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6665" name="AutoShape 19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6666" name="AutoShape 19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6667" name="AutoShape 19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40FCFF3-0838-4C13-BAC0-B7B15A0D68A2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7651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7652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7653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7654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7655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7656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7657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7658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7659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7660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7661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26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7662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7663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7664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7665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7666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7667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7668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7669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7670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7671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7672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7673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7674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7675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7676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7677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7678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7679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7680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7681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7682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7683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7684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7685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7686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7687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7688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7689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7690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7691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6FF2CAB-F5BE-4F4B-BFBC-54386669EF21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8675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8676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8677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8678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8679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8680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8681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8682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8683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8684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8685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8686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8687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27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8688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8689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28690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8691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8692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8693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8694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8695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8696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8697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8698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8699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8700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8701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8702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8703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8704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8705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8706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8707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8708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8709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8710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8711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8712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8713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8714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8715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58862B6-AA3E-4F04-9E85-153F6FF5E89F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29699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29700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29701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29702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29703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29704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29705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29706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29707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29708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29709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29710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29711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29712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29713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28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29714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29715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29716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29717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29718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29719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29720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29721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29722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29723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29724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29725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29726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29727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29728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29729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29730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29731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29732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29733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29734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29735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29736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29737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29738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29739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FD54FC50-FEE9-4956-8645-ACCCA581FB2F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0723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0724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0725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0726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0727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0728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0729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0730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0731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0732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0733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0734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0735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0736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0737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0738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0739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29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0740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0741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0742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0743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0744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0745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0746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0747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0748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0749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0750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0751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0752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0753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0754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0755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0756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0757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0758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0759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0760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0761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0762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0763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F253CC2-F942-4CFA-997E-F175B5796EC8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1747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1748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1749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1750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1751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1752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1753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1754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1755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1756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1757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1758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1759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1760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1761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1762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1763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1764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1765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30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1766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1767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1768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1769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1770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1771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1772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1773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1774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1775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1776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1777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1778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1779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1780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1781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1782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1783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1784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1785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1786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1787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5408981-5B03-4D79-B023-1EF6EE6FB394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5571849-EB48-4972-A96C-8BA96061A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32770" name="AutoShape 5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2771" name="AutoShape 5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2772" name="AutoShape 5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2773" name="AutoShape 5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2774" name="AutoShape 5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2775" name="AutoShape 5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2776" name="AutoShape 5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2777" name="AutoShape 5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2778" name="AutoShape 6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2779" name="AutoShape 6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2780" name="AutoShape 6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2781" name="AutoShape 6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2782" name="AutoShape 6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2783" name="AutoShape 6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2784" name="AutoShape 6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2785" name="AutoShape 6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2786" name="AutoShape 6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2787" name="AutoShape 6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2788" name="AutoShape 7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2789" name="AutoShape 7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2790" name="AutoShape 7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2791" name="AutoShape 7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31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2792" name="AutoShape 7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2793" name="AutoShape 7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2794" name="AutoShape 7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2795" name="AutoShape 7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2796" name="AutoShape 7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2797" name="AutoShape 7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2798" name="AutoShape 8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2799" name="AutoShape 8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2800" name="AutoShape 8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2801" name="AutoShape 8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2802" name="AutoShape 8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2803" name="AutoShape 8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2804" name="AutoShape 8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2805" name="AutoShape 8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2806" name="AutoShape 8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2807" name="AutoShape 8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2808" name="AutoShape 9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2809" name="AutoShape 9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2810" name="AutoShape 9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2811" name="AutoShape 93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75D846C-B239-4A13-BC43-E2037DE8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386805"/>
            <a:ext cx="11906250" cy="4562475"/>
          </a:xfrm>
          <a:prstGeom prst="rect">
            <a:avLst/>
          </a:prstGeom>
        </p:spPr>
      </p:pic>
      <p:sp>
        <p:nvSpPr>
          <p:cNvPr id="33794" name="AutoShape 5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3795" name="AutoShape 5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3796" name="AutoShape 5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3797" name="AutoShape 5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3798" name="AutoShape 5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3799" name="AutoShape 5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3800" name="AutoShape 5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3801" name="AutoShape 5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3802" name="AutoShape 6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3803" name="AutoShape 6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3804" name="AutoShape 6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3805" name="AutoShape 6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3806" name="AutoShape 6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3807" name="AutoShape 6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3808" name="AutoShape 6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3809" name="AutoShape 6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3810" name="AutoShape 6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3811" name="AutoShape 6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3812" name="AutoShape 7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3813" name="AutoShape 7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3814" name="AutoShape 7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3815" name="AutoShape 7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3816" name="AutoShape 7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3817" name="AutoShape 7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32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3818" name="AutoShape 7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3819" name="AutoShape 7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3820" name="AutoShape 7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3821" name="AutoShape 7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3822" name="AutoShape 8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3823" name="AutoShape 8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3824" name="AutoShape 8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3825" name="AutoShape 8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3826" name="AutoShape 8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3827" name="AutoShape 8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3828" name="AutoShape 8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3829" name="AutoShape 8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3830" name="AutoShape 8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3831" name="AutoShape 8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3832" name="AutoShape 9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3833" name="AutoShape 9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3834" name="AutoShape 9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3835" name="AutoShape 93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4819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4820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4821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4822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4823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4824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4825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4826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4827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4828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4829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4830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4831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4832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4833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4834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4835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4836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4837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4838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4839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4840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4841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4842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4843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33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4844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4845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4846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4847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4848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4849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4850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4851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4852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4853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4854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4855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4856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4857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4858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4859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8FF5B9B2-F7BC-45EC-83A5-3B1E319B5399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5843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5844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5845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5846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5847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5848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5849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5850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5851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5852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5853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5854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5855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5856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5857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5858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5859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5860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5861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5862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5863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5864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5865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5866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5867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5868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5869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34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5870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5871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5872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5873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5874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5875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5876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5877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5878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5879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5880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5881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5882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5883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DD82102D-B9AE-44F1-90D7-618B39C2FD0E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6867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6868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6869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6870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6871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6872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6873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6874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6875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6876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6877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6878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6879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6880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6881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6882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6883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6884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6885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6886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6887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6888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6889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6890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6891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6892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6893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6894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6895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35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6896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6897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6898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6899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6900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6901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6902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6903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6904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6905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6906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6907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814205F-F386-4C42-860A-593138AA1E91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7891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7892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7893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7894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7895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7896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7897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7898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7899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7900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7901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7902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7903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7904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7905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7906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7907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7908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7909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7910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7911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7912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7913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7914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7915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7916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7917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7918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7919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7920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7921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36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7922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7923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7924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7925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7926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7927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7928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7929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7930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7931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FC617A33-3C18-4BA0-8B8C-0EC39AF9BD8A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8915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8916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8917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8918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8919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8920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8921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8922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8923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8924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8925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8926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8927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8928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8929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8930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8931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8932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8933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8934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8935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8936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8937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8938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8939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8940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8941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8942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8943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8944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8945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8946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8947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37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8948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8949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38950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8951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8952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8953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8954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8955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ABB7022-A31E-4456-94C6-49253432C36A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731C087-5FEC-4542-90E5-6C14C6BD2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39938" name="AutoShape 5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39939" name="AutoShape 5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39940" name="AutoShape 5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39941" name="AutoShape 5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39942" name="AutoShape 5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39943" name="AutoShape 5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39944" name="AutoShape 5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39945" name="AutoShape 5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39946" name="AutoShape 6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39947" name="AutoShape 6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39948" name="AutoShape 6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39949" name="AutoShape 6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39950" name="AutoShape 6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39951" name="AutoShape 6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39952" name="AutoShape 6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39953" name="AutoShape 6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39954" name="AutoShape 6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39955" name="AutoShape 6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39956" name="AutoShape 7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39957" name="AutoShape 7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39958" name="AutoShape 7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39959" name="AutoShape 7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39960" name="AutoShape 7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39961" name="AutoShape 7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39962" name="AutoShape 7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39963" name="AutoShape 7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39964" name="AutoShape 7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39965" name="AutoShape 7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39966" name="AutoShape 8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39967" name="AutoShape 8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39968" name="AutoShape 8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39969" name="AutoShape 8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39970" name="AutoShape 8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39971" name="AutoShape 8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39972" name="AutoShape 8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39973" name="AutoShape 8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38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39974" name="AutoShape 88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39975" name="AutoShape 89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39976" name="AutoShape 90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39977" name="AutoShape 91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39978" name="AutoShape 9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39979" name="AutoShape 93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40963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40964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40965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40966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40967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40968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40969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40970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40971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40972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40973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40974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40975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40976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40977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40978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40979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40980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40981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40982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40983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40984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40985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40986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40987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40988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40989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40990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40991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40992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40993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40994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40995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40996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40997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40998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40999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39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41000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41001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41002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41003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6C208E51-7405-4635-82C9-E10BA7C4BE6B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41987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41988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41989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41990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41991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41992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41993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41994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41995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41996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41997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41998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41999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42000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42001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42002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42003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42004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42005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42006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42007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42008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42009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42010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42011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42012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42013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42014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42015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42016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42017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42018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42019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42020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42021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42022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42023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42024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42025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40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42026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42027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828145A9-50E3-4456-833D-CC91E53177C4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43011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43012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43013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43014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43015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43016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43017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43018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43019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43020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43021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43022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43023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43024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43025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43026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43027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43028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43029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43030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43031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43032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43033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43034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43035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43036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43037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43038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43039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43040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43041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43042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43043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43044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43045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43046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43047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43048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43049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43050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41</a:t>
            </a:r>
            <a:endParaRPr lang="en-US" altLang="ko-KR" sz="1800">
              <a:solidFill>
                <a:srgbClr val="FFFF00"/>
              </a:solidFill>
            </a:endParaRPr>
          </a:p>
        </p:txBody>
      </p:sp>
      <p:sp>
        <p:nvSpPr>
          <p:cNvPr id="43051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42</a:t>
            </a:r>
            <a:endParaRPr lang="en-US" altLang="ko-KR" sz="1800"/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54DCB89C-417B-4081-8727-FA156C528C54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</a:t>
            </a:r>
            <a:endParaRPr lang="en-US" altLang="ko-KR" sz="1800"/>
          </a:p>
        </p:txBody>
      </p:sp>
      <p:sp>
        <p:nvSpPr>
          <p:cNvPr id="44035" name="AutoShape 5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21</a:t>
            </a:r>
            <a:endParaRPr lang="en-US" altLang="ko-KR" sz="1800"/>
          </a:p>
        </p:txBody>
      </p:sp>
      <p:sp>
        <p:nvSpPr>
          <p:cNvPr id="44036" name="AutoShape 5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</a:t>
            </a:r>
            <a:endParaRPr lang="en-US" altLang="ko-KR" sz="1800"/>
          </a:p>
        </p:txBody>
      </p:sp>
      <p:sp>
        <p:nvSpPr>
          <p:cNvPr id="44037" name="AutoShape 5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22</a:t>
            </a:r>
            <a:endParaRPr lang="en-US" altLang="ko-KR" sz="1800"/>
          </a:p>
        </p:txBody>
      </p:sp>
      <p:sp>
        <p:nvSpPr>
          <p:cNvPr id="44038" name="AutoShape 5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</a:t>
            </a:r>
            <a:endParaRPr lang="en-US" altLang="ko-KR" sz="1800"/>
          </a:p>
        </p:txBody>
      </p:sp>
      <p:sp>
        <p:nvSpPr>
          <p:cNvPr id="44039" name="AutoShape 5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23</a:t>
            </a:r>
            <a:endParaRPr lang="en-US" altLang="ko-KR" sz="1800"/>
          </a:p>
        </p:txBody>
      </p:sp>
      <p:sp>
        <p:nvSpPr>
          <p:cNvPr id="44040" name="AutoShape 5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</a:t>
            </a:r>
            <a:endParaRPr lang="en-US" altLang="ko-KR" sz="1800"/>
          </a:p>
        </p:txBody>
      </p:sp>
      <p:sp>
        <p:nvSpPr>
          <p:cNvPr id="44041" name="AutoShape 5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24</a:t>
            </a:r>
            <a:endParaRPr lang="en-US" altLang="ko-KR" sz="1800"/>
          </a:p>
        </p:txBody>
      </p:sp>
      <p:sp>
        <p:nvSpPr>
          <p:cNvPr id="44042" name="AutoShape 6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5</a:t>
            </a:r>
            <a:endParaRPr lang="en-US" altLang="ko-KR" sz="1800"/>
          </a:p>
        </p:txBody>
      </p:sp>
      <p:sp>
        <p:nvSpPr>
          <p:cNvPr id="44043" name="AutoShape 6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25</a:t>
            </a:r>
            <a:endParaRPr lang="en-US" altLang="ko-KR" sz="1800"/>
          </a:p>
        </p:txBody>
      </p:sp>
      <p:sp>
        <p:nvSpPr>
          <p:cNvPr id="44044" name="AutoShape 6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6</a:t>
            </a:r>
            <a:endParaRPr lang="en-US" altLang="ko-KR" sz="1800"/>
          </a:p>
        </p:txBody>
      </p:sp>
      <p:sp>
        <p:nvSpPr>
          <p:cNvPr id="44045" name="AutoShape 6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26</a:t>
            </a:r>
            <a:endParaRPr lang="en-US" altLang="ko-KR" sz="1800"/>
          </a:p>
        </p:txBody>
      </p:sp>
      <p:sp>
        <p:nvSpPr>
          <p:cNvPr id="44046" name="AutoShape 6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7</a:t>
            </a:r>
            <a:endParaRPr lang="en-US" altLang="ko-KR" sz="1800"/>
          </a:p>
        </p:txBody>
      </p:sp>
      <p:sp>
        <p:nvSpPr>
          <p:cNvPr id="44047" name="AutoShape 6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27</a:t>
            </a:r>
            <a:endParaRPr lang="en-US" altLang="ko-KR" sz="1800"/>
          </a:p>
        </p:txBody>
      </p:sp>
      <p:sp>
        <p:nvSpPr>
          <p:cNvPr id="44048" name="AutoShape 6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8</a:t>
            </a:r>
            <a:endParaRPr lang="en-US" altLang="ko-KR" sz="1800"/>
          </a:p>
        </p:txBody>
      </p:sp>
      <p:sp>
        <p:nvSpPr>
          <p:cNvPr id="44049" name="AutoShape 6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28</a:t>
            </a:r>
            <a:endParaRPr lang="en-US" altLang="ko-KR" sz="1800"/>
          </a:p>
        </p:txBody>
      </p:sp>
      <p:sp>
        <p:nvSpPr>
          <p:cNvPr id="44050" name="AutoShape 6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9</a:t>
            </a:r>
            <a:endParaRPr lang="en-US" altLang="ko-KR" sz="1800"/>
          </a:p>
        </p:txBody>
      </p:sp>
      <p:sp>
        <p:nvSpPr>
          <p:cNvPr id="44051" name="AutoShape 6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29</a:t>
            </a:r>
            <a:endParaRPr lang="en-US" altLang="ko-KR" sz="1800"/>
          </a:p>
        </p:txBody>
      </p:sp>
      <p:sp>
        <p:nvSpPr>
          <p:cNvPr id="44052" name="AutoShape 7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10</a:t>
            </a:r>
            <a:endParaRPr lang="en-US" altLang="ko-KR" sz="1800"/>
          </a:p>
        </p:txBody>
      </p:sp>
      <p:sp>
        <p:nvSpPr>
          <p:cNvPr id="44053" name="AutoShape 7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30</a:t>
            </a:r>
            <a:endParaRPr lang="en-US" altLang="ko-KR" sz="1800"/>
          </a:p>
        </p:txBody>
      </p:sp>
      <p:sp>
        <p:nvSpPr>
          <p:cNvPr id="44054" name="AutoShape 7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11</a:t>
            </a:r>
            <a:endParaRPr lang="en-US" altLang="ko-KR" sz="1800"/>
          </a:p>
        </p:txBody>
      </p:sp>
      <p:sp>
        <p:nvSpPr>
          <p:cNvPr id="44055" name="AutoShape 7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31</a:t>
            </a:r>
            <a:endParaRPr lang="en-US" altLang="ko-KR" sz="1800"/>
          </a:p>
        </p:txBody>
      </p:sp>
      <p:sp>
        <p:nvSpPr>
          <p:cNvPr id="44056" name="AutoShape 7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12</a:t>
            </a:r>
            <a:endParaRPr lang="en-US" altLang="ko-KR" sz="1800"/>
          </a:p>
        </p:txBody>
      </p:sp>
      <p:sp>
        <p:nvSpPr>
          <p:cNvPr id="44057" name="AutoShape 7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32</a:t>
            </a:r>
            <a:endParaRPr lang="en-US" altLang="ko-KR" sz="1800"/>
          </a:p>
        </p:txBody>
      </p:sp>
      <p:sp>
        <p:nvSpPr>
          <p:cNvPr id="44058" name="AutoShape 7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13</a:t>
            </a:r>
            <a:endParaRPr lang="en-US" altLang="ko-KR" sz="1800"/>
          </a:p>
        </p:txBody>
      </p:sp>
      <p:sp>
        <p:nvSpPr>
          <p:cNvPr id="44059" name="AutoShape 7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33</a:t>
            </a:r>
            <a:endParaRPr lang="en-US" altLang="ko-KR" sz="1800"/>
          </a:p>
        </p:txBody>
      </p:sp>
      <p:sp>
        <p:nvSpPr>
          <p:cNvPr id="44060" name="AutoShape 7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14</a:t>
            </a:r>
            <a:endParaRPr lang="en-US" altLang="ko-KR" sz="1800"/>
          </a:p>
        </p:txBody>
      </p:sp>
      <p:sp>
        <p:nvSpPr>
          <p:cNvPr id="44061" name="AutoShape 7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34</a:t>
            </a:r>
            <a:endParaRPr lang="en-US" altLang="ko-KR" sz="1800"/>
          </a:p>
        </p:txBody>
      </p:sp>
      <p:sp>
        <p:nvSpPr>
          <p:cNvPr id="44062" name="AutoShape 8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15</a:t>
            </a:r>
            <a:endParaRPr lang="en-US" altLang="ko-KR" sz="1800"/>
          </a:p>
        </p:txBody>
      </p:sp>
      <p:sp>
        <p:nvSpPr>
          <p:cNvPr id="44063" name="AutoShape 8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35</a:t>
            </a:r>
            <a:endParaRPr lang="en-US" altLang="ko-KR" sz="1800"/>
          </a:p>
        </p:txBody>
      </p:sp>
      <p:sp>
        <p:nvSpPr>
          <p:cNvPr id="44064" name="AutoShape 8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16</a:t>
            </a:r>
            <a:endParaRPr lang="en-US" altLang="ko-KR" sz="1800"/>
          </a:p>
        </p:txBody>
      </p:sp>
      <p:sp>
        <p:nvSpPr>
          <p:cNvPr id="44065" name="AutoShape 8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36</a:t>
            </a:r>
            <a:endParaRPr lang="en-US" altLang="ko-KR" sz="1800"/>
          </a:p>
        </p:txBody>
      </p:sp>
      <p:sp>
        <p:nvSpPr>
          <p:cNvPr id="44066" name="AutoShape 8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17</a:t>
            </a:r>
            <a:endParaRPr lang="en-US" altLang="ko-KR" sz="1800"/>
          </a:p>
        </p:txBody>
      </p:sp>
      <p:sp>
        <p:nvSpPr>
          <p:cNvPr id="44067" name="AutoShape 8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37</a:t>
            </a:r>
            <a:endParaRPr lang="en-US" altLang="ko-KR" sz="1800"/>
          </a:p>
        </p:txBody>
      </p:sp>
      <p:sp>
        <p:nvSpPr>
          <p:cNvPr id="44068" name="AutoShape 86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18</a:t>
            </a:r>
            <a:endParaRPr lang="en-US" altLang="ko-KR" sz="1800"/>
          </a:p>
        </p:txBody>
      </p:sp>
      <p:sp>
        <p:nvSpPr>
          <p:cNvPr id="44069" name="AutoShape 87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38</a:t>
            </a:r>
            <a:endParaRPr lang="en-US" altLang="ko-KR" sz="1800"/>
          </a:p>
        </p:txBody>
      </p:sp>
      <p:sp>
        <p:nvSpPr>
          <p:cNvPr id="44070" name="AutoShape 88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19</a:t>
            </a:r>
            <a:endParaRPr lang="en-US" altLang="ko-KR" sz="1800"/>
          </a:p>
        </p:txBody>
      </p:sp>
      <p:sp>
        <p:nvSpPr>
          <p:cNvPr id="44071" name="AutoShape 89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39</a:t>
            </a:r>
            <a:endParaRPr lang="en-US" altLang="ko-KR" sz="1800"/>
          </a:p>
        </p:txBody>
      </p:sp>
      <p:sp>
        <p:nvSpPr>
          <p:cNvPr id="44072" name="AutoShape 90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16426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20</a:t>
            </a:r>
            <a:endParaRPr lang="en-US" altLang="ko-KR" sz="1800"/>
          </a:p>
        </p:txBody>
      </p:sp>
      <p:sp>
        <p:nvSpPr>
          <p:cNvPr id="44073" name="AutoShape 91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40</a:t>
            </a:r>
            <a:endParaRPr lang="en-US" altLang="ko-KR" sz="1800"/>
          </a:p>
        </p:txBody>
      </p:sp>
      <p:sp>
        <p:nvSpPr>
          <p:cNvPr id="44074" name="AutoShape 92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/>
              <a:t>41</a:t>
            </a:r>
            <a:endParaRPr lang="en-US" altLang="ko-KR" sz="1800"/>
          </a:p>
        </p:txBody>
      </p:sp>
      <p:sp>
        <p:nvSpPr>
          <p:cNvPr id="44075" name="AutoShape 93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FFFF00"/>
                </a:solidFill>
              </a:rPr>
              <a:t>42</a:t>
            </a:r>
            <a:endParaRPr lang="en-US" altLang="ko-KR" sz="1800">
              <a:solidFill>
                <a:srgbClr val="FFFF00"/>
              </a:solidFill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0" y="44624"/>
            <a:ext cx="12192000" cy="6048672"/>
            <a:chOff x="0" y="44624"/>
            <a:chExt cx="12192000" cy="6048672"/>
          </a:xfrm>
        </p:grpSpPr>
        <p:grpSp>
          <p:nvGrpSpPr>
            <p:cNvPr id="139" name="그룹 138"/>
            <p:cNvGrpSpPr/>
            <p:nvPr/>
          </p:nvGrpSpPr>
          <p:grpSpPr>
            <a:xfrm>
              <a:off x="695400" y="117326"/>
              <a:ext cx="11089232" cy="5831954"/>
              <a:chOff x="695400" y="117326"/>
              <a:chExt cx="11089232" cy="5831954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675247" y="117326"/>
                <a:ext cx="10109385" cy="287338"/>
                <a:chOff x="1675247" y="117326"/>
                <a:chExt cx="10109385" cy="287338"/>
              </a:xfrm>
            </p:grpSpPr>
            <p:pic>
              <p:nvPicPr>
                <p:cNvPr id="211" name="Picture 15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03471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4756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9890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5222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0753" y="191814"/>
                  <a:ext cx="31117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14466" y="191815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2427" y="191814"/>
                  <a:ext cx="30959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6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8085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6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0173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6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2261" y="191815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6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51" y="188640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184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4753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0559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4502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26486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6035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7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989" y="194569"/>
                  <a:ext cx="30959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7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61078" y="194569"/>
                  <a:ext cx="309591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7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91578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17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53" y="194569"/>
                  <a:ext cx="31117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5247" y="117326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4" name="그룹 14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5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140" name="직선 연결선 139"/>
            <p:cNvCxnSpPr/>
            <p:nvPr/>
          </p:nvCxnSpPr>
          <p:spPr>
            <a:xfrm>
              <a:off x="0" y="548680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0" y="6093296"/>
              <a:ext cx="1219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95" y="44624"/>
              <a:ext cx="971550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BE883DE-C521-488F-B290-A9EFBE5374AC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1764</Words>
  <Application>Microsoft Office PowerPoint</Application>
  <PresentationFormat>와이드스크린</PresentationFormat>
  <Paragraphs>1764</Paragraphs>
  <Slides>42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7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16</cp:revision>
  <dcterms:modified xsi:type="dcterms:W3CDTF">2020-03-06T08:30:32Z</dcterms:modified>
</cp:coreProperties>
</file>