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251" autoAdjust="0"/>
  </p:normalViewPr>
  <p:slideViewPr>
    <p:cSldViewPr>
      <p:cViewPr varScale="1">
        <p:scale>
          <a:sx n="39" d="100"/>
          <a:sy n="39" d="100"/>
        </p:scale>
        <p:origin x="54" y="5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01ADE-92F6-45C7-85BC-B654B5E708E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806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82E84B-10B8-4A5F-AF86-5113545283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416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5B135-98C1-4C3C-B1FA-7B61AEC12B6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9802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F4DAE-9970-4923-BD24-A7208EF0F65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337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D0F99-2270-4809-A207-0ECEC604CCF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248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8303BB-387A-45B4-96B2-1577FD6BCD4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8016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9FBA04-4381-46AB-8579-AF5EB8FEACE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588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F33EF-95EF-485B-BC97-92957657618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48259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00E1C9-8FA5-4D19-B9B7-FDE3D791CFD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550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5914A-D84B-47CA-8D84-C2180168A4A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4485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3D076-7B3C-4972-AE9B-797F71A96D3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4730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2A0780-446F-4B0C-AA77-4CCA21150B8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0046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1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2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4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5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6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7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3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4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5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6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7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99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0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1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2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3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4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5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6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7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26&#50640;&#49828;&#44180;/&#50640;&#49828;&#44180;.pptx" TargetMode="External"/><Relationship Id="rId21" Type="http://schemas.openxmlformats.org/officeDocument/2006/relationships/image" Target="../media/image2.png"/><Relationship Id="rId42" Type="http://schemas.openxmlformats.org/officeDocument/2006/relationships/image" Target="../media/image13.png"/><Relationship Id="rId63" Type="http://schemas.openxmlformats.org/officeDocument/2006/relationships/hyperlink" Target="&#50676;&#50773;&#44592;&#49345;21&#51109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../&#49888;&#50557;PPT/47%20&#44256;&#47536;&#46020;&#54980;&#49436;/&#44256;&#47536;&#46020;&#54980;&#49436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hyperlink" Target="../21&#51204;&#46020;&#49436;/&#51204;&#4602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&#50676;&#50773;&#44592;&#49345;16&#51109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42%20&#45572;&#44032;&#48373;&#51020;/&#45572;&#44032;&#48373;&#51020;.pptx" TargetMode="External"/><Relationship Id="rId5" Type="http://schemas.openxmlformats.org/officeDocument/2006/relationships/slide" Target="slide4.xml"/><Relationship Id="rId95" Type="http://schemas.openxmlformats.org/officeDocument/2006/relationships/hyperlink" Target="../15&#50640;&#49828;&#46972;/&#50640;&#49828;&#46972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&#50676;&#50773;&#44592;&#49345;11&#51109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37&#54617;&#44060;/&#54617;&#44060;.pptx" TargetMode="External"/><Relationship Id="rId85" Type="http://schemas.openxmlformats.org/officeDocument/2006/relationships/hyperlink" Target="../10&#49324;&#47924;&#50648;&#54616;/&#49324;&#47924;&#50648;&#54616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2" Type="http://schemas.openxmlformats.org/officeDocument/2006/relationships/image" Target="../media/image88.png"/><Relationship Id="rId12" Type="http://schemas.openxmlformats.org/officeDocument/2006/relationships/slide" Target="slide12.xml"/><Relationship Id="rId33" Type="http://schemas.openxmlformats.org/officeDocument/2006/relationships/hyperlink" Target="&#50676;&#50773;&#44592;&#49345;06&#51109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32&#50836;&#45208;/&#50836;&#45208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05&#49888;&#47749;&#44592;/&#49888;&#47749;&#44592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../../&#49888;&#50557;PPT/48%20&#44040;&#46972;&#46356;&#50500;&#49436;/&#44040;&#46972;&#46356;&#50500;&#49436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5.xml"/><Relationship Id="rId23" Type="http://schemas.openxmlformats.org/officeDocument/2006/relationships/hyperlink" Target="&#50676;&#50773;&#44592;&#49345;01&#51109;.pptx" TargetMode="External"/><Relationship Id="rId119" Type="http://schemas.openxmlformats.org/officeDocument/2006/relationships/hyperlink" Target="../27&#45796;&#45768;&#50648;/&#45796;&#45768;&#50648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&#50676;&#50773;&#44592;&#49345;22&#51109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43%20&#50836;&#54620;&#48373;&#51020;/&#50836;&#54620;&#48373;&#51020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22&#50500;&#44032;/&#50500;&#44032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&#50676;&#50773;&#44592;&#49345;17&#51109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16&#45712;&#54756;&#48120;&#50556;/&#45712;&#54756;&#48120;&#50556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38&#49828;&#44032;&#47028;/&#49828;&#44032;&#47028;.pptx" TargetMode="External"/><Relationship Id="rId7" Type="http://schemas.openxmlformats.org/officeDocument/2006/relationships/slide" Target="slide6.xml"/><Relationship Id="rId71" Type="http://schemas.openxmlformats.org/officeDocument/2006/relationships/hyperlink" Target="../03&#47112;&#50948;&#44592;/&#47112;&#50948;&#44592;.pptx" TargetMode="External"/><Relationship Id="rId92" Type="http://schemas.openxmlformats.org/officeDocument/2006/relationships/image" Target="../media/image38.png"/><Relationship Id="rId162" Type="http://schemas.openxmlformats.org/officeDocument/2006/relationships/image" Target="../media/image73.png"/><Relationship Id="rId183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4&#51109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&#50676;&#50773;&#44592;&#49345;12&#51109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12&#50676;&#50773;&#44592;&#54616;/&#50676;&#50773;&#44592;&#54616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25&#50696;&#47112;&#48120;&#50556;&#50528;&#44032;/&#50696;&#47112;&#48120;&#50556;&#50528;&#44032;.pptx" TargetMode="External"/><Relationship Id="rId131" Type="http://schemas.openxmlformats.org/officeDocument/2006/relationships/hyperlink" Target="../33&#48120;&#44032;/&#48120;&#44032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../&#49888;&#50557;PPT/46%20&#44256;&#47536;&#46020;&#51204;&#49436;/&#44256;&#47536;&#46020;&#51204;&#49436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&#50676;&#50773;&#44592;&#49345;20&#51109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73" Type="http://schemas.openxmlformats.org/officeDocument/2006/relationships/hyperlink" Target="../../&#49888;&#50557;PPT/54%20&#46356;&#47784;&#45936;&#51204;&#49436;/&#46356;&#47784;&#45936;&#51204;&#49436;.pptx" TargetMode="External"/><Relationship Id="rId194" Type="http://schemas.openxmlformats.org/officeDocument/2006/relationships/image" Target="../media/image89.png"/><Relationship Id="rId199" Type="http://schemas.openxmlformats.org/officeDocument/2006/relationships/image" Target="../media/image109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&#50676;&#50773;&#44592;&#49345;07&#51109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06&#50668;&#54840;&#49688;&#50500;/&#50668;&#54840;&#49688;&#50500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20&#51104;&#50616;/&#51104;&#50616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41%20&#47560;&#44032;&#48373;&#51020;/&#47560;&#44032;&#48373;&#51020;.pptx" TargetMode="External"/><Relationship Id="rId168" Type="http://schemas.openxmlformats.org/officeDocument/2006/relationships/image" Target="../media/image76.png"/><Relationship Id="rId8" Type="http://schemas.openxmlformats.org/officeDocument/2006/relationships/slide" Target="slide7.xml"/><Relationship Id="rId51" Type="http://schemas.openxmlformats.org/officeDocument/2006/relationships/hyperlink" Target="&#50676;&#50773;&#44592;&#49345;15&#51109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28&#54840;&#49464;&#50500;/&#54840;&#49464;&#50500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../../&#49888;&#50557;PPT/49%20&#50640;&#48288;&#49548;&#49436;/&#50640;&#48288;&#49548;&#49436;.pptx" TargetMode="External"/><Relationship Id="rId184" Type="http://schemas.openxmlformats.org/officeDocument/2006/relationships/image" Target="../media/image84.png"/><Relationship Id="rId189" Type="http://schemas.openxmlformats.org/officeDocument/2006/relationships/hyperlink" Target="../../&#49888;&#50557;PPT/62%20&#50836;&#54620;&#51068;&#49436;/&#50836;&#54620;&#51068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49345;02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02&#52636;&#50528;&#44413;&#44592;/&#52636;&#50528;&#44413;&#44592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36&#49828;&#48148;&#45264;/&#49828;&#48148;&#45264;.pptx" TargetMode="External"/><Relationship Id="rId158" Type="http://schemas.openxmlformats.org/officeDocument/2006/relationships/image" Target="../media/image71.png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hyperlink" Target="&#50676;&#50773;&#44592;&#49345;10&#51109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23&#51060;&#49324;&#50556;/&#51060;&#49324;&#5055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44%20&#49324;&#46020;&#54665;&#51204;/&#49324;&#46020;&#54665;&#51204;.pptx" TargetMode="External"/><Relationship Id="rId174" Type="http://schemas.openxmlformats.org/officeDocument/2006/relationships/image" Target="../media/image79.png"/><Relationship Id="rId179" Type="http://schemas.openxmlformats.org/officeDocument/2006/relationships/hyperlink" Target="../../&#49888;&#50557;PPT/57%20&#48716;&#47112;&#47788;&#49436;/&#48716;&#47112;&#47788;&#49436;1&#51109;.pptx" TargetMode="External"/><Relationship Id="rId195" Type="http://schemas.openxmlformats.org/officeDocument/2006/relationships/hyperlink" Target="../../&#49888;&#50557;PPT/65%20&#50976;&#45796;&#49436;/&#50976;&#45796;&#49436;1&#51109;.pptx" TargetMode="External"/><Relationship Id="rId190" Type="http://schemas.openxmlformats.org/officeDocument/2006/relationships/image" Target="../media/image87.png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&#50676;&#50773;&#44592;&#49345;18&#51109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31&#50724;&#48148;&#45852;/&#50724;&#48148;&#45852;1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49345;05&#51109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17&#50640;&#49828;&#45908;/&#50640;&#49828;&#45908;.pptx" TargetMode="External"/><Relationship Id="rId101" Type="http://schemas.openxmlformats.org/officeDocument/2006/relationships/hyperlink" Target="../18&#50853;&#44592;/&#50853;&#44592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39&#47568;&#46972;&#44592;/&#47568;&#46972;&#44592;.pptx" TargetMode="External"/><Relationship Id="rId148" Type="http://schemas.openxmlformats.org/officeDocument/2006/relationships/image" Target="../media/image66.png"/><Relationship Id="rId164" Type="http://schemas.openxmlformats.org/officeDocument/2006/relationships/image" Target="../media/image74.png"/><Relationship Id="rId16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5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6" Type="http://schemas.openxmlformats.org/officeDocument/2006/relationships/image" Target="../media/image5.png"/><Relationship Id="rId47" Type="http://schemas.openxmlformats.org/officeDocument/2006/relationships/hyperlink" Target="&#50676;&#50773;&#44592;&#49345;13&#51109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11&#50676;&#50773;&#44592;&#49345;/&#50676;&#50773;&#44592;&#49345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34&#45208;&#54996;/&#45208;&#5499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../../&#49888;&#50557;PPT/55%20&#46356;&#47784;&#45936;&#54980;&#49436;/&#46356;&#47784;&#45936;&#54980;&#49436;.pptx" TargetMode="External"/><Relationship Id="rId196" Type="http://schemas.openxmlformats.org/officeDocument/2006/relationships/image" Target="../media/image90.png"/><Relationship Id="rId16" Type="http://schemas.openxmlformats.org/officeDocument/2006/relationships/slide" Target="slide16.xml"/><Relationship Id="rId37" Type="http://schemas.openxmlformats.org/officeDocument/2006/relationships/hyperlink" Target="&#50676;&#50773;&#44592;&#49345;08&#51109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07&#49324;&#49324;&#44592;/&#49324;&#49324;&#44592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29&#50836;&#50648;/&#50836;&#50648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../../&#49888;&#50557;PPT/50%20&#48716;&#47549;&#48372;&#49436;/&#48716;&#47549;&#48372;&#49436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50676;&#50773;&#44592;&#49345;03&#51109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&#52285;&#49464;&#44592;.pptx" TargetMode="External"/><Relationship Id="rId113" Type="http://schemas.openxmlformats.org/officeDocument/2006/relationships/hyperlink" Target="../24&#50696;&#47112;&#48120;&#50556;/&#50696;&#47112;&#48120;&#5055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../&#49888;&#50557;PPT/45%20&#47196;&#47560;&#49436;/&#47196;&#47560;&#49436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&#50676;&#50773;&#44592;&#49345;19&#51109;.pptx" TargetMode="External"/><Relationship Id="rId103" Type="http://schemas.openxmlformats.org/officeDocument/2006/relationships/hyperlink" Target="../19&#49884;&#54200;/&#49884;&#5420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13&#50669;&#45824;&#49345;/&#50669;&#45824;&#49345;.pptx" TargetMode="External"/><Relationship Id="rId145" Type="http://schemas.openxmlformats.org/officeDocument/2006/relationships/hyperlink" Target="../../&#49888;&#50557;PPT/40%20&#47560;&#53468;&#48373;&#51020;/&#47560;&#53468;&#48373;&#51020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6.png"/><Relationship Id="rId49" Type="http://schemas.openxmlformats.org/officeDocument/2006/relationships/hyperlink" Target="&#50676;&#50773;&#44592;&#49345;14&#51109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08&#47355;&#44592;/&#47355;&#44592;.pptx" TargetMode="External"/><Relationship Id="rId135" Type="http://schemas.openxmlformats.org/officeDocument/2006/relationships/hyperlink" Target="../35&#54616;&#48149;&#44397;/&#54616;&#48149;&#44397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../../&#49888;&#50557;PPT/56%20&#46356;&#46020;&#49436;/&#46356;&#46020;&#49436;.pptx" TargetMode="External"/><Relationship Id="rId198" Type="http://schemas.openxmlformats.org/officeDocument/2006/relationships/image" Target="../media/image91.png"/><Relationship Id="rId18" Type="http://schemas.openxmlformats.org/officeDocument/2006/relationships/slide" Target="slide18.xml"/><Relationship Id="rId39" Type="http://schemas.openxmlformats.org/officeDocument/2006/relationships/hyperlink" Target="&#50676;&#50773;&#44592;&#49345;09&#51109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30&#50500;&#47784;&#49828;/&#50500;&#47784;&#49828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../../&#49888;&#50557;PPT/51%20&#44264;&#47196;&#49352;&#49436;/&#44264;&#47196;&#49352;&#49436;.pptx" TargetMode="External"/><Relationship Id="rId188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pic>
        <p:nvPicPr>
          <p:cNvPr id="2070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5" name="직선 연결선 20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직선 연결선 20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9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4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8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2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6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0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4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8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2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6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0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4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8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2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06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0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4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78" name="그림 1">
            <a:hlinkClick r:id="rId20" action="ppaction://hlinkpres?slideindex=1&amp;slidetitle=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그룹 113"/>
          <p:cNvGrpSpPr/>
          <p:nvPr/>
        </p:nvGrpSpPr>
        <p:grpSpPr>
          <a:xfrm>
            <a:off x="246331" y="44450"/>
            <a:ext cx="11178261" cy="5904830"/>
            <a:chOff x="246331" y="44450"/>
            <a:chExt cx="11178261" cy="5904830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16" name="그룹 11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84" name="Picture 189" descr="0">
                <a:hlinkClick r:id="rId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190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191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192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193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194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195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6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7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8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0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0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0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0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0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0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7" name="그룹 11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18" name="그림 8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8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8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8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8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9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9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9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9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9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9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0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0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0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0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0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0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1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1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1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1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1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1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2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2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2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2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3" name="직선 연결선 2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직선 연결선 2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</TotalTime>
  <Words>324</Words>
  <Application>Microsoft Office PowerPoint</Application>
  <PresentationFormat>와이드스크린</PresentationFormat>
  <Paragraphs>324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열왕기상05장</dc:title>
  <dc:creator>김창운</dc:creator>
  <cp:lastModifiedBy>kim ch w</cp:lastModifiedBy>
  <cp:revision>76</cp:revision>
  <dcterms:created xsi:type="dcterms:W3CDTF">2011-04-23T03:18:12Z</dcterms:created>
  <dcterms:modified xsi:type="dcterms:W3CDTF">2019-07-05T00:28:50Z</dcterms:modified>
</cp:coreProperties>
</file>