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09" autoAdjust="0"/>
    <p:restoredTop sz="94251" autoAdjust="0"/>
  </p:normalViewPr>
  <p:slideViewPr>
    <p:cSldViewPr>
      <p:cViewPr varScale="1">
        <p:scale>
          <a:sx n="38" d="100"/>
          <a:sy n="38" d="100"/>
        </p:scale>
        <p:origin x="78" y="6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D2FDF6-F032-40BC-8A87-8995F8A2EA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303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E47C5-406C-4F71-AF83-BDBB2EA89F2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25028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D1741-F059-4E7C-AE19-30661966BD8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634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AD5A57-8D35-400F-9CDA-1EE567EECA4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947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8A3F3-6995-4C68-B86B-4980D536206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057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119CF-F2F5-4FEA-89F8-B3A648AF47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478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0A81B-1983-4A0D-AD76-03CACEE8679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383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29426-B1BD-43DE-BA0E-D1162B7EC7E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1450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4D0FF-2D94-4683-B7B9-A2C4098CD51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1373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C994F0-58D1-4338-A154-356DB9637C4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162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7DCD23-1AAD-47B7-85F9-8A7AAF54F06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435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D966BF-82A9-4B7B-B781-90EBC2D2FAE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380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19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1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20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2.png"/><Relationship Id="rId26" Type="http://schemas.openxmlformats.org/officeDocument/2006/relationships/slide" Target="slide1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2" name="AutoShape 145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3" name="AutoShape 14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1" name="직선 연결선 22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직선 연결선 22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3" name="AutoShape 3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4" name="AutoShape 3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5" name="AutoShape 3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6" name="AutoShape 3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7" name="AutoShape 39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4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42900" y="44450"/>
            <a:ext cx="11081692" cy="5905573"/>
            <a:chOff x="342900" y="44450"/>
            <a:chExt cx="1108169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70123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1156</Words>
  <Application>Microsoft Office PowerPoint</Application>
  <PresentationFormat>와이드스크린</PresentationFormat>
  <Paragraphs>1156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2019-07-06T09:03:31Z</dcterms:modified>
</cp:coreProperties>
</file>