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8" autoAdjust="0"/>
    <p:restoredTop sz="94251" autoAdjust="0"/>
  </p:normalViewPr>
  <p:slideViewPr>
    <p:cSldViewPr>
      <p:cViewPr varScale="1">
        <p:scale>
          <a:sx n="43" d="100"/>
          <a:sy n="43" d="100"/>
        </p:scale>
        <p:origin x="54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DCD01-B6E6-41EC-98D0-609C0D9DF4F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845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31E3F8-E7C8-4147-BBFC-FCC0F0CCF6F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119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49341D-CAA2-4F72-9089-6CB867A78E6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421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BEB306-F98F-417B-8B91-8289345E3AF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281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DB32D-B8DA-4A07-B57B-C2F614D0E96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0667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D35E3E-30FB-4276-AC41-8CC6281D653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9431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ACF32-C32E-4004-8E91-E2F57FB7BE4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969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FBC62-DB2D-428E-A9F3-EB8AA3F308B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152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D1B63-EC4C-497B-851D-E52F6469862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8080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6CCD9-BE05-4134-807E-68158EABB28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076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EC651-F9A9-4FD6-B7AF-B0DD29B7246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43133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AD31B7-30BB-4A90-8721-B3287F9EE83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565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4&#51109;.pptx" TargetMode="External"/><Relationship Id="rId21" Type="http://schemas.openxmlformats.org/officeDocument/2006/relationships/hyperlink" Target="&#51060;&#49324;&#50556;05&#51109;.pptx" TargetMode="External"/><Relationship Id="rId63" Type="http://schemas.openxmlformats.org/officeDocument/2006/relationships/hyperlink" Target="&#51060;&#49324;&#50556;26&#51109;.pptx" TargetMode="External"/><Relationship Id="rId159" Type="http://schemas.openxmlformats.org/officeDocument/2006/relationships/hyperlink" Target="../09&#49324;&#47924;&#50648;&#49345;/&#49324;&#47924;&#50648;&#49345;.pptx" TargetMode="External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5" Type="http://schemas.openxmlformats.org/officeDocument/2006/relationships/slide" Target="slide4.xml"/><Relationship Id="rId95" Type="http://schemas.openxmlformats.org/officeDocument/2006/relationships/hyperlink" Target="&#51060;&#49324;&#50556;46&#51109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20&#51104;&#50616;/&#51104;&#50616;.pptx" TargetMode="External"/><Relationship Id="rId216" Type="http://schemas.openxmlformats.org/officeDocument/2006/relationships/image" Target="../media/image106.png"/><Relationship Id="rId237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43" Type="http://schemas.openxmlformats.org/officeDocument/2006/relationships/hyperlink" Target="&#51060;&#49324;&#50556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&#51060;&#49324;&#50556;65&#51109;.pptx" TargetMode="External"/><Relationship Id="rId85" Type="http://schemas.openxmlformats.org/officeDocument/2006/relationships/hyperlink" Target="&#51060;&#49324;&#50556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15&#50640;&#49828;&#46972;/&#50640;&#49828;&#4697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22.png"/><Relationship Id="rId269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image" Target="../media/image4.png"/><Relationship Id="rId33" Type="http://schemas.openxmlformats.org/officeDocument/2006/relationships/hyperlink" Target="&#51060;&#49324;&#50556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&#51060;&#49324;&#50556;60&#51109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1060;&#49324;&#50556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10&#49324;&#47924;&#50648;&#54616;/&#49324;&#47924;&#50648;&#5461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59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hyperlink" Target="&#51060;&#49324;&#50556;06&#51109;.pptx" TargetMode="External"/><Relationship Id="rId119" Type="http://schemas.openxmlformats.org/officeDocument/2006/relationships/hyperlink" Target="&#51060;&#49324;&#50556;55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20.png"/><Relationship Id="rId65" Type="http://schemas.openxmlformats.org/officeDocument/2006/relationships/hyperlink" Target="&#51060;&#49324;&#50556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05&#49888;&#47749;&#44592;/&#49888;&#47749;&#44592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26&#50640;&#49828;&#44180;/&#50640;&#49828;&#44180;.pptx" TargetMode="External"/><Relationship Id="rId207" Type="http://schemas.openxmlformats.org/officeDocument/2006/relationships/hyperlink" Target="../33&#48120;&#44032;/&#48120;&#44032;.pptx" TargetMode="External"/><Relationship Id="rId228" Type="http://schemas.openxmlformats.org/officeDocument/2006/relationships/image" Target="../media/image112.png"/><Relationship Id="rId249" Type="http://schemas.openxmlformats.org/officeDocument/2006/relationships/hyperlink" Target="../../&#49888;&#50557;PPT/54%20&#46356;&#47784;&#45936;&#51204;&#49436;/&#46356;&#47784;&#45936;&#51204;&#49436;.pptx" TargetMode="External"/><Relationship Id="rId13" Type="http://schemas.openxmlformats.org/officeDocument/2006/relationships/hyperlink" Target="&#51060;&#49324;&#50556;01&#51109;.pptx" TargetMode="External"/><Relationship Id="rId109" Type="http://schemas.openxmlformats.org/officeDocument/2006/relationships/hyperlink" Target="&#51060;&#49324;&#50556;50&#51109;.pptx" TargetMode="External"/><Relationship Id="rId260" Type="http://schemas.openxmlformats.org/officeDocument/2006/relationships/image" Target="../media/image128.png"/><Relationship Id="rId34" Type="http://schemas.openxmlformats.org/officeDocument/2006/relationships/image" Target="../media/image15.png"/><Relationship Id="rId55" Type="http://schemas.openxmlformats.org/officeDocument/2006/relationships/hyperlink" Target="&#51060;&#49324;&#50556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1060;&#49324;&#50556;45&#51109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&#51060;&#49324;&#50556;66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21&#51204;&#46020;&#49436;/&#51204;&#46020;&#49436;.pptx" TargetMode="External"/><Relationship Id="rId218" Type="http://schemas.openxmlformats.org/officeDocument/2006/relationships/image" Target="../media/image107.png"/><Relationship Id="rId239" Type="http://schemas.openxmlformats.org/officeDocument/2006/relationships/hyperlink" Target="../../&#49888;&#50557;PPT/49%20&#50640;&#48288;&#49548;&#49436;/&#50640;&#48288;&#49548;&#49436;.pptx" TargetMode="External"/><Relationship Id="rId250" Type="http://schemas.openxmlformats.org/officeDocument/2006/relationships/image" Target="../media/image123.png"/><Relationship Id="rId271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image" Target="../media/image10.png"/><Relationship Id="rId45" Type="http://schemas.openxmlformats.org/officeDocument/2006/relationships/hyperlink" Target="&#51060;&#49324;&#50556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1060;&#49324;&#50556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&#51060;&#49324;&#50556;61&#51109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16&#45712;&#54756;&#48120;&#50556;/&#45712;&#54756;&#48120;&#50556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229" Type="http://schemas.openxmlformats.org/officeDocument/2006/relationships/hyperlink" Target="../../&#49888;&#50557;PPT/44%20&#49324;&#46020;&#54665;&#51204;/&#49324;&#46020;&#54665;&#51204;.pptx" TargetMode="External"/><Relationship Id="rId240" Type="http://schemas.openxmlformats.org/officeDocument/2006/relationships/image" Target="../media/image118.png"/><Relationship Id="rId261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image" Target="../media/image5.png"/><Relationship Id="rId35" Type="http://schemas.openxmlformats.org/officeDocument/2006/relationships/hyperlink" Target="&#51060;&#49324;&#50556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1060;&#49324;&#50556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51060;&#49324;&#50556;56&#51109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12&#50676;&#50773;&#44592;&#54616;/&#50676;&#50773;&#44592;&#54616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39&#47568;&#46972;&#44592;/&#47568;&#46972;&#44592;.pptx" TargetMode="External"/><Relationship Id="rId230" Type="http://schemas.openxmlformats.org/officeDocument/2006/relationships/image" Target="../media/image113.png"/><Relationship Id="rId251" Type="http://schemas.openxmlformats.org/officeDocument/2006/relationships/hyperlink" Target="../../&#49888;&#50557;PPT/55%20&#46356;&#47784;&#45936;&#54980;&#49436;/&#46356;&#47784;&#45936;&#54980;&#49436;.pptx" TargetMode="External"/><Relationship Id="rId25" Type="http://schemas.openxmlformats.org/officeDocument/2006/relationships/hyperlink" Target="&#51060;&#49324;&#50556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1060;&#49324;&#50556;29&#51109;.pptx" TargetMode="External"/><Relationship Id="rId272" Type="http://schemas.openxmlformats.org/officeDocument/2006/relationships/image" Target="../media/image134.png"/><Relationship Id="rId88" Type="http://schemas.openxmlformats.org/officeDocument/2006/relationships/image" Target="../media/image42.png"/><Relationship Id="rId111" Type="http://schemas.openxmlformats.org/officeDocument/2006/relationships/hyperlink" Target="&#51060;&#49324;&#50556;51&#51109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06&#50668;&#54840;&#49688;&#50500;/&#50668;&#54840;&#49688;&#50500;.pptx" TargetMode="External"/><Relationship Id="rId174" Type="http://schemas.openxmlformats.org/officeDocument/2006/relationships/image" Target="../media/image85.png"/><Relationship Id="rId195" Type="http://schemas.openxmlformats.org/officeDocument/2006/relationships/hyperlink" Target="../27&#45796;&#45768;&#50648;/&#45796;&#45768;&#50648;.pptx" TargetMode="External"/><Relationship Id="rId209" Type="http://schemas.openxmlformats.org/officeDocument/2006/relationships/hyperlink" Target="../34&#45208;&#54996;/&#45208;&#54996;.pptx" TargetMode="External"/><Relationship Id="rId220" Type="http://schemas.openxmlformats.org/officeDocument/2006/relationships/image" Target="../media/image108.png"/><Relationship Id="rId241" Type="http://schemas.openxmlformats.org/officeDocument/2006/relationships/hyperlink" Target="../../&#49888;&#50557;PPT/50%20&#48716;&#47549;&#48372;&#49436;/&#48716;&#47549;&#48372;&#49436;.pptx" TargetMode="External"/><Relationship Id="rId15" Type="http://schemas.openxmlformats.org/officeDocument/2006/relationships/hyperlink" Target="&#51060;&#49324;&#50556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1060;&#49324;&#50556;23&#51109;.pptx" TargetMode="External"/><Relationship Id="rId262" Type="http://schemas.openxmlformats.org/officeDocument/2006/relationships/image" Target="../media/image129.png"/><Relationship Id="rId78" Type="http://schemas.openxmlformats.org/officeDocument/2006/relationships/image" Target="../media/image37.png"/><Relationship Id="rId99" Type="http://schemas.openxmlformats.org/officeDocument/2006/relationships/hyperlink" Target="&#51060;&#49324;&#50556;44&#51109;.pptx" TargetMode="External"/><Relationship Id="rId101" Type="http://schemas.openxmlformats.org/officeDocument/2006/relationships/hyperlink" Target="&#51060;&#49324;&#50556;43&#51109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02&#52636;&#50528;&#44413;&#44592;/&#52636;&#50528;&#44413;&#44592;.pptx" TargetMode="External"/><Relationship Id="rId164" Type="http://schemas.openxmlformats.org/officeDocument/2006/relationships/image" Target="../media/image80.png"/><Relationship Id="rId185" Type="http://schemas.openxmlformats.org/officeDocument/2006/relationships/hyperlink" Target="../22&#50500;&#44032;/&#50500;&#44032;.pptx" TargetMode="External"/><Relationship Id="rId9" Type="http://schemas.openxmlformats.org/officeDocument/2006/relationships/image" Target="../media/image2.png"/><Relationship Id="rId210" Type="http://schemas.openxmlformats.org/officeDocument/2006/relationships/image" Target="../media/image103.png"/><Relationship Id="rId26" Type="http://schemas.openxmlformats.org/officeDocument/2006/relationships/image" Target="../media/image11.png"/><Relationship Id="rId231" Type="http://schemas.openxmlformats.org/officeDocument/2006/relationships/hyperlink" Target="../../&#49888;&#50557;PPT/45%20&#47196;&#47560;&#49436;/&#47196;&#47560;&#49436;.pptx" TargetMode="External"/><Relationship Id="rId252" Type="http://schemas.openxmlformats.org/officeDocument/2006/relationships/image" Target="../media/image124.png"/><Relationship Id="rId273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060;&#49324;&#50556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1060;&#49324;&#50556;49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&#51060;&#49324;&#50556;62&#51109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40%20&#47560;&#53468;&#48373;&#51020;/&#47560;&#53468;&#48373;&#51020;.pptx" TargetMode="External"/><Relationship Id="rId242" Type="http://schemas.openxmlformats.org/officeDocument/2006/relationships/image" Target="../media/image119.png"/><Relationship Id="rId263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1060;&#49324;&#50556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1060;&#49324;&#50556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&#51060;&#49324;&#50556;57&#51109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11&#50676;&#50773;&#44592;&#49345;/&#50676;&#50773;&#44592;&#49345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35&#54616;&#48149;&#44397;/&#54616;&#48149;&#44397;.pptx" TargetMode="External"/><Relationship Id="rId232" Type="http://schemas.openxmlformats.org/officeDocument/2006/relationships/image" Target="../media/image114.png"/><Relationship Id="rId253" Type="http://schemas.openxmlformats.org/officeDocument/2006/relationships/hyperlink" Target="../../&#49888;&#50557;PPT/56%20&#46356;&#46020;&#49436;/&#46356;&#46020;&#49436;.pptx" TargetMode="External"/><Relationship Id="rId274" Type="http://schemas.openxmlformats.org/officeDocument/2006/relationships/image" Target="../media/image135.png"/><Relationship Id="rId27" Type="http://schemas.openxmlformats.org/officeDocument/2006/relationships/hyperlink" Target="&#51060;&#49324;&#50556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1060;&#49324;&#50556;30&#51109;.pptx" TargetMode="External"/><Relationship Id="rId113" Type="http://schemas.openxmlformats.org/officeDocument/2006/relationships/hyperlink" Target="&#51060;&#49324;&#50556;52&#51109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07&#49324;&#49324;&#44592;/&#49324;&#49324;&#44592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28&#54840;&#49464;&#50500;/&#54840;&#49464;&#50500;.pptx" TargetMode="External"/><Relationship Id="rId201" Type="http://schemas.openxmlformats.org/officeDocument/2006/relationships/hyperlink" Target="../30&#50500;&#47784;&#49828;/&#50500;&#47784;&#49828;.pptx" TargetMode="External"/><Relationship Id="rId222" Type="http://schemas.openxmlformats.org/officeDocument/2006/relationships/image" Target="../media/image109.png"/><Relationship Id="rId243" Type="http://schemas.openxmlformats.org/officeDocument/2006/relationships/hyperlink" Target="../../&#49888;&#50557;PPT/51%20&#44264;&#47196;&#49352;&#49436;/&#44264;&#47196;&#49352;&#49436;.pptx" TargetMode="External"/><Relationship Id="rId264" Type="http://schemas.openxmlformats.org/officeDocument/2006/relationships/image" Target="../media/image130.png"/><Relationship Id="rId17" Type="http://schemas.openxmlformats.org/officeDocument/2006/relationships/hyperlink" Target="&#51060;&#49324;&#50556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1060;&#49324;&#50556;24&#51109;.pptx" TargetMode="External"/><Relationship Id="rId103" Type="http://schemas.openxmlformats.org/officeDocument/2006/relationships/hyperlink" Target="&#51060;&#49324;&#50556;42&#51109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1060;&#49324;&#50556;48&#51109;.pptx" TargetMode="External"/><Relationship Id="rId145" Type="http://schemas.openxmlformats.org/officeDocument/2006/relationships/hyperlink" Target="&#52285;&#49464;&#44592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23&#51060;&#49324;&#50556;/&#51060;&#49324;&#5055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33" Type="http://schemas.openxmlformats.org/officeDocument/2006/relationships/hyperlink" Target="../../&#49888;&#50557;PPT/46%20&#44256;&#47536;&#46020;&#51204;&#49436;/&#44256;&#47536;&#46020;&#51204;&#49436;.pptx" TargetMode="External"/><Relationship Id="rId254" Type="http://schemas.openxmlformats.org/officeDocument/2006/relationships/image" Target="../media/image125.png"/><Relationship Id="rId28" Type="http://schemas.openxmlformats.org/officeDocument/2006/relationships/image" Target="../media/image12.png"/><Relationship Id="rId49" Type="http://schemas.openxmlformats.org/officeDocument/2006/relationships/hyperlink" Target="&#51060;&#49324;&#50556;19&#51109;.pptx" TargetMode="External"/><Relationship Id="rId114" Type="http://schemas.openxmlformats.org/officeDocument/2006/relationships/image" Target="../media/image55.png"/><Relationship Id="rId275" Type="http://schemas.openxmlformats.org/officeDocument/2006/relationships/image" Target="../media/image136.png"/><Relationship Id="rId60" Type="http://schemas.openxmlformats.org/officeDocument/2006/relationships/image" Target="../media/image28.png"/><Relationship Id="rId81" Type="http://schemas.openxmlformats.org/officeDocument/2006/relationships/hyperlink" Target="&#51060;&#49324;&#50556;36&#51109;.pptx" TargetMode="External"/><Relationship Id="rId135" Type="http://schemas.openxmlformats.org/officeDocument/2006/relationships/hyperlink" Target="&#51060;&#49324;&#50556;63&#51109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18&#50853;&#44592;/&#50853;&#44592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41%20&#47560;&#44032;&#48373;&#51020;/&#47560;&#44032;&#48373;&#51020;.pptx" TargetMode="External"/><Relationship Id="rId244" Type="http://schemas.openxmlformats.org/officeDocument/2006/relationships/image" Target="../media/image120.png"/><Relationship Id="rId18" Type="http://schemas.openxmlformats.org/officeDocument/2006/relationships/image" Target="../media/image7.png"/><Relationship Id="rId39" Type="http://schemas.openxmlformats.org/officeDocument/2006/relationships/hyperlink" Target="&#51060;&#49324;&#50556;14&#51109;.pptx" TargetMode="External"/><Relationship Id="rId265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51060;&#49324;&#50556;58&#51109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13&#50669;&#45824;&#49345;/&#50669;&#45824;&#49345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1060;&#49324;&#50556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36&#49828;&#48148;&#45264;/&#49828;&#48148;&#45264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1060;&#49324;&#50556;09&#51109;.pptx" TargetMode="External"/><Relationship Id="rId255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&#51060;&#49324;&#50556;53&#51109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08&#47355;&#44592;/&#47355;&#44592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1060;&#49324;&#50556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29&#50836;&#50648;/&#50836;&#50648;.pptx" TargetMode="External"/><Relationship Id="rId203" Type="http://schemas.openxmlformats.org/officeDocument/2006/relationships/hyperlink" Target="../31&#50724;&#48148;&#45852;/&#50724;&#48148;&#45852;1&#51109;.pptx" TargetMode="External"/><Relationship Id="rId19" Type="http://schemas.openxmlformats.org/officeDocument/2006/relationships/hyperlink" Target="&#51060;&#49324;&#50556;04&#51109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6" Type="http://schemas.openxmlformats.org/officeDocument/2006/relationships/image" Target="../media/image131.png"/><Relationship Id="rId30" Type="http://schemas.openxmlformats.org/officeDocument/2006/relationships/image" Target="../media/image13.png"/><Relationship Id="rId105" Type="http://schemas.openxmlformats.org/officeDocument/2006/relationships/hyperlink" Target="&#51060;&#49324;&#50556;41&#51109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03&#47112;&#50948;&#44592;/&#47112;&#50948;&#44592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1060;&#49324;&#50556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1060;&#49324;&#50556;47&#51109;.pptx" TargetMode="External"/><Relationship Id="rId189" Type="http://schemas.openxmlformats.org/officeDocument/2006/relationships/hyperlink" Target="../24&#50696;&#47112;&#48120;&#50556;/&#50696;&#47112;&#48120;&#5055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../../&#49888;&#50557;PPT/47%20&#44256;&#47536;&#46020;&#54980;&#49436;/&#44256;&#47536;&#46020;&#54980;&#49436;.pptx" TargetMode="External"/><Relationship Id="rId256" Type="http://schemas.openxmlformats.org/officeDocument/2006/relationships/image" Target="../media/image126.png"/><Relationship Id="rId116" Type="http://schemas.openxmlformats.org/officeDocument/2006/relationships/image" Target="../media/image56.png"/><Relationship Id="rId137" Type="http://schemas.openxmlformats.org/officeDocument/2006/relationships/hyperlink" Target="&#51060;&#49324;&#50556;64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1060;&#49324;&#50556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1060;&#49324;&#50556;37&#51109;.pptx" TargetMode="External"/><Relationship Id="rId179" Type="http://schemas.openxmlformats.org/officeDocument/2006/relationships/hyperlink" Target="../19&#49884;&#54200;/&#49884;&#54200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../../&#49888;&#50557;PPT/42%20&#45572;&#44032;&#48373;&#51020;/&#45572;&#44032;&#48373;&#5102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&#51060;&#49324;&#50556;59&#51109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1060;&#49324;&#50556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1060;&#49324;&#50556;32&#51109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../14&#50669;&#45824;&#54616;/&#50669;&#45824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../37&#54617;&#44060;/&#54617;&#4406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../../&#49888;&#50557;PPT/58%20&#55176;&#48652;&#47532;&#49436;/&#55176;&#48652;&#47532;&#49436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91" Type="http://schemas.openxmlformats.org/officeDocument/2006/relationships/hyperlink" Target="../25&#50696;&#47112;&#48120;&#50556;&#50528;&#44032;/&#50696;&#47112;&#48120;&#50556;&#50528;&#44032;.pptx" TargetMode="External"/><Relationship Id="rId205" Type="http://schemas.openxmlformats.org/officeDocument/2006/relationships/hyperlink" Target="../32&#50836;&#45208;/&#50836;&#45208;.pptx" TargetMode="External"/><Relationship Id="rId24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7" Type="http://schemas.openxmlformats.org/officeDocument/2006/relationships/hyperlink" Target="&#51060;&#49324;&#50556;40&#51109;.pptx" TargetMode="External"/><Relationship Id="rId11" Type="http://schemas.openxmlformats.org/officeDocument/2006/relationships/hyperlink" Target="&#51060;&#49324;&#50556;27&#51109;.pptx" TargetMode="External"/><Relationship Id="rId53" Type="http://schemas.openxmlformats.org/officeDocument/2006/relationships/hyperlink" Target="&#51060;&#49324;&#50556;21&#51109;.pptx" TargetMode="External"/><Relationship Id="rId149" Type="http://schemas.openxmlformats.org/officeDocument/2006/relationships/hyperlink" Target="../04&#48124;&#49688;&#44592;/&#48124;&#49688;&#44592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4&#51109;.pptx" TargetMode="External"/><Relationship Id="rId21" Type="http://schemas.openxmlformats.org/officeDocument/2006/relationships/hyperlink" Target="&#51060;&#49324;&#50556;05&#51109;.pptx" TargetMode="External"/><Relationship Id="rId63" Type="http://schemas.openxmlformats.org/officeDocument/2006/relationships/hyperlink" Target="&#51060;&#49324;&#50556;26&#51109;.pptx" TargetMode="External"/><Relationship Id="rId159" Type="http://schemas.openxmlformats.org/officeDocument/2006/relationships/hyperlink" Target="../09&#49324;&#47924;&#50648;&#49345;/&#49324;&#47924;&#50648;&#49345;.pptx" TargetMode="External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5" Type="http://schemas.openxmlformats.org/officeDocument/2006/relationships/slide" Target="slide4.xml"/><Relationship Id="rId95" Type="http://schemas.openxmlformats.org/officeDocument/2006/relationships/hyperlink" Target="&#51060;&#49324;&#50556;46&#51109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20&#51104;&#50616;/&#51104;&#50616;.pptx" TargetMode="External"/><Relationship Id="rId216" Type="http://schemas.openxmlformats.org/officeDocument/2006/relationships/image" Target="../media/image106.png"/><Relationship Id="rId237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43" Type="http://schemas.openxmlformats.org/officeDocument/2006/relationships/hyperlink" Target="&#51060;&#49324;&#50556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&#51060;&#49324;&#50556;65&#51109;.pptx" TargetMode="External"/><Relationship Id="rId85" Type="http://schemas.openxmlformats.org/officeDocument/2006/relationships/hyperlink" Target="&#51060;&#49324;&#50556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15&#50640;&#49828;&#46972;/&#50640;&#49828;&#4697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22.png"/><Relationship Id="rId269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image" Target="../media/image4.png"/><Relationship Id="rId33" Type="http://schemas.openxmlformats.org/officeDocument/2006/relationships/hyperlink" Target="&#51060;&#49324;&#50556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&#51060;&#49324;&#50556;60&#51109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1060;&#49324;&#50556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10&#49324;&#47924;&#50648;&#54616;/&#49324;&#47924;&#50648;&#5461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59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hyperlink" Target="&#51060;&#49324;&#50556;06&#51109;.pptx" TargetMode="External"/><Relationship Id="rId119" Type="http://schemas.openxmlformats.org/officeDocument/2006/relationships/hyperlink" Target="&#51060;&#49324;&#50556;55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20.png"/><Relationship Id="rId65" Type="http://schemas.openxmlformats.org/officeDocument/2006/relationships/hyperlink" Target="&#51060;&#49324;&#50556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05&#49888;&#47749;&#44592;/&#49888;&#47749;&#44592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26&#50640;&#49828;&#44180;/&#50640;&#49828;&#44180;.pptx" TargetMode="External"/><Relationship Id="rId207" Type="http://schemas.openxmlformats.org/officeDocument/2006/relationships/hyperlink" Target="../33&#48120;&#44032;/&#48120;&#44032;.pptx" TargetMode="External"/><Relationship Id="rId228" Type="http://schemas.openxmlformats.org/officeDocument/2006/relationships/image" Target="../media/image112.png"/><Relationship Id="rId249" Type="http://schemas.openxmlformats.org/officeDocument/2006/relationships/hyperlink" Target="../../&#49888;&#50557;PPT/54%20&#46356;&#47784;&#45936;&#51204;&#49436;/&#46356;&#47784;&#45936;&#51204;&#49436;.pptx" TargetMode="External"/><Relationship Id="rId13" Type="http://schemas.openxmlformats.org/officeDocument/2006/relationships/hyperlink" Target="&#51060;&#49324;&#50556;01&#51109;.pptx" TargetMode="External"/><Relationship Id="rId109" Type="http://schemas.openxmlformats.org/officeDocument/2006/relationships/hyperlink" Target="&#51060;&#49324;&#50556;50&#51109;.pptx" TargetMode="External"/><Relationship Id="rId260" Type="http://schemas.openxmlformats.org/officeDocument/2006/relationships/image" Target="../media/image128.png"/><Relationship Id="rId34" Type="http://schemas.openxmlformats.org/officeDocument/2006/relationships/image" Target="../media/image15.png"/><Relationship Id="rId55" Type="http://schemas.openxmlformats.org/officeDocument/2006/relationships/hyperlink" Target="&#51060;&#49324;&#50556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1060;&#49324;&#50556;45&#51109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&#51060;&#49324;&#50556;66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21&#51204;&#46020;&#49436;/&#51204;&#46020;&#49436;.pptx" TargetMode="External"/><Relationship Id="rId218" Type="http://schemas.openxmlformats.org/officeDocument/2006/relationships/image" Target="../media/image107.png"/><Relationship Id="rId239" Type="http://schemas.openxmlformats.org/officeDocument/2006/relationships/hyperlink" Target="../../&#49888;&#50557;PPT/49%20&#50640;&#48288;&#49548;&#49436;/&#50640;&#48288;&#49548;&#49436;.pptx" TargetMode="External"/><Relationship Id="rId250" Type="http://schemas.openxmlformats.org/officeDocument/2006/relationships/image" Target="../media/image123.png"/><Relationship Id="rId271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image" Target="../media/image10.png"/><Relationship Id="rId45" Type="http://schemas.openxmlformats.org/officeDocument/2006/relationships/hyperlink" Target="&#51060;&#49324;&#50556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1060;&#49324;&#50556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&#51060;&#49324;&#50556;61&#51109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16&#45712;&#54756;&#48120;&#50556;/&#45712;&#54756;&#48120;&#50556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229" Type="http://schemas.openxmlformats.org/officeDocument/2006/relationships/hyperlink" Target="../../&#49888;&#50557;PPT/44%20&#49324;&#46020;&#54665;&#51204;/&#49324;&#46020;&#54665;&#51204;.pptx" TargetMode="External"/><Relationship Id="rId240" Type="http://schemas.openxmlformats.org/officeDocument/2006/relationships/image" Target="../media/image118.png"/><Relationship Id="rId261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image" Target="../media/image5.png"/><Relationship Id="rId35" Type="http://schemas.openxmlformats.org/officeDocument/2006/relationships/hyperlink" Target="&#51060;&#49324;&#50556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1060;&#49324;&#50556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51060;&#49324;&#50556;56&#51109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12&#50676;&#50773;&#44592;&#54616;/&#50676;&#50773;&#44592;&#54616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39&#47568;&#46972;&#44592;/&#47568;&#46972;&#44592;.pptx" TargetMode="External"/><Relationship Id="rId230" Type="http://schemas.openxmlformats.org/officeDocument/2006/relationships/image" Target="../media/image113.png"/><Relationship Id="rId251" Type="http://schemas.openxmlformats.org/officeDocument/2006/relationships/hyperlink" Target="../../&#49888;&#50557;PPT/55%20&#46356;&#47784;&#45936;&#54980;&#49436;/&#46356;&#47784;&#45936;&#54980;&#49436;.pptx" TargetMode="External"/><Relationship Id="rId25" Type="http://schemas.openxmlformats.org/officeDocument/2006/relationships/hyperlink" Target="&#51060;&#49324;&#50556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1060;&#49324;&#50556;29&#51109;.pptx" TargetMode="External"/><Relationship Id="rId272" Type="http://schemas.openxmlformats.org/officeDocument/2006/relationships/image" Target="../media/image134.png"/><Relationship Id="rId88" Type="http://schemas.openxmlformats.org/officeDocument/2006/relationships/image" Target="../media/image42.png"/><Relationship Id="rId111" Type="http://schemas.openxmlformats.org/officeDocument/2006/relationships/hyperlink" Target="&#51060;&#49324;&#50556;51&#51109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06&#50668;&#54840;&#49688;&#50500;/&#50668;&#54840;&#49688;&#50500;.pptx" TargetMode="External"/><Relationship Id="rId174" Type="http://schemas.openxmlformats.org/officeDocument/2006/relationships/image" Target="../media/image85.png"/><Relationship Id="rId195" Type="http://schemas.openxmlformats.org/officeDocument/2006/relationships/hyperlink" Target="../27&#45796;&#45768;&#50648;/&#45796;&#45768;&#50648;.pptx" TargetMode="External"/><Relationship Id="rId209" Type="http://schemas.openxmlformats.org/officeDocument/2006/relationships/hyperlink" Target="../34&#45208;&#54996;/&#45208;&#54996;.pptx" TargetMode="External"/><Relationship Id="rId220" Type="http://schemas.openxmlformats.org/officeDocument/2006/relationships/image" Target="../media/image108.png"/><Relationship Id="rId241" Type="http://schemas.openxmlformats.org/officeDocument/2006/relationships/hyperlink" Target="../../&#49888;&#50557;PPT/50%20&#48716;&#47549;&#48372;&#49436;/&#48716;&#47549;&#48372;&#49436;.pptx" TargetMode="External"/><Relationship Id="rId15" Type="http://schemas.openxmlformats.org/officeDocument/2006/relationships/hyperlink" Target="&#51060;&#49324;&#50556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1060;&#49324;&#50556;23&#51109;.pptx" TargetMode="External"/><Relationship Id="rId262" Type="http://schemas.openxmlformats.org/officeDocument/2006/relationships/image" Target="../media/image129.png"/><Relationship Id="rId78" Type="http://schemas.openxmlformats.org/officeDocument/2006/relationships/image" Target="../media/image37.png"/><Relationship Id="rId99" Type="http://schemas.openxmlformats.org/officeDocument/2006/relationships/hyperlink" Target="&#51060;&#49324;&#50556;44&#51109;.pptx" TargetMode="External"/><Relationship Id="rId101" Type="http://schemas.openxmlformats.org/officeDocument/2006/relationships/hyperlink" Target="&#51060;&#49324;&#50556;43&#51109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02&#52636;&#50528;&#44413;&#44592;/&#52636;&#50528;&#44413;&#44592;.pptx" TargetMode="External"/><Relationship Id="rId164" Type="http://schemas.openxmlformats.org/officeDocument/2006/relationships/image" Target="../media/image80.png"/><Relationship Id="rId185" Type="http://schemas.openxmlformats.org/officeDocument/2006/relationships/hyperlink" Target="../22&#50500;&#44032;/&#50500;&#44032;.pptx" TargetMode="External"/><Relationship Id="rId9" Type="http://schemas.openxmlformats.org/officeDocument/2006/relationships/image" Target="../media/image2.png"/><Relationship Id="rId210" Type="http://schemas.openxmlformats.org/officeDocument/2006/relationships/image" Target="../media/image103.png"/><Relationship Id="rId26" Type="http://schemas.openxmlformats.org/officeDocument/2006/relationships/image" Target="../media/image11.png"/><Relationship Id="rId231" Type="http://schemas.openxmlformats.org/officeDocument/2006/relationships/hyperlink" Target="../../&#49888;&#50557;PPT/45%20&#47196;&#47560;&#49436;/&#47196;&#47560;&#49436;.pptx" TargetMode="External"/><Relationship Id="rId252" Type="http://schemas.openxmlformats.org/officeDocument/2006/relationships/image" Target="../media/image124.png"/><Relationship Id="rId273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060;&#49324;&#50556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1060;&#49324;&#50556;49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&#51060;&#49324;&#50556;62&#51109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40%20&#47560;&#53468;&#48373;&#51020;/&#47560;&#53468;&#48373;&#51020;.pptx" TargetMode="External"/><Relationship Id="rId242" Type="http://schemas.openxmlformats.org/officeDocument/2006/relationships/image" Target="../media/image119.png"/><Relationship Id="rId263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1060;&#49324;&#50556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1060;&#49324;&#50556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&#51060;&#49324;&#50556;57&#51109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11&#50676;&#50773;&#44592;&#49345;/&#50676;&#50773;&#44592;&#49345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35&#54616;&#48149;&#44397;/&#54616;&#48149;&#44397;.pptx" TargetMode="External"/><Relationship Id="rId232" Type="http://schemas.openxmlformats.org/officeDocument/2006/relationships/image" Target="../media/image114.png"/><Relationship Id="rId253" Type="http://schemas.openxmlformats.org/officeDocument/2006/relationships/hyperlink" Target="../../&#49888;&#50557;PPT/56%20&#46356;&#46020;&#49436;/&#46356;&#46020;&#49436;.pptx" TargetMode="External"/><Relationship Id="rId274" Type="http://schemas.openxmlformats.org/officeDocument/2006/relationships/image" Target="../media/image135.png"/><Relationship Id="rId27" Type="http://schemas.openxmlformats.org/officeDocument/2006/relationships/hyperlink" Target="&#51060;&#49324;&#50556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1060;&#49324;&#50556;30&#51109;.pptx" TargetMode="External"/><Relationship Id="rId113" Type="http://schemas.openxmlformats.org/officeDocument/2006/relationships/hyperlink" Target="&#51060;&#49324;&#50556;52&#51109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07&#49324;&#49324;&#44592;/&#49324;&#49324;&#44592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28&#54840;&#49464;&#50500;/&#54840;&#49464;&#50500;.pptx" TargetMode="External"/><Relationship Id="rId201" Type="http://schemas.openxmlformats.org/officeDocument/2006/relationships/hyperlink" Target="../30&#50500;&#47784;&#49828;/&#50500;&#47784;&#49828;.pptx" TargetMode="External"/><Relationship Id="rId222" Type="http://schemas.openxmlformats.org/officeDocument/2006/relationships/image" Target="../media/image109.png"/><Relationship Id="rId243" Type="http://schemas.openxmlformats.org/officeDocument/2006/relationships/hyperlink" Target="../../&#49888;&#50557;PPT/51%20&#44264;&#47196;&#49352;&#49436;/&#44264;&#47196;&#49352;&#49436;.pptx" TargetMode="External"/><Relationship Id="rId264" Type="http://schemas.openxmlformats.org/officeDocument/2006/relationships/image" Target="../media/image130.png"/><Relationship Id="rId17" Type="http://schemas.openxmlformats.org/officeDocument/2006/relationships/hyperlink" Target="&#51060;&#49324;&#50556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1060;&#49324;&#50556;24&#51109;.pptx" TargetMode="External"/><Relationship Id="rId103" Type="http://schemas.openxmlformats.org/officeDocument/2006/relationships/hyperlink" Target="&#51060;&#49324;&#50556;42&#51109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1060;&#49324;&#50556;48&#51109;.pptx" TargetMode="External"/><Relationship Id="rId145" Type="http://schemas.openxmlformats.org/officeDocument/2006/relationships/hyperlink" Target="&#52285;&#49464;&#44592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23&#51060;&#49324;&#50556;/&#51060;&#49324;&#5055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33" Type="http://schemas.openxmlformats.org/officeDocument/2006/relationships/hyperlink" Target="../../&#49888;&#50557;PPT/46%20&#44256;&#47536;&#46020;&#51204;&#49436;/&#44256;&#47536;&#46020;&#51204;&#49436;.pptx" TargetMode="External"/><Relationship Id="rId254" Type="http://schemas.openxmlformats.org/officeDocument/2006/relationships/image" Target="../media/image125.png"/><Relationship Id="rId28" Type="http://schemas.openxmlformats.org/officeDocument/2006/relationships/image" Target="../media/image12.png"/><Relationship Id="rId49" Type="http://schemas.openxmlformats.org/officeDocument/2006/relationships/hyperlink" Target="&#51060;&#49324;&#50556;19&#51109;.pptx" TargetMode="External"/><Relationship Id="rId114" Type="http://schemas.openxmlformats.org/officeDocument/2006/relationships/image" Target="../media/image55.png"/><Relationship Id="rId275" Type="http://schemas.openxmlformats.org/officeDocument/2006/relationships/image" Target="../media/image137.png"/><Relationship Id="rId60" Type="http://schemas.openxmlformats.org/officeDocument/2006/relationships/image" Target="../media/image28.png"/><Relationship Id="rId81" Type="http://schemas.openxmlformats.org/officeDocument/2006/relationships/hyperlink" Target="&#51060;&#49324;&#50556;36&#51109;.pptx" TargetMode="External"/><Relationship Id="rId135" Type="http://schemas.openxmlformats.org/officeDocument/2006/relationships/hyperlink" Target="&#51060;&#49324;&#50556;63&#51109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18&#50853;&#44592;/&#50853;&#44592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41%20&#47560;&#44032;&#48373;&#51020;/&#47560;&#44032;&#48373;&#51020;.pptx" TargetMode="External"/><Relationship Id="rId244" Type="http://schemas.openxmlformats.org/officeDocument/2006/relationships/image" Target="../media/image120.png"/><Relationship Id="rId18" Type="http://schemas.openxmlformats.org/officeDocument/2006/relationships/image" Target="../media/image7.png"/><Relationship Id="rId39" Type="http://schemas.openxmlformats.org/officeDocument/2006/relationships/hyperlink" Target="&#51060;&#49324;&#50556;14&#51109;.pptx" TargetMode="External"/><Relationship Id="rId265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51060;&#49324;&#50556;58&#51109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13&#50669;&#45824;&#49345;/&#50669;&#45824;&#49345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1060;&#49324;&#50556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36&#49828;&#48148;&#45264;/&#49828;&#48148;&#45264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1060;&#49324;&#50556;09&#51109;.pptx" TargetMode="External"/><Relationship Id="rId255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&#51060;&#49324;&#50556;53&#51109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08&#47355;&#44592;/&#47355;&#44592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1060;&#49324;&#50556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29&#50836;&#50648;/&#50836;&#50648;.pptx" TargetMode="External"/><Relationship Id="rId203" Type="http://schemas.openxmlformats.org/officeDocument/2006/relationships/hyperlink" Target="../31&#50724;&#48148;&#45852;/&#50724;&#48148;&#45852;1&#51109;.pptx" TargetMode="External"/><Relationship Id="rId19" Type="http://schemas.openxmlformats.org/officeDocument/2006/relationships/hyperlink" Target="&#51060;&#49324;&#50556;04&#51109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6" Type="http://schemas.openxmlformats.org/officeDocument/2006/relationships/image" Target="../media/image131.png"/><Relationship Id="rId30" Type="http://schemas.openxmlformats.org/officeDocument/2006/relationships/image" Target="../media/image13.png"/><Relationship Id="rId105" Type="http://schemas.openxmlformats.org/officeDocument/2006/relationships/hyperlink" Target="&#51060;&#49324;&#50556;41&#51109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03&#47112;&#50948;&#44592;/&#47112;&#50948;&#44592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1060;&#49324;&#50556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1060;&#49324;&#50556;47&#51109;.pptx" TargetMode="External"/><Relationship Id="rId189" Type="http://schemas.openxmlformats.org/officeDocument/2006/relationships/hyperlink" Target="../24&#50696;&#47112;&#48120;&#50556;/&#50696;&#47112;&#48120;&#5055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../../&#49888;&#50557;PPT/47%20&#44256;&#47536;&#46020;&#54980;&#49436;/&#44256;&#47536;&#46020;&#54980;&#49436;.pptx" TargetMode="External"/><Relationship Id="rId256" Type="http://schemas.openxmlformats.org/officeDocument/2006/relationships/image" Target="../media/image126.png"/><Relationship Id="rId116" Type="http://schemas.openxmlformats.org/officeDocument/2006/relationships/image" Target="../media/image56.png"/><Relationship Id="rId137" Type="http://schemas.openxmlformats.org/officeDocument/2006/relationships/hyperlink" Target="&#51060;&#49324;&#50556;64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1060;&#49324;&#50556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1060;&#49324;&#50556;37&#51109;.pptx" TargetMode="External"/><Relationship Id="rId179" Type="http://schemas.openxmlformats.org/officeDocument/2006/relationships/hyperlink" Target="../19&#49884;&#54200;/&#49884;&#54200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../../&#49888;&#50557;PPT/42%20&#45572;&#44032;&#48373;&#51020;/&#45572;&#44032;&#48373;&#5102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&#51060;&#49324;&#50556;59&#51109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1060;&#49324;&#50556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1060;&#49324;&#50556;32&#51109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../14&#50669;&#45824;&#54616;/&#50669;&#45824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../37&#54617;&#44060;/&#54617;&#4406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../../&#49888;&#50557;PPT/58%20&#55176;&#48652;&#47532;&#49436;/&#55176;&#48652;&#47532;&#49436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91" Type="http://schemas.openxmlformats.org/officeDocument/2006/relationships/hyperlink" Target="../25&#50696;&#47112;&#48120;&#50556;&#50528;&#44032;/&#50696;&#47112;&#48120;&#50556;&#50528;&#44032;.pptx" TargetMode="External"/><Relationship Id="rId205" Type="http://schemas.openxmlformats.org/officeDocument/2006/relationships/hyperlink" Target="../32&#50836;&#45208;/&#50836;&#45208;.pptx" TargetMode="External"/><Relationship Id="rId24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7" Type="http://schemas.openxmlformats.org/officeDocument/2006/relationships/hyperlink" Target="&#51060;&#49324;&#50556;40&#51109;.pptx" TargetMode="External"/><Relationship Id="rId11" Type="http://schemas.openxmlformats.org/officeDocument/2006/relationships/hyperlink" Target="&#51060;&#49324;&#50556;27&#51109;.pptx" TargetMode="External"/><Relationship Id="rId53" Type="http://schemas.openxmlformats.org/officeDocument/2006/relationships/hyperlink" Target="&#51060;&#49324;&#50556;21&#51109;.pptx" TargetMode="External"/><Relationship Id="rId149" Type="http://schemas.openxmlformats.org/officeDocument/2006/relationships/hyperlink" Target="../04&#48124;&#49688;&#44592;/&#48124;&#49688;&#44592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4&#51109;.pptx" TargetMode="External"/><Relationship Id="rId21" Type="http://schemas.openxmlformats.org/officeDocument/2006/relationships/hyperlink" Target="&#51060;&#49324;&#50556;05&#51109;.pptx" TargetMode="External"/><Relationship Id="rId63" Type="http://schemas.openxmlformats.org/officeDocument/2006/relationships/hyperlink" Target="&#51060;&#49324;&#50556;26&#51109;.pptx" TargetMode="External"/><Relationship Id="rId159" Type="http://schemas.openxmlformats.org/officeDocument/2006/relationships/hyperlink" Target="../09&#49324;&#47924;&#50648;&#49345;/&#49324;&#47924;&#50648;&#49345;.pptx" TargetMode="External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5" Type="http://schemas.openxmlformats.org/officeDocument/2006/relationships/slide" Target="slide4.xml"/><Relationship Id="rId95" Type="http://schemas.openxmlformats.org/officeDocument/2006/relationships/hyperlink" Target="&#51060;&#49324;&#50556;46&#51109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20&#51104;&#50616;/&#51104;&#50616;.pptx" TargetMode="External"/><Relationship Id="rId216" Type="http://schemas.openxmlformats.org/officeDocument/2006/relationships/image" Target="../media/image106.png"/><Relationship Id="rId237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43" Type="http://schemas.openxmlformats.org/officeDocument/2006/relationships/hyperlink" Target="&#51060;&#49324;&#50556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&#51060;&#49324;&#50556;65&#51109;.pptx" TargetMode="External"/><Relationship Id="rId85" Type="http://schemas.openxmlformats.org/officeDocument/2006/relationships/hyperlink" Target="&#51060;&#49324;&#50556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15&#50640;&#49828;&#46972;/&#50640;&#49828;&#4697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22.png"/><Relationship Id="rId269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image" Target="../media/image4.png"/><Relationship Id="rId33" Type="http://schemas.openxmlformats.org/officeDocument/2006/relationships/hyperlink" Target="&#51060;&#49324;&#50556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&#51060;&#49324;&#50556;60&#51109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1060;&#49324;&#50556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10&#49324;&#47924;&#50648;&#54616;/&#49324;&#47924;&#50648;&#5461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59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hyperlink" Target="&#51060;&#49324;&#50556;06&#51109;.pptx" TargetMode="External"/><Relationship Id="rId119" Type="http://schemas.openxmlformats.org/officeDocument/2006/relationships/hyperlink" Target="&#51060;&#49324;&#50556;55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20.png"/><Relationship Id="rId65" Type="http://schemas.openxmlformats.org/officeDocument/2006/relationships/hyperlink" Target="&#51060;&#49324;&#50556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05&#49888;&#47749;&#44592;/&#49888;&#47749;&#44592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26&#50640;&#49828;&#44180;/&#50640;&#49828;&#44180;.pptx" TargetMode="External"/><Relationship Id="rId207" Type="http://schemas.openxmlformats.org/officeDocument/2006/relationships/hyperlink" Target="../33&#48120;&#44032;/&#48120;&#44032;.pptx" TargetMode="External"/><Relationship Id="rId228" Type="http://schemas.openxmlformats.org/officeDocument/2006/relationships/image" Target="../media/image112.png"/><Relationship Id="rId249" Type="http://schemas.openxmlformats.org/officeDocument/2006/relationships/hyperlink" Target="../../&#49888;&#50557;PPT/54%20&#46356;&#47784;&#45936;&#51204;&#49436;/&#46356;&#47784;&#45936;&#51204;&#49436;.pptx" TargetMode="External"/><Relationship Id="rId13" Type="http://schemas.openxmlformats.org/officeDocument/2006/relationships/hyperlink" Target="&#51060;&#49324;&#50556;01&#51109;.pptx" TargetMode="External"/><Relationship Id="rId109" Type="http://schemas.openxmlformats.org/officeDocument/2006/relationships/hyperlink" Target="&#51060;&#49324;&#50556;50&#51109;.pptx" TargetMode="External"/><Relationship Id="rId260" Type="http://schemas.openxmlformats.org/officeDocument/2006/relationships/image" Target="../media/image128.png"/><Relationship Id="rId34" Type="http://schemas.openxmlformats.org/officeDocument/2006/relationships/image" Target="../media/image15.png"/><Relationship Id="rId55" Type="http://schemas.openxmlformats.org/officeDocument/2006/relationships/hyperlink" Target="&#51060;&#49324;&#50556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1060;&#49324;&#50556;45&#51109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&#51060;&#49324;&#50556;66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21&#51204;&#46020;&#49436;/&#51204;&#46020;&#49436;.pptx" TargetMode="External"/><Relationship Id="rId218" Type="http://schemas.openxmlformats.org/officeDocument/2006/relationships/image" Target="../media/image107.png"/><Relationship Id="rId239" Type="http://schemas.openxmlformats.org/officeDocument/2006/relationships/hyperlink" Target="../../&#49888;&#50557;PPT/49%20&#50640;&#48288;&#49548;&#49436;/&#50640;&#48288;&#49548;&#49436;.pptx" TargetMode="External"/><Relationship Id="rId250" Type="http://schemas.openxmlformats.org/officeDocument/2006/relationships/image" Target="../media/image123.png"/><Relationship Id="rId271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image" Target="../media/image10.png"/><Relationship Id="rId45" Type="http://schemas.openxmlformats.org/officeDocument/2006/relationships/hyperlink" Target="&#51060;&#49324;&#50556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1060;&#49324;&#50556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&#51060;&#49324;&#50556;61&#51109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16&#45712;&#54756;&#48120;&#50556;/&#45712;&#54756;&#48120;&#50556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229" Type="http://schemas.openxmlformats.org/officeDocument/2006/relationships/hyperlink" Target="../../&#49888;&#50557;PPT/44%20&#49324;&#46020;&#54665;&#51204;/&#49324;&#46020;&#54665;&#51204;.pptx" TargetMode="External"/><Relationship Id="rId240" Type="http://schemas.openxmlformats.org/officeDocument/2006/relationships/image" Target="../media/image118.png"/><Relationship Id="rId261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image" Target="../media/image5.png"/><Relationship Id="rId35" Type="http://schemas.openxmlformats.org/officeDocument/2006/relationships/hyperlink" Target="&#51060;&#49324;&#50556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1060;&#49324;&#50556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51060;&#49324;&#50556;56&#51109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12&#50676;&#50773;&#44592;&#54616;/&#50676;&#50773;&#44592;&#54616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39&#47568;&#46972;&#44592;/&#47568;&#46972;&#44592;.pptx" TargetMode="External"/><Relationship Id="rId230" Type="http://schemas.openxmlformats.org/officeDocument/2006/relationships/image" Target="../media/image113.png"/><Relationship Id="rId251" Type="http://schemas.openxmlformats.org/officeDocument/2006/relationships/hyperlink" Target="../../&#49888;&#50557;PPT/55%20&#46356;&#47784;&#45936;&#54980;&#49436;/&#46356;&#47784;&#45936;&#54980;&#49436;.pptx" TargetMode="External"/><Relationship Id="rId25" Type="http://schemas.openxmlformats.org/officeDocument/2006/relationships/hyperlink" Target="&#51060;&#49324;&#50556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1060;&#49324;&#50556;29&#51109;.pptx" TargetMode="External"/><Relationship Id="rId272" Type="http://schemas.openxmlformats.org/officeDocument/2006/relationships/image" Target="../media/image134.png"/><Relationship Id="rId88" Type="http://schemas.openxmlformats.org/officeDocument/2006/relationships/image" Target="../media/image42.png"/><Relationship Id="rId111" Type="http://schemas.openxmlformats.org/officeDocument/2006/relationships/hyperlink" Target="&#51060;&#49324;&#50556;51&#51109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06&#50668;&#54840;&#49688;&#50500;/&#50668;&#54840;&#49688;&#50500;.pptx" TargetMode="External"/><Relationship Id="rId174" Type="http://schemas.openxmlformats.org/officeDocument/2006/relationships/image" Target="../media/image85.png"/><Relationship Id="rId195" Type="http://schemas.openxmlformats.org/officeDocument/2006/relationships/hyperlink" Target="../27&#45796;&#45768;&#50648;/&#45796;&#45768;&#50648;.pptx" TargetMode="External"/><Relationship Id="rId209" Type="http://schemas.openxmlformats.org/officeDocument/2006/relationships/hyperlink" Target="../34&#45208;&#54996;/&#45208;&#54996;.pptx" TargetMode="External"/><Relationship Id="rId220" Type="http://schemas.openxmlformats.org/officeDocument/2006/relationships/image" Target="../media/image108.png"/><Relationship Id="rId241" Type="http://schemas.openxmlformats.org/officeDocument/2006/relationships/hyperlink" Target="../../&#49888;&#50557;PPT/50%20&#48716;&#47549;&#48372;&#49436;/&#48716;&#47549;&#48372;&#49436;.pptx" TargetMode="External"/><Relationship Id="rId15" Type="http://schemas.openxmlformats.org/officeDocument/2006/relationships/hyperlink" Target="&#51060;&#49324;&#50556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1060;&#49324;&#50556;23&#51109;.pptx" TargetMode="External"/><Relationship Id="rId262" Type="http://schemas.openxmlformats.org/officeDocument/2006/relationships/image" Target="../media/image129.png"/><Relationship Id="rId78" Type="http://schemas.openxmlformats.org/officeDocument/2006/relationships/image" Target="../media/image37.png"/><Relationship Id="rId99" Type="http://schemas.openxmlformats.org/officeDocument/2006/relationships/hyperlink" Target="&#51060;&#49324;&#50556;44&#51109;.pptx" TargetMode="External"/><Relationship Id="rId101" Type="http://schemas.openxmlformats.org/officeDocument/2006/relationships/hyperlink" Target="&#51060;&#49324;&#50556;43&#51109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02&#52636;&#50528;&#44413;&#44592;/&#52636;&#50528;&#44413;&#44592;.pptx" TargetMode="External"/><Relationship Id="rId164" Type="http://schemas.openxmlformats.org/officeDocument/2006/relationships/image" Target="../media/image80.png"/><Relationship Id="rId185" Type="http://schemas.openxmlformats.org/officeDocument/2006/relationships/hyperlink" Target="../22&#50500;&#44032;/&#50500;&#44032;.pptx" TargetMode="External"/><Relationship Id="rId9" Type="http://schemas.openxmlformats.org/officeDocument/2006/relationships/image" Target="../media/image2.png"/><Relationship Id="rId210" Type="http://schemas.openxmlformats.org/officeDocument/2006/relationships/image" Target="../media/image103.png"/><Relationship Id="rId26" Type="http://schemas.openxmlformats.org/officeDocument/2006/relationships/image" Target="../media/image11.png"/><Relationship Id="rId231" Type="http://schemas.openxmlformats.org/officeDocument/2006/relationships/hyperlink" Target="../../&#49888;&#50557;PPT/45%20&#47196;&#47560;&#49436;/&#47196;&#47560;&#49436;.pptx" TargetMode="External"/><Relationship Id="rId252" Type="http://schemas.openxmlformats.org/officeDocument/2006/relationships/image" Target="../media/image124.png"/><Relationship Id="rId273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060;&#49324;&#50556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1060;&#49324;&#50556;49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&#51060;&#49324;&#50556;62&#51109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40%20&#47560;&#53468;&#48373;&#51020;/&#47560;&#53468;&#48373;&#51020;.pptx" TargetMode="External"/><Relationship Id="rId242" Type="http://schemas.openxmlformats.org/officeDocument/2006/relationships/image" Target="../media/image119.png"/><Relationship Id="rId263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1060;&#49324;&#50556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1060;&#49324;&#50556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&#51060;&#49324;&#50556;57&#51109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11&#50676;&#50773;&#44592;&#49345;/&#50676;&#50773;&#44592;&#49345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35&#54616;&#48149;&#44397;/&#54616;&#48149;&#44397;.pptx" TargetMode="External"/><Relationship Id="rId232" Type="http://schemas.openxmlformats.org/officeDocument/2006/relationships/image" Target="../media/image114.png"/><Relationship Id="rId253" Type="http://schemas.openxmlformats.org/officeDocument/2006/relationships/hyperlink" Target="../../&#49888;&#50557;PPT/56%20&#46356;&#46020;&#49436;/&#46356;&#46020;&#49436;.pptx" TargetMode="External"/><Relationship Id="rId274" Type="http://schemas.openxmlformats.org/officeDocument/2006/relationships/image" Target="../media/image135.png"/><Relationship Id="rId27" Type="http://schemas.openxmlformats.org/officeDocument/2006/relationships/hyperlink" Target="&#51060;&#49324;&#50556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1060;&#49324;&#50556;30&#51109;.pptx" TargetMode="External"/><Relationship Id="rId113" Type="http://schemas.openxmlformats.org/officeDocument/2006/relationships/hyperlink" Target="&#51060;&#49324;&#50556;52&#51109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07&#49324;&#49324;&#44592;/&#49324;&#49324;&#44592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28&#54840;&#49464;&#50500;/&#54840;&#49464;&#50500;.pptx" TargetMode="External"/><Relationship Id="rId201" Type="http://schemas.openxmlformats.org/officeDocument/2006/relationships/hyperlink" Target="../30&#50500;&#47784;&#49828;/&#50500;&#47784;&#49828;.pptx" TargetMode="External"/><Relationship Id="rId222" Type="http://schemas.openxmlformats.org/officeDocument/2006/relationships/image" Target="../media/image109.png"/><Relationship Id="rId243" Type="http://schemas.openxmlformats.org/officeDocument/2006/relationships/hyperlink" Target="../../&#49888;&#50557;PPT/51%20&#44264;&#47196;&#49352;&#49436;/&#44264;&#47196;&#49352;&#49436;.pptx" TargetMode="External"/><Relationship Id="rId264" Type="http://schemas.openxmlformats.org/officeDocument/2006/relationships/image" Target="../media/image130.png"/><Relationship Id="rId17" Type="http://schemas.openxmlformats.org/officeDocument/2006/relationships/hyperlink" Target="&#51060;&#49324;&#50556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1060;&#49324;&#50556;24&#51109;.pptx" TargetMode="External"/><Relationship Id="rId103" Type="http://schemas.openxmlformats.org/officeDocument/2006/relationships/hyperlink" Target="&#51060;&#49324;&#50556;42&#51109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1060;&#49324;&#50556;48&#51109;.pptx" TargetMode="External"/><Relationship Id="rId145" Type="http://schemas.openxmlformats.org/officeDocument/2006/relationships/hyperlink" Target="&#52285;&#49464;&#44592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23&#51060;&#49324;&#50556;/&#51060;&#49324;&#5055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33" Type="http://schemas.openxmlformats.org/officeDocument/2006/relationships/hyperlink" Target="../../&#49888;&#50557;PPT/46%20&#44256;&#47536;&#46020;&#51204;&#49436;/&#44256;&#47536;&#46020;&#51204;&#49436;.pptx" TargetMode="External"/><Relationship Id="rId254" Type="http://schemas.openxmlformats.org/officeDocument/2006/relationships/image" Target="../media/image125.png"/><Relationship Id="rId28" Type="http://schemas.openxmlformats.org/officeDocument/2006/relationships/image" Target="../media/image12.png"/><Relationship Id="rId49" Type="http://schemas.openxmlformats.org/officeDocument/2006/relationships/hyperlink" Target="&#51060;&#49324;&#50556;19&#51109;.pptx" TargetMode="External"/><Relationship Id="rId114" Type="http://schemas.openxmlformats.org/officeDocument/2006/relationships/image" Target="../media/image55.png"/><Relationship Id="rId275" Type="http://schemas.openxmlformats.org/officeDocument/2006/relationships/image" Target="../media/image138.png"/><Relationship Id="rId60" Type="http://schemas.openxmlformats.org/officeDocument/2006/relationships/image" Target="../media/image28.png"/><Relationship Id="rId81" Type="http://schemas.openxmlformats.org/officeDocument/2006/relationships/hyperlink" Target="&#51060;&#49324;&#50556;36&#51109;.pptx" TargetMode="External"/><Relationship Id="rId135" Type="http://schemas.openxmlformats.org/officeDocument/2006/relationships/hyperlink" Target="&#51060;&#49324;&#50556;63&#51109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18&#50853;&#44592;/&#50853;&#44592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41%20&#47560;&#44032;&#48373;&#51020;/&#47560;&#44032;&#48373;&#51020;.pptx" TargetMode="External"/><Relationship Id="rId244" Type="http://schemas.openxmlformats.org/officeDocument/2006/relationships/image" Target="../media/image120.png"/><Relationship Id="rId18" Type="http://schemas.openxmlformats.org/officeDocument/2006/relationships/image" Target="../media/image7.png"/><Relationship Id="rId39" Type="http://schemas.openxmlformats.org/officeDocument/2006/relationships/hyperlink" Target="&#51060;&#49324;&#50556;14&#51109;.pptx" TargetMode="External"/><Relationship Id="rId265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51060;&#49324;&#50556;58&#51109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13&#50669;&#45824;&#49345;/&#50669;&#45824;&#49345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1060;&#49324;&#50556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36&#49828;&#48148;&#45264;/&#49828;&#48148;&#45264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1060;&#49324;&#50556;09&#51109;.pptx" TargetMode="External"/><Relationship Id="rId255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&#51060;&#49324;&#50556;53&#51109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08&#47355;&#44592;/&#47355;&#44592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1060;&#49324;&#50556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29&#50836;&#50648;/&#50836;&#50648;.pptx" TargetMode="External"/><Relationship Id="rId203" Type="http://schemas.openxmlformats.org/officeDocument/2006/relationships/hyperlink" Target="../31&#50724;&#48148;&#45852;/&#50724;&#48148;&#45852;1&#51109;.pptx" TargetMode="External"/><Relationship Id="rId19" Type="http://schemas.openxmlformats.org/officeDocument/2006/relationships/hyperlink" Target="&#51060;&#49324;&#50556;04&#51109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6" Type="http://schemas.openxmlformats.org/officeDocument/2006/relationships/image" Target="../media/image131.png"/><Relationship Id="rId30" Type="http://schemas.openxmlformats.org/officeDocument/2006/relationships/image" Target="../media/image13.png"/><Relationship Id="rId105" Type="http://schemas.openxmlformats.org/officeDocument/2006/relationships/hyperlink" Target="&#51060;&#49324;&#50556;41&#51109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03&#47112;&#50948;&#44592;/&#47112;&#50948;&#44592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1060;&#49324;&#50556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1060;&#49324;&#50556;47&#51109;.pptx" TargetMode="External"/><Relationship Id="rId189" Type="http://schemas.openxmlformats.org/officeDocument/2006/relationships/hyperlink" Target="../24&#50696;&#47112;&#48120;&#50556;/&#50696;&#47112;&#48120;&#5055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../../&#49888;&#50557;PPT/47%20&#44256;&#47536;&#46020;&#54980;&#49436;/&#44256;&#47536;&#46020;&#54980;&#49436;.pptx" TargetMode="External"/><Relationship Id="rId256" Type="http://schemas.openxmlformats.org/officeDocument/2006/relationships/image" Target="../media/image126.png"/><Relationship Id="rId116" Type="http://schemas.openxmlformats.org/officeDocument/2006/relationships/image" Target="../media/image56.png"/><Relationship Id="rId137" Type="http://schemas.openxmlformats.org/officeDocument/2006/relationships/hyperlink" Target="&#51060;&#49324;&#50556;64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1060;&#49324;&#50556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1060;&#49324;&#50556;37&#51109;.pptx" TargetMode="External"/><Relationship Id="rId179" Type="http://schemas.openxmlformats.org/officeDocument/2006/relationships/hyperlink" Target="../19&#49884;&#54200;/&#49884;&#54200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../../&#49888;&#50557;PPT/42%20&#45572;&#44032;&#48373;&#51020;/&#45572;&#44032;&#48373;&#5102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&#51060;&#49324;&#50556;59&#51109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1060;&#49324;&#50556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1060;&#49324;&#50556;32&#51109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../14&#50669;&#45824;&#54616;/&#50669;&#45824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../37&#54617;&#44060;/&#54617;&#4406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../../&#49888;&#50557;PPT/58%20&#55176;&#48652;&#47532;&#49436;/&#55176;&#48652;&#47532;&#49436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91" Type="http://schemas.openxmlformats.org/officeDocument/2006/relationships/hyperlink" Target="../25&#50696;&#47112;&#48120;&#50556;&#50528;&#44032;/&#50696;&#47112;&#48120;&#50556;&#50528;&#44032;.pptx" TargetMode="External"/><Relationship Id="rId205" Type="http://schemas.openxmlformats.org/officeDocument/2006/relationships/hyperlink" Target="../32&#50836;&#45208;/&#50836;&#45208;.pptx" TargetMode="External"/><Relationship Id="rId24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7" Type="http://schemas.openxmlformats.org/officeDocument/2006/relationships/hyperlink" Target="&#51060;&#49324;&#50556;40&#51109;.pptx" TargetMode="External"/><Relationship Id="rId11" Type="http://schemas.openxmlformats.org/officeDocument/2006/relationships/hyperlink" Target="&#51060;&#49324;&#50556;27&#51109;.pptx" TargetMode="External"/><Relationship Id="rId53" Type="http://schemas.openxmlformats.org/officeDocument/2006/relationships/hyperlink" Target="&#51060;&#49324;&#50556;21&#51109;.pptx" TargetMode="External"/><Relationship Id="rId149" Type="http://schemas.openxmlformats.org/officeDocument/2006/relationships/hyperlink" Target="../04&#48124;&#49688;&#44592;/&#48124;&#49688;&#44592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4&#51109;.pptx" TargetMode="External"/><Relationship Id="rId21" Type="http://schemas.openxmlformats.org/officeDocument/2006/relationships/hyperlink" Target="&#51060;&#49324;&#50556;05&#51109;.pptx" TargetMode="External"/><Relationship Id="rId63" Type="http://schemas.openxmlformats.org/officeDocument/2006/relationships/hyperlink" Target="&#51060;&#49324;&#50556;26&#51109;.pptx" TargetMode="External"/><Relationship Id="rId159" Type="http://schemas.openxmlformats.org/officeDocument/2006/relationships/hyperlink" Target="../09&#49324;&#47924;&#50648;&#49345;/&#49324;&#47924;&#50648;&#49345;.pptx" TargetMode="External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5" Type="http://schemas.openxmlformats.org/officeDocument/2006/relationships/slide" Target="slide4.xml"/><Relationship Id="rId95" Type="http://schemas.openxmlformats.org/officeDocument/2006/relationships/hyperlink" Target="&#51060;&#49324;&#50556;46&#51109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20&#51104;&#50616;/&#51104;&#50616;.pptx" TargetMode="External"/><Relationship Id="rId216" Type="http://schemas.openxmlformats.org/officeDocument/2006/relationships/image" Target="../media/image106.png"/><Relationship Id="rId237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43" Type="http://schemas.openxmlformats.org/officeDocument/2006/relationships/hyperlink" Target="&#51060;&#49324;&#50556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&#51060;&#49324;&#50556;65&#51109;.pptx" TargetMode="External"/><Relationship Id="rId85" Type="http://schemas.openxmlformats.org/officeDocument/2006/relationships/hyperlink" Target="&#51060;&#49324;&#50556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15&#50640;&#49828;&#46972;/&#50640;&#49828;&#4697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22.png"/><Relationship Id="rId269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image" Target="../media/image4.png"/><Relationship Id="rId33" Type="http://schemas.openxmlformats.org/officeDocument/2006/relationships/hyperlink" Target="&#51060;&#49324;&#50556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&#51060;&#49324;&#50556;60&#51109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1060;&#49324;&#50556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10&#49324;&#47924;&#50648;&#54616;/&#49324;&#47924;&#50648;&#5461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59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hyperlink" Target="&#51060;&#49324;&#50556;06&#51109;.pptx" TargetMode="External"/><Relationship Id="rId119" Type="http://schemas.openxmlformats.org/officeDocument/2006/relationships/hyperlink" Target="&#51060;&#49324;&#50556;55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20.png"/><Relationship Id="rId65" Type="http://schemas.openxmlformats.org/officeDocument/2006/relationships/hyperlink" Target="&#51060;&#49324;&#50556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05&#49888;&#47749;&#44592;/&#49888;&#47749;&#44592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26&#50640;&#49828;&#44180;/&#50640;&#49828;&#44180;.pptx" TargetMode="External"/><Relationship Id="rId207" Type="http://schemas.openxmlformats.org/officeDocument/2006/relationships/hyperlink" Target="../33&#48120;&#44032;/&#48120;&#44032;.pptx" TargetMode="External"/><Relationship Id="rId228" Type="http://schemas.openxmlformats.org/officeDocument/2006/relationships/image" Target="../media/image112.png"/><Relationship Id="rId249" Type="http://schemas.openxmlformats.org/officeDocument/2006/relationships/hyperlink" Target="../../&#49888;&#50557;PPT/54%20&#46356;&#47784;&#45936;&#51204;&#49436;/&#46356;&#47784;&#45936;&#51204;&#49436;.pptx" TargetMode="External"/><Relationship Id="rId13" Type="http://schemas.openxmlformats.org/officeDocument/2006/relationships/hyperlink" Target="&#51060;&#49324;&#50556;01&#51109;.pptx" TargetMode="External"/><Relationship Id="rId109" Type="http://schemas.openxmlformats.org/officeDocument/2006/relationships/hyperlink" Target="&#51060;&#49324;&#50556;50&#51109;.pptx" TargetMode="External"/><Relationship Id="rId260" Type="http://schemas.openxmlformats.org/officeDocument/2006/relationships/image" Target="../media/image128.png"/><Relationship Id="rId34" Type="http://schemas.openxmlformats.org/officeDocument/2006/relationships/image" Target="../media/image15.png"/><Relationship Id="rId55" Type="http://schemas.openxmlformats.org/officeDocument/2006/relationships/hyperlink" Target="&#51060;&#49324;&#50556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1060;&#49324;&#50556;45&#51109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&#51060;&#49324;&#50556;66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21&#51204;&#46020;&#49436;/&#51204;&#46020;&#49436;.pptx" TargetMode="External"/><Relationship Id="rId218" Type="http://schemas.openxmlformats.org/officeDocument/2006/relationships/image" Target="../media/image107.png"/><Relationship Id="rId239" Type="http://schemas.openxmlformats.org/officeDocument/2006/relationships/hyperlink" Target="../../&#49888;&#50557;PPT/49%20&#50640;&#48288;&#49548;&#49436;/&#50640;&#48288;&#49548;&#49436;.pptx" TargetMode="External"/><Relationship Id="rId250" Type="http://schemas.openxmlformats.org/officeDocument/2006/relationships/image" Target="../media/image123.png"/><Relationship Id="rId271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image" Target="../media/image10.png"/><Relationship Id="rId45" Type="http://schemas.openxmlformats.org/officeDocument/2006/relationships/hyperlink" Target="&#51060;&#49324;&#50556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1060;&#49324;&#50556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&#51060;&#49324;&#50556;61&#51109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16&#45712;&#54756;&#48120;&#50556;/&#45712;&#54756;&#48120;&#50556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229" Type="http://schemas.openxmlformats.org/officeDocument/2006/relationships/hyperlink" Target="../../&#49888;&#50557;PPT/44%20&#49324;&#46020;&#54665;&#51204;/&#49324;&#46020;&#54665;&#51204;.pptx" TargetMode="External"/><Relationship Id="rId240" Type="http://schemas.openxmlformats.org/officeDocument/2006/relationships/image" Target="../media/image118.png"/><Relationship Id="rId261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image" Target="../media/image5.png"/><Relationship Id="rId35" Type="http://schemas.openxmlformats.org/officeDocument/2006/relationships/hyperlink" Target="&#51060;&#49324;&#50556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1060;&#49324;&#50556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51060;&#49324;&#50556;56&#51109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12&#50676;&#50773;&#44592;&#54616;/&#50676;&#50773;&#44592;&#54616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39&#47568;&#46972;&#44592;/&#47568;&#46972;&#44592;.pptx" TargetMode="External"/><Relationship Id="rId230" Type="http://schemas.openxmlformats.org/officeDocument/2006/relationships/image" Target="../media/image113.png"/><Relationship Id="rId251" Type="http://schemas.openxmlformats.org/officeDocument/2006/relationships/hyperlink" Target="../../&#49888;&#50557;PPT/55%20&#46356;&#47784;&#45936;&#54980;&#49436;/&#46356;&#47784;&#45936;&#54980;&#49436;.pptx" TargetMode="External"/><Relationship Id="rId25" Type="http://schemas.openxmlformats.org/officeDocument/2006/relationships/hyperlink" Target="&#51060;&#49324;&#50556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1060;&#49324;&#50556;29&#51109;.pptx" TargetMode="External"/><Relationship Id="rId272" Type="http://schemas.openxmlformats.org/officeDocument/2006/relationships/image" Target="../media/image134.png"/><Relationship Id="rId88" Type="http://schemas.openxmlformats.org/officeDocument/2006/relationships/image" Target="../media/image42.png"/><Relationship Id="rId111" Type="http://schemas.openxmlformats.org/officeDocument/2006/relationships/hyperlink" Target="&#51060;&#49324;&#50556;51&#51109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06&#50668;&#54840;&#49688;&#50500;/&#50668;&#54840;&#49688;&#50500;.pptx" TargetMode="External"/><Relationship Id="rId174" Type="http://schemas.openxmlformats.org/officeDocument/2006/relationships/image" Target="../media/image85.png"/><Relationship Id="rId195" Type="http://schemas.openxmlformats.org/officeDocument/2006/relationships/hyperlink" Target="../27&#45796;&#45768;&#50648;/&#45796;&#45768;&#50648;.pptx" TargetMode="External"/><Relationship Id="rId209" Type="http://schemas.openxmlformats.org/officeDocument/2006/relationships/hyperlink" Target="../34&#45208;&#54996;/&#45208;&#54996;.pptx" TargetMode="External"/><Relationship Id="rId220" Type="http://schemas.openxmlformats.org/officeDocument/2006/relationships/image" Target="../media/image108.png"/><Relationship Id="rId241" Type="http://schemas.openxmlformats.org/officeDocument/2006/relationships/hyperlink" Target="../../&#49888;&#50557;PPT/50%20&#48716;&#47549;&#48372;&#49436;/&#48716;&#47549;&#48372;&#49436;.pptx" TargetMode="External"/><Relationship Id="rId15" Type="http://schemas.openxmlformats.org/officeDocument/2006/relationships/hyperlink" Target="&#51060;&#49324;&#50556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1060;&#49324;&#50556;23&#51109;.pptx" TargetMode="External"/><Relationship Id="rId262" Type="http://schemas.openxmlformats.org/officeDocument/2006/relationships/image" Target="../media/image129.png"/><Relationship Id="rId78" Type="http://schemas.openxmlformats.org/officeDocument/2006/relationships/image" Target="../media/image37.png"/><Relationship Id="rId99" Type="http://schemas.openxmlformats.org/officeDocument/2006/relationships/hyperlink" Target="&#51060;&#49324;&#50556;44&#51109;.pptx" TargetMode="External"/><Relationship Id="rId101" Type="http://schemas.openxmlformats.org/officeDocument/2006/relationships/hyperlink" Target="&#51060;&#49324;&#50556;43&#51109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02&#52636;&#50528;&#44413;&#44592;/&#52636;&#50528;&#44413;&#44592;.pptx" TargetMode="External"/><Relationship Id="rId164" Type="http://schemas.openxmlformats.org/officeDocument/2006/relationships/image" Target="../media/image80.png"/><Relationship Id="rId185" Type="http://schemas.openxmlformats.org/officeDocument/2006/relationships/hyperlink" Target="../22&#50500;&#44032;/&#50500;&#44032;.pptx" TargetMode="External"/><Relationship Id="rId9" Type="http://schemas.openxmlformats.org/officeDocument/2006/relationships/image" Target="../media/image2.png"/><Relationship Id="rId210" Type="http://schemas.openxmlformats.org/officeDocument/2006/relationships/image" Target="../media/image103.png"/><Relationship Id="rId26" Type="http://schemas.openxmlformats.org/officeDocument/2006/relationships/image" Target="../media/image11.png"/><Relationship Id="rId231" Type="http://schemas.openxmlformats.org/officeDocument/2006/relationships/hyperlink" Target="../../&#49888;&#50557;PPT/45%20&#47196;&#47560;&#49436;/&#47196;&#47560;&#49436;.pptx" TargetMode="External"/><Relationship Id="rId252" Type="http://schemas.openxmlformats.org/officeDocument/2006/relationships/image" Target="../media/image124.png"/><Relationship Id="rId273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060;&#49324;&#50556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1060;&#49324;&#50556;49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&#51060;&#49324;&#50556;62&#51109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40%20&#47560;&#53468;&#48373;&#51020;/&#47560;&#53468;&#48373;&#51020;.pptx" TargetMode="External"/><Relationship Id="rId242" Type="http://schemas.openxmlformats.org/officeDocument/2006/relationships/image" Target="../media/image119.png"/><Relationship Id="rId263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1060;&#49324;&#50556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1060;&#49324;&#50556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&#51060;&#49324;&#50556;57&#51109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11&#50676;&#50773;&#44592;&#49345;/&#50676;&#50773;&#44592;&#49345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35&#54616;&#48149;&#44397;/&#54616;&#48149;&#44397;.pptx" TargetMode="External"/><Relationship Id="rId232" Type="http://schemas.openxmlformats.org/officeDocument/2006/relationships/image" Target="../media/image114.png"/><Relationship Id="rId253" Type="http://schemas.openxmlformats.org/officeDocument/2006/relationships/hyperlink" Target="../../&#49888;&#50557;PPT/56%20&#46356;&#46020;&#49436;/&#46356;&#46020;&#49436;.pptx" TargetMode="External"/><Relationship Id="rId274" Type="http://schemas.openxmlformats.org/officeDocument/2006/relationships/image" Target="../media/image135.png"/><Relationship Id="rId27" Type="http://schemas.openxmlformats.org/officeDocument/2006/relationships/hyperlink" Target="&#51060;&#49324;&#50556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1060;&#49324;&#50556;30&#51109;.pptx" TargetMode="External"/><Relationship Id="rId113" Type="http://schemas.openxmlformats.org/officeDocument/2006/relationships/hyperlink" Target="&#51060;&#49324;&#50556;52&#51109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07&#49324;&#49324;&#44592;/&#49324;&#49324;&#44592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28&#54840;&#49464;&#50500;/&#54840;&#49464;&#50500;.pptx" TargetMode="External"/><Relationship Id="rId201" Type="http://schemas.openxmlformats.org/officeDocument/2006/relationships/hyperlink" Target="../30&#50500;&#47784;&#49828;/&#50500;&#47784;&#49828;.pptx" TargetMode="External"/><Relationship Id="rId222" Type="http://schemas.openxmlformats.org/officeDocument/2006/relationships/image" Target="../media/image109.png"/><Relationship Id="rId243" Type="http://schemas.openxmlformats.org/officeDocument/2006/relationships/hyperlink" Target="../../&#49888;&#50557;PPT/51%20&#44264;&#47196;&#49352;&#49436;/&#44264;&#47196;&#49352;&#49436;.pptx" TargetMode="External"/><Relationship Id="rId264" Type="http://schemas.openxmlformats.org/officeDocument/2006/relationships/image" Target="../media/image130.png"/><Relationship Id="rId17" Type="http://schemas.openxmlformats.org/officeDocument/2006/relationships/hyperlink" Target="&#51060;&#49324;&#50556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1060;&#49324;&#50556;24&#51109;.pptx" TargetMode="External"/><Relationship Id="rId103" Type="http://schemas.openxmlformats.org/officeDocument/2006/relationships/hyperlink" Target="&#51060;&#49324;&#50556;42&#51109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1060;&#49324;&#50556;48&#51109;.pptx" TargetMode="External"/><Relationship Id="rId145" Type="http://schemas.openxmlformats.org/officeDocument/2006/relationships/hyperlink" Target="&#52285;&#49464;&#44592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23&#51060;&#49324;&#50556;/&#51060;&#49324;&#5055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33" Type="http://schemas.openxmlformats.org/officeDocument/2006/relationships/hyperlink" Target="../../&#49888;&#50557;PPT/46%20&#44256;&#47536;&#46020;&#51204;&#49436;/&#44256;&#47536;&#46020;&#51204;&#49436;.pptx" TargetMode="External"/><Relationship Id="rId254" Type="http://schemas.openxmlformats.org/officeDocument/2006/relationships/image" Target="../media/image125.png"/><Relationship Id="rId28" Type="http://schemas.openxmlformats.org/officeDocument/2006/relationships/image" Target="../media/image12.png"/><Relationship Id="rId49" Type="http://schemas.openxmlformats.org/officeDocument/2006/relationships/hyperlink" Target="&#51060;&#49324;&#50556;19&#51109;.pptx" TargetMode="External"/><Relationship Id="rId114" Type="http://schemas.openxmlformats.org/officeDocument/2006/relationships/image" Target="../media/image55.png"/><Relationship Id="rId275" Type="http://schemas.openxmlformats.org/officeDocument/2006/relationships/image" Target="../media/image139.png"/><Relationship Id="rId60" Type="http://schemas.openxmlformats.org/officeDocument/2006/relationships/image" Target="../media/image28.png"/><Relationship Id="rId81" Type="http://schemas.openxmlformats.org/officeDocument/2006/relationships/hyperlink" Target="&#51060;&#49324;&#50556;36&#51109;.pptx" TargetMode="External"/><Relationship Id="rId135" Type="http://schemas.openxmlformats.org/officeDocument/2006/relationships/hyperlink" Target="&#51060;&#49324;&#50556;63&#51109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18&#50853;&#44592;/&#50853;&#44592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41%20&#47560;&#44032;&#48373;&#51020;/&#47560;&#44032;&#48373;&#51020;.pptx" TargetMode="External"/><Relationship Id="rId244" Type="http://schemas.openxmlformats.org/officeDocument/2006/relationships/image" Target="../media/image120.png"/><Relationship Id="rId18" Type="http://schemas.openxmlformats.org/officeDocument/2006/relationships/image" Target="../media/image7.png"/><Relationship Id="rId39" Type="http://schemas.openxmlformats.org/officeDocument/2006/relationships/hyperlink" Target="&#51060;&#49324;&#50556;14&#51109;.pptx" TargetMode="External"/><Relationship Id="rId265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51060;&#49324;&#50556;58&#51109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13&#50669;&#45824;&#49345;/&#50669;&#45824;&#49345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1060;&#49324;&#50556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36&#49828;&#48148;&#45264;/&#49828;&#48148;&#45264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1060;&#49324;&#50556;09&#51109;.pptx" TargetMode="External"/><Relationship Id="rId255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&#51060;&#49324;&#50556;53&#51109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08&#47355;&#44592;/&#47355;&#44592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1060;&#49324;&#50556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29&#50836;&#50648;/&#50836;&#50648;.pptx" TargetMode="External"/><Relationship Id="rId203" Type="http://schemas.openxmlformats.org/officeDocument/2006/relationships/hyperlink" Target="../31&#50724;&#48148;&#45852;/&#50724;&#48148;&#45852;1&#51109;.pptx" TargetMode="External"/><Relationship Id="rId19" Type="http://schemas.openxmlformats.org/officeDocument/2006/relationships/hyperlink" Target="&#51060;&#49324;&#50556;04&#51109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6" Type="http://schemas.openxmlformats.org/officeDocument/2006/relationships/image" Target="../media/image131.png"/><Relationship Id="rId30" Type="http://schemas.openxmlformats.org/officeDocument/2006/relationships/image" Target="../media/image13.png"/><Relationship Id="rId105" Type="http://schemas.openxmlformats.org/officeDocument/2006/relationships/hyperlink" Target="&#51060;&#49324;&#50556;41&#51109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03&#47112;&#50948;&#44592;/&#47112;&#50948;&#44592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1060;&#49324;&#50556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1060;&#49324;&#50556;47&#51109;.pptx" TargetMode="External"/><Relationship Id="rId189" Type="http://schemas.openxmlformats.org/officeDocument/2006/relationships/hyperlink" Target="../24&#50696;&#47112;&#48120;&#50556;/&#50696;&#47112;&#48120;&#5055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../../&#49888;&#50557;PPT/47%20&#44256;&#47536;&#46020;&#54980;&#49436;/&#44256;&#47536;&#46020;&#54980;&#49436;.pptx" TargetMode="External"/><Relationship Id="rId256" Type="http://schemas.openxmlformats.org/officeDocument/2006/relationships/image" Target="../media/image126.png"/><Relationship Id="rId116" Type="http://schemas.openxmlformats.org/officeDocument/2006/relationships/image" Target="../media/image56.png"/><Relationship Id="rId137" Type="http://schemas.openxmlformats.org/officeDocument/2006/relationships/hyperlink" Target="&#51060;&#49324;&#50556;64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1060;&#49324;&#50556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1060;&#49324;&#50556;37&#51109;.pptx" TargetMode="External"/><Relationship Id="rId179" Type="http://schemas.openxmlformats.org/officeDocument/2006/relationships/hyperlink" Target="../19&#49884;&#54200;/&#49884;&#54200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../../&#49888;&#50557;PPT/42%20&#45572;&#44032;&#48373;&#51020;/&#45572;&#44032;&#48373;&#5102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&#51060;&#49324;&#50556;59&#51109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1060;&#49324;&#50556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1060;&#49324;&#50556;32&#51109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../14&#50669;&#45824;&#54616;/&#50669;&#45824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../37&#54617;&#44060;/&#54617;&#4406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../../&#49888;&#50557;PPT/58%20&#55176;&#48652;&#47532;&#49436;/&#55176;&#48652;&#47532;&#49436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91" Type="http://schemas.openxmlformats.org/officeDocument/2006/relationships/hyperlink" Target="../25&#50696;&#47112;&#48120;&#50556;&#50528;&#44032;/&#50696;&#47112;&#48120;&#50556;&#50528;&#44032;.pptx" TargetMode="External"/><Relationship Id="rId205" Type="http://schemas.openxmlformats.org/officeDocument/2006/relationships/hyperlink" Target="../32&#50836;&#45208;/&#50836;&#45208;.pptx" TargetMode="External"/><Relationship Id="rId24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7" Type="http://schemas.openxmlformats.org/officeDocument/2006/relationships/hyperlink" Target="&#51060;&#49324;&#50556;40&#51109;.pptx" TargetMode="External"/><Relationship Id="rId11" Type="http://schemas.openxmlformats.org/officeDocument/2006/relationships/hyperlink" Target="&#51060;&#49324;&#50556;27&#51109;.pptx" TargetMode="External"/><Relationship Id="rId53" Type="http://schemas.openxmlformats.org/officeDocument/2006/relationships/hyperlink" Target="&#51060;&#49324;&#50556;21&#51109;.pptx" TargetMode="External"/><Relationship Id="rId149" Type="http://schemas.openxmlformats.org/officeDocument/2006/relationships/hyperlink" Target="../04&#48124;&#49688;&#44592;/&#48124;&#49688;&#44592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4&#51109;.pptx" TargetMode="External"/><Relationship Id="rId21" Type="http://schemas.openxmlformats.org/officeDocument/2006/relationships/hyperlink" Target="&#51060;&#49324;&#50556;05&#51109;.pptx" TargetMode="External"/><Relationship Id="rId63" Type="http://schemas.openxmlformats.org/officeDocument/2006/relationships/hyperlink" Target="&#51060;&#49324;&#50556;26&#51109;.pptx" TargetMode="External"/><Relationship Id="rId159" Type="http://schemas.openxmlformats.org/officeDocument/2006/relationships/hyperlink" Target="../09&#49324;&#47924;&#50648;&#49345;/&#49324;&#47924;&#50648;&#49345;.pptx" TargetMode="External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5" Type="http://schemas.openxmlformats.org/officeDocument/2006/relationships/slide" Target="slide4.xml"/><Relationship Id="rId95" Type="http://schemas.openxmlformats.org/officeDocument/2006/relationships/hyperlink" Target="&#51060;&#49324;&#50556;46&#51109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20&#51104;&#50616;/&#51104;&#50616;.pptx" TargetMode="External"/><Relationship Id="rId216" Type="http://schemas.openxmlformats.org/officeDocument/2006/relationships/image" Target="../media/image106.png"/><Relationship Id="rId237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43" Type="http://schemas.openxmlformats.org/officeDocument/2006/relationships/hyperlink" Target="&#51060;&#49324;&#50556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&#51060;&#49324;&#50556;65&#51109;.pptx" TargetMode="External"/><Relationship Id="rId85" Type="http://schemas.openxmlformats.org/officeDocument/2006/relationships/hyperlink" Target="&#51060;&#49324;&#50556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15&#50640;&#49828;&#46972;/&#50640;&#49828;&#4697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22.png"/><Relationship Id="rId269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image" Target="../media/image4.png"/><Relationship Id="rId33" Type="http://schemas.openxmlformats.org/officeDocument/2006/relationships/hyperlink" Target="&#51060;&#49324;&#50556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&#51060;&#49324;&#50556;60&#51109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1060;&#49324;&#50556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10&#49324;&#47924;&#50648;&#54616;/&#49324;&#47924;&#50648;&#5461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59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hyperlink" Target="&#51060;&#49324;&#50556;06&#51109;.pptx" TargetMode="External"/><Relationship Id="rId119" Type="http://schemas.openxmlformats.org/officeDocument/2006/relationships/hyperlink" Target="&#51060;&#49324;&#50556;55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20.png"/><Relationship Id="rId65" Type="http://schemas.openxmlformats.org/officeDocument/2006/relationships/hyperlink" Target="&#51060;&#49324;&#50556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05&#49888;&#47749;&#44592;/&#49888;&#47749;&#44592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26&#50640;&#49828;&#44180;/&#50640;&#49828;&#44180;.pptx" TargetMode="External"/><Relationship Id="rId207" Type="http://schemas.openxmlformats.org/officeDocument/2006/relationships/hyperlink" Target="../33&#48120;&#44032;/&#48120;&#44032;.pptx" TargetMode="External"/><Relationship Id="rId228" Type="http://schemas.openxmlformats.org/officeDocument/2006/relationships/image" Target="../media/image112.png"/><Relationship Id="rId249" Type="http://schemas.openxmlformats.org/officeDocument/2006/relationships/hyperlink" Target="../../&#49888;&#50557;PPT/54%20&#46356;&#47784;&#45936;&#51204;&#49436;/&#46356;&#47784;&#45936;&#51204;&#49436;.pptx" TargetMode="External"/><Relationship Id="rId13" Type="http://schemas.openxmlformats.org/officeDocument/2006/relationships/hyperlink" Target="&#51060;&#49324;&#50556;01&#51109;.pptx" TargetMode="External"/><Relationship Id="rId109" Type="http://schemas.openxmlformats.org/officeDocument/2006/relationships/hyperlink" Target="&#51060;&#49324;&#50556;50&#51109;.pptx" TargetMode="External"/><Relationship Id="rId260" Type="http://schemas.openxmlformats.org/officeDocument/2006/relationships/image" Target="../media/image128.png"/><Relationship Id="rId34" Type="http://schemas.openxmlformats.org/officeDocument/2006/relationships/image" Target="../media/image15.png"/><Relationship Id="rId55" Type="http://schemas.openxmlformats.org/officeDocument/2006/relationships/hyperlink" Target="&#51060;&#49324;&#50556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1060;&#49324;&#50556;45&#51109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&#51060;&#49324;&#50556;66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21&#51204;&#46020;&#49436;/&#51204;&#46020;&#49436;.pptx" TargetMode="External"/><Relationship Id="rId218" Type="http://schemas.openxmlformats.org/officeDocument/2006/relationships/image" Target="../media/image107.png"/><Relationship Id="rId239" Type="http://schemas.openxmlformats.org/officeDocument/2006/relationships/hyperlink" Target="../../&#49888;&#50557;PPT/49%20&#50640;&#48288;&#49548;&#49436;/&#50640;&#48288;&#49548;&#49436;.pptx" TargetMode="External"/><Relationship Id="rId250" Type="http://schemas.openxmlformats.org/officeDocument/2006/relationships/image" Target="../media/image123.png"/><Relationship Id="rId271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image" Target="../media/image10.png"/><Relationship Id="rId45" Type="http://schemas.openxmlformats.org/officeDocument/2006/relationships/hyperlink" Target="&#51060;&#49324;&#50556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1060;&#49324;&#50556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&#51060;&#49324;&#50556;61&#51109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16&#45712;&#54756;&#48120;&#50556;/&#45712;&#54756;&#48120;&#50556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229" Type="http://schemas.openxmlformats.org/officeDocument/2006/relationships/hyperlink" Target="../../&#49888;&#50557;PPT/44%20&#49324;&#46020;&#54665;&#51204;/&#49324;&#46020;&#54665;&#51204;.pptx" TargetMode="External"/><Relationship Id="rId240" Type="http://schemas.openxmlformats.org/officeDocument/2006/relationships/image" Target="../media/image118.png"/><Relationship Id="rId261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image" Target="../media/image5.png"/><Relationship Id="rId35" Type="http://schemas.openxmlformats.org/officeDocument/2006/relationships/hyperlink" Target="&#51060;&#49324;&#50556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1060;&#49324;&#50556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51060;&#49324;&#50556;56&#51109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12&#50676;&#50773;&#44592;&#54616;/&#50676;&#50773;&#44592;&#54616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39&#47568;&#46972;&#44592;/&#47568;&#46972;&#44592;.pptx" TargetMode="External"/><Relationship Id="rId230" Type="http://schemas.openxmlformats.org/officeDocument/2006/relationships/image" Target="../media/image113.png"/><Relationship Id="rId251" Type="http://schemas.openxmlformats.org/officeDocument/2006/relationships/hyperlink" Target="../../&#49888;&#50557;PPT/55%20&#46356;&#47784;&#45936;&#54980;&#49436;/&#46356;&#47784;&#45936;&#54980;&#49436;.pptx" TargetMode="External"/><Relationship Id="rId25" Type="http://schemas.openxmlformats.org/officeDocument/2006/relationships/hyperlink" Target="&#51060;&#49324;&#50556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1060;&#49324;&#50556;29&#51109;.pptx" TargetMode="External"/><Relationship Id="rId272" Type="http://schemas.openxmlformats.org/officeDocument/2006/relationships/image" Target="../media/image134.png"/><Relationship Id="rId88" Type="http://schemas.openxmlformats.org/officeDocument/2006/relationships/image" Target="../media/image42.png"/><Relationship Id="rId111" Type="http://schemas.openxmlformats.org/officeDocument/2006/relationships/hyperlink" Target="&#51060;&#49324;&#50556;51&#51109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06&#50668;&#54840;&#49688;&#50500;/&#50668;&#54840;&#49688;&#50500;.pptx" TargetMode="External"/><Relationship Id="rId174" Type="http://schemas.openxmlformats.org/officeDocument/2006/relationships/image" Target="../media/image85.png"/><Relationship Id="rId195" Type="http://schemas.openxmlformats.org/officeDocument/2006/relationships/hyperlink" Target="../27&#45796;&#45768;&#50648;/&#45796;&#45768;&#50648;.pptx" TargetMode="External"/><Relationship Id="rId209" Type="http://schemas.openxmlformats.org/officeDocument/2006/relationships/hyperlink" Target="../34&#45208;&#54996;/&#45208;&#54996;.pptx" TargetMode="External"/><Relationship Id="rId220" Type="http://schemas.openxmlformats.org/officeDocument/2006/relationships/image" Target="../media/image108.png"/><Relationship Id="rId241" Type="http://schemas.openxmlformats.org/officeDocument/2006/relationships/hyperlink" Target="../../&#49888;&#50557;PPT/50%20&#48716;&#47549;&#48372;&#49436;/&#48716;&#47549;&#48372;&#49436;.pptx" TargetMode="External"/><Relationship Id="rId15" Type="http://schemas.openxmlformats.org/officeDocument/2006/relationships/hyperlink" Target="&#51060;&#49324;&#50556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1060;&#49324;&#50556;23&#51109;.pptx" TargetMode="External"/><Relationship Id="rId262" Type="http://schemas.openxmlformats.org/officeDocument/2006/relationships/image" Target="../media/image129.png"/><Relationship Id="rId78" Type="http://schemas.openxmlformats.org/officeDocument/2006/relationships/image" Target="../media/image37.png"/><Relationship Id="rId99" Type="http://schemas.openxmlformats.org/officeDocument/2006/relationships/hyperlink" Target="&#51060;&#49324;&#50556;44&#51109;.pptx" TargetMode="External"/><Relationship Id="rId101" Type="http://schemas.openxmlformats.org/officeDocument/2006/relationships/hyperlink" Target="&#51060;&#49324;&#50556;43&#51109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02&#52636;&#50528;&#44413;&#44592;/&#52636;&#50528;&#44413;&#44592;.pptx" TargetMode="External"/><Relationship Id="rId164" Type="http://schemas.openxmlformats.org/officeDocument/2006/relationships/image" Target="../media/image80.png"/><Relationship Id="rId185" Type="http://schemas.openxmlformats.org/officeDocument/2006/relationships/hyperlink" Target="../22&#50500;&#44032;/&#50500;&#44032;.pptx" TargetMode="External"/><Relationship Id="rId9" Type="http://schemas.openxmlformats.org/officeDocument/2006/relationships/image" Target="../media/image2.png"/><Relationship Id="rId210" Type="http://schemas.openxmlformats.org/officeDocument/2006/relationships/image" Target="../media/image103.png"/><Relationship Id="rId26" Type="http://schemas.openxmlformats.org/officeDocument/2006/relationships/image" Target="../media/image11.png"/><Relationship Id="rId231" Type="http://schemas.openxmlformats.org/officeDocument/2006/relationships/hyperlink" Target="../../&#49888;&#50557;PPT/45%20&#47196;&#47560;&#49436;/&#47196;&#47560;&#49436;.pptx" TargetMode="External"/><Relationship Id="rId252" Type="http://schemas.openxmlformats.org/officeDocument/2006/relationships/image" Target="../media/image124.png"/><Relationship Id="rId273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060;&#49324;&#50556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1060;&#49324;&#50556;49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&#51060;&#49324;&#50556;62&#51109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40%20&#47560;&#53468;&#48373;&#51020;/&#47560;&#53468;&#48373;&#51020;.pptx" TargetMode="External"/><Relationship Id="rId242" Type="http://schemas.openxmlformats.org/officeDocument/2006/relationships/image" Target="../media/image119.png"/><Relationship Id="rId263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1060;&#49324;&#50556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1060;&#49324;&#50556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&#51060;&#49324;&#50556;57&#51109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11&#50676;&#50773;&#44592;&#49345;/&#50676;&#50773;&#44592;&#49345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35&#54616;&#48149;&#44397;/&#54616;&#48149;&#44397;.pptx" TargetMode="External"/><Relationship Id="rId232" Type="http://schemas.openxmlformats.org/officeDocument/2006/relationships/image" Target="../media/image114.png"/><Relationship Id="rId253" Type="http://schemas.openxmlformats.org/officeDocument/2006/relationships/hyperlink" Target="../../&#49888;&#50557;PPT/56%20&#46356;&#46020;&#49436;/&#46356;&#46020;&#49436;.pptx" TargetMode="External"/><Relationship Id="rId274" Type="http://schemas.openxmlformats.org/officeDocument/2006/relationships/image" Target="../media/image135.png"/><Relationship Id="rId27" Type="http://schemas.openxmlformats.org/officeDocument/2006/relationships/hyperlink" Target="&#51060;&#49324;&#50556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1060;&#49324;&#50556;30&#51109;.pptx" TargetMode="External"/><Relationship Id="rId113" Type="http://schemas.openxmlformats.org/officeDocument/2006/relationships/hyperlink" Target="&#51060;&#49324;&#50556;52&#51109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07&#49324;&#49324;&#44592;/&#49324;&#49324;&#44592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28&#54840;&#49464;&#50500;/&#54840;&#49464;&#50500;.pptx" TargetMode="External"/><Relationship Id="rId201" Type="http://schemas.openxmlformats.org/officeDocument/2006/relationships/hyperlink" Target="../30&#50500;&#47784;&#49828;/&#50500;&#47784;&#49828;.pptx" TargetMode="External"/><Relationship Id="rId222" Type="http://schemas.openxmlformats.org/officeDocument/2006/relationships/image" Target="../media/image109.png"/><Relationship Id="rId243" Type="http://schemas.openxmlformats.org/officeDocument/2006/relationships/hyperlink" Target="../../&#49888;&#50557;PPT/51%20&#44264;&#47196;&#49352;&#49436;/&#44264;&#47196;&#49352;&#49436;.pptx" TargetMode="External"/><Relationship Id="rId264" Type="http://schemas.openxmlformats.org/officeDocument/2006/relationships/image" Target="../media/image130.png"/><Relationship Id="rId17" Type="http://schemas.openxmlformats.org/officeDocument/2006/relationships/hyperlink" Target="&#51060;&#49324;&#50556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1060;&#49324;&#50556;24&#51109;.pptx" TargetMode="External"/><Relationship Id="rId103" Type="http://schemas.openxmlformats.org/officeDocument/2006/relationships/hyperlink" Target="&#51060;&#49324;&#50556;42&#51109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1060;&#49324;&#50556;48&#51109;.pptx" TargetMode="External"/><Relationship Id="rId145" Type="http://schemas.openxmlformats.org/officeDocument/2006/relationships/hyperlink" Target="&#52285;&#49464;&#44592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23&#51060;&#49324;&#50556;/&#51060;&#49324;&#5055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33" Type="http://schemas.openxmlformats.org/officeDocument/2006/relationships/hyperlink" Target="../../&#49888;&#50557;PPT/46%20&#44256;&#47536;&#46020;&#51204;&#49436;/&#44256;&#47536;&#46020;&#51204;&#49436;.pptx" TargetMode="External"/><Relationship Id="rId254" Type="http://schemas.openxmlformats.org/officeDocument/2006/relationships/image" Target="../media/image125.png"/><Relationship Id="rId28" Type="http://schemas.openxmlformats.org/officeDocument/2006/relationships/image" Target="../media/image12.png"/><Relationship Id="rId49" Type="http://schemas.openxmlformats.org/officeDocument/2006/relationships/hyperlink" Target="&#51060;&#49324;&#50556;19&#51109;.pptx" TargetMode="External"/><Relationship Id="rId114" Type="http://schemas.openxmlformats.org/officeDocument/2006/relationships/image" Target="../media/image55.png"/><Relationship Id="rId275" Type="http://schemas.openxmlformats.org/officeDocument/2006/relationships/image" Target="../media/image140.png"/><Relationship Id="rId60" Type="http://schemas.openxmlformats.org/officeDocument/2006/relationships/image" Target="../media/image28.png"/><Relationship Id="rId81" Type="http://schemas.openxmlformats.org/officeDocument/2006/relationships/hyperlink" Target="&#51060;&#49324;&#50556;36&#51109;.pptx" TargetMode="External"/><Relationship Id="rId135" Type="http://schemas.openxmlformats.org/officeDocument/2006/relationships/hyperlink" Target="&#51060;&#49324;&#50556;63&#51109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18&#50853;&#44592;/&#50853;&#44592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41%20&#47560;&#44032;&#48373;&#51020;/&#47560;&#44032;&#48373;&#51020;.pptx" TargetMode="External"/><Relationship Id="rId244" Type="http://schemas.openxmlformats.org/officeDocument/2006/relationships/image" Target="../media/image120.png"/><Relationship Id="rId18" Type="http://schemas.openxmlformats.org/officeDocument/2006/relationships/image" Target="../media/image7.png"/><Relationship Id="rId39" Type="http://schemas.openxmlformats.org/officeDocument/2006/relationships/hyperlink" Target="&#51060;&#49324;&#50556;14&#51109;.pptx" TargetMode="External"/><Relationship Id="rId265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51060;&#49324;&#50556;58&#51109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13&#50669;&#45824;&#49345;/&#50669;&#45824;&#49345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1060;&#49324;&#50556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36&#49828;&#48148;&#45264;/&#49828;&#48148;&#45264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1060;&#49324;&#50556;09&#51109;.pptx" TargetMode="External"/><Relationship Id="rId255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&#51060;&#49324;&#50556;53&#51109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08&#47355;&#44592;/&#47355;&#44592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1060;&#49324;&#50556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29&#50836;&#50648;/&#50836;&#50648;.pptx" TargetMode="External"/><Relationship Id="rId203" Type="http://schemas.openxmlformats.org/officeDocument/2006/relationships/hyperlink" Target="../31&#50724;&#48148;&#45852;/&#50724;&#48148;&#45852;1&#51109;.pptx" TargetMode="External"/><Relationship Id="rId19" Type="http://schemas.openxmlformats.org/officeDocument/2006/relationships/hyperlink" Target="&#51060;&#49324;&#50556;04&#51109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6" Type="http://schemas.openxmlformats.org/officeDocument/2006/relationships/image" Target="../media/image131.png"/><Relationship Id="rId30" Type="http://schemas.openxmlformats.org/officeDocument/2006/relationships/image" Target="../media/image13.png"/><Relationship Id="rId105" Type="http://schemas.openxmlformats.org/officeDocument/2006/relationships/hyperlink" Target="&#51060;&#49324;&#50556;41&#51109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03&#47112;&#50948;&#44592;/&#47112;&#50948;&#44592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1060;&#49324;&#50556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1060;&#49324;&#50556;47&#51109;.pptx" TargetMode="External"/><Relationship Id="rId189" Type="http://schemas.openxmlformats.org/officeDocument/2006/relationships/hyperlink" Target="../24&#50696;&#47112;&#48120;&#50556;/&#50696;&#47112;&#48120;&#5055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../../&#49888;&#50557;PPT/47%20&#44256;&#47536;&#46020;&#54980;&#49436;/&#44256;&#47536;&#46020;&#54980;&#49436;.pptx" TargetMode="External"/><Relationship Id="rId256" Type="http://schemas.openxmlformats.org/officeDocument/2006/relationships/image" Target="../media/image126.png"/><Relationship Id="rId116" Type="http://schemas.openxmlformats.org/officeDocument/2006/relationships/image" Target="../media/image56.png"/><Relationship Id="rId137" Type="http://schemas.openxmlformats.org/officeDocument/2006/relationships/hyperlink" Target="&#51060;&#49324;&#50556;64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1060;&#49324;&#50556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1060;&#49324;&#50556;37&#51109;.pptx" TargetMode="External"/><Relationship Id="rId179" Type="http://schemas.openxmlformats.org/officeDocument/2006/relationships/hyperlink" Target="../19&#49884;&#54200;/&#49884;&#54200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../../&#49888;&#50557;PPT/42%20&#45572;&#44032;&#48373;&#51020;/&#45572;&#44032;&#48373;&#5102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&#51060;&#49324;&#50556;59&#51109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1060;&#49324;&#50556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1060;&#49324;&#50556;32&#51109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../14&#50669;&#45824;&#54616;/&#50669;&#45824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../37&#54617;&#44060;/&#54617;&#4406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../../&#49888;&#50557;PPT/58%20&#55176;&#48652;&#47532;&#49436;/&#55176;&#48652;&#47532;&#49436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91" Type="http://schemas.openxmlformats.org/officeDocument/2006/relationships/hyperlink" Target="../25&#50696;&#47112;&#48120;&#50556;&#50528;&#44032;/&#50696;&#47112;&#48120;&#50556;&#50528;&#44032;.pptx" TargetMode="External"/><Relationship Id="rId205" Type="http://schemas.openxmlformats.org/officeDocument/2006/relationships/hyperlink" Target="../32&#50836;&#45208;/&#50836;&#45208;.pptx" TargetMode="External"/><Relationship Id="rId24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7" Type="http://schemas.openxmlformats.org/officeDocument/2006/relationships/hyperlink" Target="&#51060;&#49324;&#50556;40&#51109;.pptx" TargetMode="External"/><Relationship Id="rId11" Type="http://schemas.openxmlformats.org/officeDocument/2006/relationships/hyperlink" Target="&#51060;&#49324;&#50556;27&#51109;.pptx" TargetMode="External"/><Relationship Id="rId53" Type="http://schemas.openxmlformats.org/officeDocument/2006/relationships/hyperlink" Target="&#51060;&#49324;&#50556;21&#51109;.pptx" TargetMode="External"/><Relationship Id="rId149" Type="http://schemas.openxmlformats.org/officeDocument/2006/relationships/hyperlink" Target="../04&#48124;&#49688;&#44592;/&#48124;&#49688;&#44592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51060;&#49324;&#50556;54&#51109;.pptx" TargetMode="External"/><Relationship Id="rId21" Type="http://schemas.openxmlformats.org/officeDocument/2006/relationships/hyperlink" Target="&#51060;&#49324;&#50556;05&#51109;.pptx" TargetMode="External"/><Relationship Id="rId63" Type="http://schemas.openxmlformats.org/officeDocument/2006/relationships/hyperlink" Target="&#51060;&#49324;&#50556;26&#51109;.pptx" TargetMode="External"/><Relationship Id="rId159" Type="http://schemas.openxmlformats.org/officeDocument/2006/relationships/hyperlink" Target="../09&#49324;&#47924;&#50648;&#49345;/&#49324;&#47924;&#50648;&#49345;.pptx" TargetMode="External"/><Relationship Id="rId170" Type="http://schemas.openxmlformats.org/officeDocument/2006/relationships/image" Target="../media/image83.png"/><Relationship Id="rId226" Type="http://schemas.openxmlformats.org/officeDocument/2006/relationships/image" Target="../media/image111.png"/><Relationship Id="rId268" Type="http://schemas.openxmlformats.org/officeDocument/2006/relationships/image" Target="../media/image132.png"/><Relationship Id="rId32" Type="http://schemas.openxmlformats.org/officeDocument/2006/relationships/image" Target="../media/image14.png"/><Relationship Id="rId74" Type="http://schemas.openxmlformats.org/officeDocument/2006/relationships/image" Target="../media/image35.png"/><Relationship Id="rId128" Type="http://schemas.openxmlformats.org/officeDocument/2006/relationships/image" Target="../media/image62.png"/><Relationship Id="rId5" Type="http://schemas.openxmlformats.org/officeDocument/2006/relationships/slide" Target="slide4.xml"/><Relationship Id="rId95" Type="http://schemas.openxmlformats.org/officeDocument/2006/relationships/hyperlink" Target="&#51060;&#49324;&#50556;46&#51109;.pptx" TargetMode="External"/><Relationship Id="rId160" Type="http://schemas.openxmlformats.org/officeDocument/2006/relationships/image" Target="../media/image78.png"/><Relationship Id="rId181" Type="http://schemas.openxmlformats.org/officeDocument/2006/relationships/hyperlink" Target="../20&#51104;&#50616;/&#51104;&#50616;.pptx" TargetMode="External"/><Relationship Id="rId216" Type="http://schemas.openxmlformats.org/officeDocument/2006/relationships/image" Target="../media/image106.png"/><Relationship Id="rId237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27.png"/><Relationship Id="rId22" Type="http://schemas.openxmlformats.org/officeDocument/2006/relationships/image" Target="../media/image9.png"/><Relationship Id="rId43" Type="http://schemas.openxmlformats.org/officeDocument/2006/relationships/hyperlink" Target="&#51060;&#49324;&#50556;16&#51109;.pptx" TargetMode="External"/><Relationship Id="rId64" Type="http://schemas.openxmlformats.org/officeDocument/2006/relationships/image" Target="../media/image30.png"/><Relationship Id="rId118" Type="http://schemas.openxmlformats.org/officeDocument/2006/relationships/image" Target="../media/image57.png"/><Relationship Id="rId139" Type="http://schemas.openxmlformats.org/officeDocument/2006/relationships/hyperlink" Target="&#51060;&#49324;&#50556;65&#51109;.pptx" TargetMode="External"/><Relationship Id="rId85" Type="http://schemas.openxmlformats.org/officeDocument/2006/relationships/hyperlink" Target="&#51060;&#49324;&#50556;38&#51109;.pptx" TargetMode="External"/><Relationship Id="rId150" Type="http://schemas.openxmlformats.org/officeDocument/2006/relationships/image" Target="../media/image73.png"/><Relationship Id="rId171" Type="http://schemas.openxmlformats.org/officeDocument/2006/relationships/hyperlink" Target="../15&#50640;&#49828;&#46972;/&#50640;&#49828;&#46972;.pptx" TargetMode="External"/><Relationship Id="rId192" Type="http://schemas.openxmlformats.org/officeDocument/2006/relationships/image" Target="../media/image94.png"/><Relationship Id="rId206" Type="http://schemas.openxmlformats.org/officeDocument/2006/relationships/image" Target="../media/image101.png"/><Relationship Id="rId227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22.png"/><Relationship Id="rId269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image" Target="../media/image4.png"/><Relationship Id="rId33" Type="http://schemas.openxmlformats.org/officeDocument/2006/relationships/hyperlink" Target="&#51060;&#49324;&#50556;11&#51109;.pptx" TargetMode="External"/><Relationship Id="rId108" Type="http://schemas.openxmlformats.org/officeDocument/2006/relationships/image" Target="../media/image52.png"/><Relationship Id="rId129" Type="http://schemas.openxmlformats.org/officeDocument/2006/relationships/hyperlink" Target="&#51060;&#49324;&#50556;60&#51109;.pptx" TargetMode="External"/><Relationship Id="rId54" Type="http://schemas.openxmlformats.org/officeDocument/2006/relationships/image" Target="../media/image25.png"/><Relationship Id="rId75" Type="http://schemas.openxmlformats.org/officeDocument/2006/relationships/hyperlink" Target="&#51060;&#49324;&#50556;33&#51109;.pptx" TargetMode="External"/><Relationship Id="rId96" Type="http://schemas.openxmlformats.org/officeDocument/2006/relationships/image" Target="../media/image46.png"/><Relationship Id="rId140" Type="http://schemas.openxmlformats.org/officeDocument/2006/relationships/image" Target="../media/image68.png"/><Relationship Id="rId161" Type="http://schemas.openxmlformats.org/officeDocument/2006/relationships/hyperlink" Target="../10&#49324;&#47924;&#50648;&#54616;/&#49324;&#47924;&#50648;&#54616;.pptx" TargetMode="External"/><Relationship Id="rId182" Type="http://schemas.openxmlformats.org/officeDocument/2006/relationships/image" Target="../media/image89.png"/><Relationship Id="rId217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7.png"/><Relationship Id="rId259" Type="http://schemas.openxmlformats.org/officeDocument/2006/relationships/hyperlink" Target="../../&#49888;&#50557;PPT/59%20&#50556;&#44256;&#48372;&#49436;/&#50556;&#44256;&#48372;&#49436;.pptx" TargetMode="External"/><Relationship Id="rId23" Type="http://schemas.openxmlformats.org/officeDocument/2006/relationships/hyperlink" Target="&#51060;&#49324;&#50556;06&#51109;.pptx" TargetMode="External"/><Relationship Id="rId119" Type="http://schemas.openxmlformats.org/officeDocument/2006/relationships/hyperlink" Target="&#51060;&#49324;&#50556;55&#51109;.pptx" TargetMode="External"/><Relationship Id="rId270" Type="http://schemas.openxmlformats.org/officeDocument/2006/relationships/image" Target="../media/image133.png"/><Relationship Id="rId44" Type="http://schemas.openxmlformats.org/officeDocument/2006/relationships/image" Target="../media/image20.png"/><Relationship Id="rId65" Type="http://schemas.openxmlformats.org/officeDocument/2006/relationships/hyperlink" Target="&#51060;&#49324;&#50556;28&#51109;.pptx" TargetMode="External"/><Relationship Id="rId86" Type="http://schemas.openxmlformats.org/officeDocument/2006/relationships/image" Target="../media/image41.png"/><Relationship Id="rId130" Type="http://schemas.openxmlformats.org/officeDocument/2006/relationships/image" Target="../media/image63.png"/><Relationship Id="rId151" Type="http://schemas.openxmlformats.org/officeDocument/2006/relationships/hyperlink" Target="../05&#49888;&#47749;&#44592;/&#49888;&#47749;&#44592;.pptx" TargetMode="External"/><Relationship Id="rId172" Type="http://schemas.openxmlformats.org/officeDocument/2006/relationships/image" Target="../media/image84.png"/><Relationship Id="rId193" Type="http://schemas.openxmlformats.org/officeDocument/2006/relationships/hyperlink" Target="../26&#50640;&#49828;&#44180;/&#50640;&#49828;&#44180;.pptx" TargetMode="External"/><Relationship Id="rId207" Type="http://schemas.openxmlformats.org/officeDocument/2006/relationships/hyperlink" Target="../33&#48120;&#44032;/&#48120;&#44032;.pptx" TargetMode="External"/><Relationship Id="rId228" Type="http://schemas.openxmlformats.org/officeDocument/2006/relationships/image" Target="../media/image112.png"/><Relationship Id="rId249" Type="http://schemas.openxmlformats.org/officeDocument/2006/relationships/hyperlink" Target="../../&#49888;&#50557;PPT/54%20&#46356;&#47784;&#45936;&#51204;&#49436;/&#46356;&#47784;&#45936;&#51204;&#49436;.pptx" TargetMode="External"/><Relationship Id="rId13" Type="http://schemas.openxmlformats.org/officeDocument/2006/relationships/hyperlink" Target="&#51060;&#49324;&#50556;01&#51109;.pptx" TargetMode="External"/><Relationship Id="rId109" Type="http://schemas.openxmlformats.org/officeDocument/2006/relationships/hyperlink" Target="&#51060;&#49324;&#50556;50&#51109;.pptx" TargetMode="External"/><Relationship Id="rId260" Type="http://schemas.openxmlformats.org/officeDocument/2006/relationships/image" Target="../media/image128.png"/><Relationship Id="rId34" Type="http://schemas.openxmlformats.org/officeDocument/2006/relationships/image" Target="../media/image15.png"/><Relationship Id="rId55" Type="http://schemas.openxmlformats.org/officeDocument/2006/relationships/hyperlink" Target="&#51060;&#49324;&#50556;22&#51109;.pptx" TargetMode="External"/><Relationship Id="rId76" Type="http://schemas.openxmlformats.org/officeDocument/2006/relationships/image" Target="../media/image36.png"/><Relationship Id="rId97" Type="http://schemas.openxmlformats.org/officeDocument/2006/relationships/hyperlink" Target="&#51060;&#49324;&#50556;45&#51109;.pptx" TargetMode="External"/><Relationship Id="rId120" Type="http://schemas.openxmlformats.org/officeDocument/2006/relationships/image" Target="../media/image58.png"/><Relationship Id="rId141" Type="http://schemas.openxmlformats.org/officeDocument/2006/relationships/hyperlink" Target="&#51060;&#49324;&#50556;66&#51109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9.png"/><Relationship Id="rId183" Type="http://schemas.openxmlformats.org/officeDocument/2006/relationships/hyperlink" Target="../21&#51204;&#46020;&#49436;/&#51204;&#46020;&#49436;.pptx" TargetMode="External"/><Relationship Id="rId218" Type="http://schemas.openxmlformats.org/officeDocument/2006/relationships/image" Target="../media/image107.png"/><Relationship Id="rId239" Type="http://schemas.openxmlformats.org/officeDocument/2006/relationships/hyperlink" Target="../../&#49888;&#50557;PPT/49%20&#50640;&#48288;&#49548;&#49436;/&#50640;&#48288;&#49548;&#49436;.pptx" TargetMode="External"/><Relationship Id="rId250" Type="http://schemas.openxmlformats.org/officeDocument/2006/relationships/image" Target="../media/image123.png"/><Relationship Id="rId271" Type="http://schemas.openxmlformats.org/officeDocument/2006/relationships/hyperlink" Target="../../&#49888;&#50557;PPT/65%20&#50976;&#45796;&#49436;/&#50976;&#45796;&#49436;1&#51109;.pptx" TargetMode="External"/><Relationship Id="rId24" Type="http://schemas.openxmlformats.org/officeDocument/2006/relationships/image" Target="../media/image10.png"/><Relationship Id="rId45" Type="http://schemas.openxmlformats.org/officeDocument/2006/relationships/hyperlink" Target="&#51060;&#49324;&#50556;17&#51109;.pptx" TargetMode="External"/><Relationship Id="rId66" Type="http://schemas.openxmlformats.org/officeDocument/2006/relationships/image" Target="../media/image31.png"/><Relationship Id="rId87" Type="http://schemas.openxmlformats.org/officeDocument/2006/relationships/hyperlink" Target="&#51060;&#49324;&#50556;39&#51109;.pptx" TargetMode="External"/><Relationship Id="rId110" Type="http://schemas.openxmlformats.org/officeDocument/2006/relationships/image" Target="../media/image53.png"/><Relationship Id="rId131" Type="http://schemas.openxmlformats.org/officeDocument/2006/relationships/hyperlink" Target="&#51060;&#49324;&#50556;61&#51109;.pptx" TargetMode="External"/><Relationship Id="rId152" Type="http://schemas.openxmlformats.org/officeDocument/2006/relationships/image" Target="../media/image74.png"/><Relationship Id="rId173" Type="http://schemas.openxmlformats.org/officeDocument/2006/relationships/hyperlink" Target="../16&#45712;&#54756;&#48120;&#50556;/&#45712;&#54756;&#48120;&#50556;.pptx" TargetMode="External"/><Relationship Id="rId194" Type="http://schemas.openxmlformats.org/officeDocument/2006/relationships/image" Target="../media/image95.png"/><Relationship Id="rId208" Type="http://schemas.openxmlformats.org/officeDocument/2006/relationships/image" Target="../media/image102.png"/><Relationship Id="rId229" Type="http://schemas.openxmlformats.org/officeDocument/2006/relationships/hyperlink" Target="../../&#49888;&#50557;PPT/44%20&#49324;&#46020;&#54665;&#51204;/&#49324;&#46020;&#54665;&#51204;.pptx" TargetMode="External"/><Relationship Id="rId240" Type="http://schemas.openxmlformats.org/officeDocument/2006/relationships/image" Target="../media/image118.png"/><Relationship Id="rId261" Type="http://schemas.openxmlformats.org/officeDocument/2006/relationships/hyperlink" Target="../../&#49888;&#50557;PPT/60%20&#48288;&#46300;&#47196;&#51204;&#49436;/&#48288;&#46300;&#47196;&#51204;&#49436;.pptx" TargetMode="External"/><Relationship Id="rId14" Type="http://schemas.openxmlformats.org/officeDocument/2006/relationships/image" Target="../media/image5.png"/><Relationship Id="rId35" Type="http://schemas.openxmlformats.org/officeDocument/2006/relationships/hyperlink" Target="&#51060;&#49324;&#50556;12&#51109;.pptx" TargetMode="External"/><Relationship Id="rId56" Type="http://schemas.openxmlformats.org/officeDocument/2006/relationships/image" Target="../media/image26.png"/><Relationship Id="rId77" Type="http://schemas.openxmlformats.org/officeDocument/2006/relationships/hyperlink" Target="&#51060;&#49324;&#50556;34&#51109;.pptx" TargetMode="External"/><Relationship Id="rId100" Type="http://schemas.openxmlformats.org/officeDocument/2006/relationships/image" Target="../media/image48.png"/><Relationship Id="rId8" Type="http://schemas.openxmlformats.org/officeDocument/2006/relationships/hyperlink" Target="../../&#44396;-&#49888;&#50557;%20&#49457;&#44221;&#47785;&#47197;.pptx" TargetMode="External"/><Relationship Id="rId98" Type="http://schemas.openxmlformats.org/officeDocument/2006/relationships/image" Target="../media/image47.png"/><Relationship Id="rId121" Type="http://schemas.openxmlformats.org/officeDocument/2006/relationships/hyperlink" Target="&#51060;&#49324;&#50556;56&#51109;.pptx" TargetMode="External"/><Relationship Id="rId142" Type="http://schemas.openxmlformats.org/officeDocument/2006/relationships/image" Target="../media/image69.png"/><Relationship Id="rId163" Type="http://schemas.openxmlformats.org/officeDocument/2006/relationships/hyperlink" Target="../12&#50676;&#50773;&#44592;&#54616;/&#50676;&#50773;&#44592;&#54616;.pptx" TargetMode="External"/><Relationship Id="rId184" Type="http://schemas.openxmlformats.org/officeDocument/2006/relationships/image" Target="../media/image90.png"/><Relationship Id="rId219" Type="http://schemas.openxmlformats.org/officeDocument/2006/relationships/hyperlink" Target="../39&#47568;&#46972;&#44592;/&#47568;&#46972;&#44592;.pptx" TargetMode="External"/><Relationship Id="rId230" Type="http://schemas.openxmlformats.org/officeDocument/2006/relationships/image" Target="../media/image113.png"/><Relationship Id="rId251" Type="http://schemas.openxmlformats.org/officeDocument/2006/relationships/hyperlink" Target="../../&#49888;&#50557;PPT/55%20&#46356;&#47784;&#45936;&#54980;&#49436;/&#46356;&#47784;&#45936;&#54980;&#49436;.pptx" TargetMode="External"/><Relationship Id="rId25" Type="http://schemas.openxmlformats.org/officeDocument/2006/relationships/hyperlink" Target="&#51060;&#49324;&#50556;07&#51109;.pptx" TargetMode="External"/><Relationship Id="rId46" Type="http://schemas.openxmlformats.org/officeDocument/2006/relationships/image" Target="../media/image21.png"/><Relationship Id="rId67" Type="http://schemas.openxmlformats.org/officeDocument/2006/relationships/hyperlink" Target="&#51060;&#49324;&#50556;29&#51109;.pptx" TargetMode="External"/><Relationship Id="rId272" Type="http://schemas.openxmlformats.org/officeDocument/2006/relationships/image" Target="../media/image134.png"/><Relationship Id="rId88" Type="http://schemas.openxmlformats.org/officeDocument/2006/relationships/image" Target="../media/image42.png"/><Relationship Id="rId111" Type="http://schemas.openxmlformats.org/officeDocument/2006/relationships/hyperlink" Target="&#51060;&#49324;&#50556;51&#51109;.pptx" TargetMode="External"/><Relationship Id="rId132" Type="http://schemas.openxmlformats.org/officeDocument/2006/relationships/image" Target="../media/image64.png"/><Relationship Id="rId153" Type="http://schemas.openxmlformats.org/officeDocument/2006/relationships/hyperlink" Target="../06&#50668;&#54840;&#49688;&#50500;/&#50668;&#54840;&#49688;&#50500;.pptx" TargetMode="External"/><Relationship Id="rId174" Type="http://schemas.openxmlformats.org/officeDocument/2006/relationships/image" Target="../media/image85.png"/><Relationship Id="rId195" Type="http://schemas.openxmlformats.org/officeDocument/2006/relationships/hyperlink" Target="../27&#45796;&#45768;&#50648;/&#45796;&#45768;&#50648;.pptx" TargetMode="External"/><Relationship Id="rId209" Type="http://schemas.openxmlformats.org/officeDocument/2006/relationships/hyperlink" Target="../34&#45208;&#54996;/&#45208;&#54996;.pptx" TargetMode="External"/><Relationship Id="rId220" Type="http://schemas.openxmlformats.org/officeDocument/2006/relationships/image" Target="../media/image108.png"/><Relationship Id="rId241" Type="http://schemas.openxmlformats.org/officeDocument/2006/relationships/hyperlink" Target="../../&#49888;&#50557;PPT/50%20&#48716;&#47549;&#48372;&#49436;/&#48716;&#47549;&#48372;&#49436;.pptx" TargetMode="External"/><Relationship Id="rId15" Type="http://schemas.openxmlformats.org/officeDocument/2006/relationships/hyperlink" Target="&#51060;&#49324;&#50556;02&#51109;.pptx" TargetMode="External"/><Relationship Id="rId36" Type="http://schemas.openxmlformats.org/officeDocument/2006/relationships/image" Target="../media/image16.png"/><Relationship Id="rId57" Type="http://schemas.openxmlformats.org/officeDocument/2006/relationships/hyperlink" Target="&#51060;&#49324;&#50556;23&#51109;.pptx" TargetMode="External"/><Relationship Id="rId262" Type="http://schemas.openxmlformats.org/officeDocument/2006/relationships/image" Target="../media/image129.png"/><Relationship Id="rId78" Type="http://schemas.openxmlformats.org/officeDocument/2006/relationships/image" Target="../media/image37.png"/><Relationship Id="rId99" Type="http://schemas.openxmlformats.org/officeDocument/2006/relationships/hyperlink" Target="&#51060;&#49324;&#50556;44&#51109;.pptx" TargetMode="External"/><Relationship Id="rId101" Type="http://schemas.openxmlformats.org/officeDocument/2006/relationships/hyperlink" Target="&#51060;&#49324;&#50556;43&#51109;.pptx" TargetMode="External"/><Relationship Id="rId122" Type="http://schemas.openxmlformats.org/officeDocument/2006/relationships/image" Target="../media/image59.png"/><Relationship Id="rId143" Type="http://schemas.openxmlformats.org/officeDocument/2006/relationships/hyperlink" Target="../02&#52636;&#50528;&#44413;&#44592;/&#52636;&#50528;&#44413;&#44592;.pptx" TargetMode="External"/><Relationship Id="rId164" Type="http://schemas.openxmlformats.org/officeDocument/2006/relationships/image" Target="../media/image80.png"/><Relationship Id="rId185" Type="http://schemas.openxmlformats.org/officeDocument/2006/relationships/hyperlink" Target="../22&#50500;&#44032;/&#50500;&#44032;.pptx" TargetMode="External"/><Relationship Id="rId9" Type="http://schemas.openxmlformats.org/officeDocument/2006/relationships/image" Target="../media/image2.png"/><Relationship Id="rId210" Type="http://schemas.openxmlformats.org/officeDocument/2006/relationships/image" Target="../media/image103.png"/><Relationship Id="rId26" Type="http://schemas.openxmlformats.org/officeDocument/2006/relationships/image" Target="../media/image11.png"/><Relationship Id="rId231" Type="http://schemas.openxmlformats.org/officeDocument/2006/relationships/hyperlink" Target="../../&#49888;&#50557;PPT/45%20&#47196;&#47560;&#49436;/&#47196;&#47560;&#49436;.pptx" TargetMode="External"/><Relationship Id="rId252" Type="http://schemas.openxmlformats.org/officeDocument/2006/relationships/image" Target="../media/image124.png"/><Relationship Id="rId273" Type="http://schemas.openxmlformats.org/officeDocument/2006/relationships/hyperlink" Target="../../&#49888;&#50557;PPT/66%20&#50836;&#54620;&#44228;&#49884;&#47197;/&#50836;&#54620;&#44228;&#49884;&#47197;.pptx" TargetMode="External"/><Relationship Id="rId47" Type="http://schemas.openxmlformats.org/officeDocument/2006/relationships/hyperlink" Target="&#51060;&#49324;&#50556;18&#51109;.pptx" TargetMode="External"/><Relationship Id="rId68" Type="http://schemas.openxmlformats.org/officeDocument/2006/relationships/image" Target="../media/image32.png"/><Relationship Id="rId89" Type="http://schemas.openxmlformats.org/officeDocument/2006/relationships/hyperlink" Target="&#51060;&#49324;&#50556;49&#51109;.pptx" TargetMode="External"/><Relationship Id="rId112" Type="http://schemas.openxmlformats.org/officeDocument/2006/relationships/image" Target="../media/image54.png"/><Relationship Id="rId133" Type="http://schemas.openxmlformats.org/officeDocument/2006/relationships/hyperlink" Target="&#51060;&#49324;&#50556;62&#51109;.pptx" TargetMode="External"/><Relationship Id="rId154" Type="http://schemas.openxmlformats.org/officeDocument/2006/relationships/image" Target="../media/image75.png"/><Relationship Id="rId175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96.png"/><Relationship Id="rId200" Type="http://schemas.openxmlformats.org/officeDocument/2006/relationships/image" Target="../media/image98.png"/><Relationship Id="rId16" Type="http://schemas.openxmlformats.org/officeDocument/2006/relationships/image" Target="../media/image6.png"/><Relationship Id="rId221" Type="http://schemas.openxmlformats.org/officeDocument/2006/relationships/hyperlink" Target="../../&#49888;&#50557;PPT/40%20&#47560;&#53468;&#48373;&#51020;/&#47560;&#53468;&#48373;&#51020;.pptx" TargetMode="External"/><Relationship Id="rId242" Type="http://schemas.openxmlformats.org/officeDocument/2006/relationships/image" Target="../media/image119.png"/><Relationship Id="rId263" Type="http://schemas.openxmlformats.org/officeDocument/2006/relationships/hyperlink" Target="../../&#49888;&#50557;PPT/61%20&#48288;&#46300;&#47196;&#54980;&#49436;/&#48288;&#46300;&#47196;&#54980;&#49436;.pptx" TargetMode="External"/><Relationship Id="rId37" Type="http://schemas.openxmlformats.org/officeDocument/2006/relationships/hyperlink" Target="&#51060;&#49324;&#50556;13&#51109;.pptx" TargetMode="External"/><Relationship Id="rId58" Type="http://schemas.openxmlformats.org/officeDocument/2006/relationships/image" Target="../media/image27.png"/><Relationship Id="rId79" Type="http://schemas.openxmlformats.org/officeDocument/2006/relationships/hyperlink" Target="&#51060;&#49324;&#50556;35&#51109;.pptx" TargetMode="External"/><Relationship Id="rId102" Type="http://schemas.openxmlformats.org/officeDocument/2006/relationships/image" Target="../media/image49.png"/><Relationship Id="rId123" Type="http://schemas.openxmlformats.org/officeDocument/2006/relationships/hyperlink" Target="&#51060;&#49324;&#50556;57&#51109;.pptx" TargetMode="External"/><Relationship Id="rId144" Type="http://schemas.openxmlformats.org/officeDocument/2006/relationships/image" Target="../media/image70.png"/><Relationship Id="rId90" Type="http://schemas.openxmlformats.org/officeDocument/2006/relationships/image" Target="../media/image43.png"/><Relationship Id="rId165" Type="http://schemas.openxmlformats.org/officeDocument/2006/relationships/hyperlink" Target="../11&#50676;&#50773;&#44592;&#49345;/&#50676;&#50773;&#44592;&#49345;.pptx" TargetMode="External"/><Relationship Id="rId186" Type="http://schemas.openxmlformats.org/officeDocument/2006/relationships/image" Target="../media/image91.png"/><Relationship Id="rId211" Type="http://schemas.openxmlformats.org/officeDocument/2006/relationships/hyperlink" Target="../35&#54616;&#48149;&#44397;/&#54616;&#48149;&#44397;.pptx" TargetMode="External"/><Relationship Id="rId232" Type="http://schemas.openxmlformats.org/officeDocument/2006/relationships/image" Target="../media/image114.png"/><Relationship Id="rId253" Type="http://schemas.openxmlformats.org/officeDocument/2006/relationships/hyperlink" Target="../../&#49888;&#50557;PPT/56%20&#46356;&#46020;&#49436;/&#46356;&#46020;&#49436;.pptx" TargetMode="External"/><Relationship Id="rId274" Type="http://schemas.openxmlformats.org/officeDocument/2006/relationships/image" Target="../media/image135.png"/><Relationship Id="rId27" Type="http://schemas.openxmlformats.org/officeDocument/2006/relationships/hyperlink" Target="&#51060;&#49324;&#50556;08&#51109;.pptx" TargetMode="External"/><Relationship Id="rId48" Type="http://schemas.openxmlformats.org/officeDocument/2006/relationships/image" Target="../media/image22.png"/><Relationship Id="rId69" Type="http://schemas.openxmlformats.org/officeDocument/2006/relationships/hyperlink" Target="&#51060;&#49324;&#50556;30&#51109;.pptx" TargetMode="External"/><Relationship Id="rId113" Type="http://schemas.openxmlformats.org/officeDocument/2006/relationships/hyperlink" Target="&#51060;&#49324;&#50556;52&#51109;.pptx" TargetMode="External"/><Relationship Id="rId134" Type="http://schemas.openxmlformats.org/officeDocument/2006/relationships/image" Target="../media/image65.png"/><Relationship Id="rId80" Type="http://schemas.openxmlformats.org/officeDocument/2006/relationships/image" Target="../media/image38.png"/><Relationship Id="rId155" Type="http://schemas.openxmlformats.org/officeDocument/2006/relationships/hyperlink" Target="../07&#49324;&#49324;&#44592;/&#49324;&#49324;&#44592;.pptx" TargetMode="External"/><Relationship Id="rId176" Type="http://schemas.openxmlformats.org/officeDocument/2006/relationships/image" Target="../media/image86.png"/><Relationship Id="rId197" Type="http://schemas.openxmlformats.org/officeDocument/2006/relationships/hyperlink" Target="../28&#54840;&#49464;&#50500;/&#54840;&#49464;&#50500;.pptx" TargetMode="External"/><Relationship Id="rId201" Type="http://schemas.openxmlformats.org/officeDocument/2006/relationships/hyperlink" Target="../30&#50500;&#47784;&#49828;/&#50500;&#47784;&#49828;.pptx" TargetMode="External"/><Relationship Id="rId222" Type="http://schemas.openxmlformats.org/officeDocument/2006/relationships/image" Target="../media/image109.png"/><Relationship Id="rId243" Type="http://schemas.openxmlformats.org/officeDocument/2006/relationships/hyperlink" Target="../../&#49888;&#50557;PPT/51%20&#44264;&#47196;&#49352;&#49436;/&#44264;&#47196;&#49352;&#49436;.pptx" TargetMode="External"/><Relationship Id="rId264" Type="http://schemas.openxmlformats.org/officeDocument/2006/relationships/image" Target="../media/image130.png"/><Relationship Id="rId17" Type="http://schemas.openxmlformats.org/officeDocument/2006/relationships/hyperlink" Target="&#51060;&#49324;&#50556;03&#51109;.pptx" TargetMode="External"/><Relationship Id="rId38" Type="http://schemas.openxmlformats.org/officeDocument/2006/relationships/image" Target="../media/image17.png"/><Relationship Id="rId59" Type="http://schemas.openxmlformats.org/officeDocument/2006/relationships/hyperlink" Target="&#51060;&#49324;&#50556;24&#51109;.pptx" TargetMode="External"/><Relationship Id="rId103" Type="http://schemas.openxmlformats.org/officeDocument/2006/relationships/hyperlink" Target="&#51060;&#49324;&#50556;42&#51109;.pptx" TargetMode="External"/><Relationship Id="rId124" Type="http://schemas.openxmlformats.org/officeDocument/2006/relationships/image" Target="../media/image60.png"/><Relationship Id="rId70" Type="http://schemas.openxmlformats.org/officeDocument/2006/relationships/image" Target="../media/image33.png"/><Relationship Id="rId91" Type="http://schemas.openxmlformats.org/officeDocument/2006/relationships/hyperlink" Target="&#51060;&#49324;&#50556;48&#51109;.pptx" TargetMode="External"/><Relationship Id="rId145" Type="http://schemas.openxmlformats.org/officeDocument/2006/relationships/hyperlink" Target="&#52285;&#49464;&#44592;.pptx" TargetMode="External"/><Relationship Id="rId166" Type="http://schemas.openxmlformats.org/officeDocument/2006/relationships/image" Target="../media/image81.png"/><Relationship Id="rId187" Type="http://schemas.openxmlformats.org/officeDocument/2006/relationships/hyperlink" Target="../23&#51060;&#49324;&#50556;/&#51060;&#49324;&#50556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104.png"/><Relationship Id="rId233" Type="http://schemas.openxmlformats.org/officeDocument/2006/relationships/hyperlink" Target="../../&#49888;&#50557;PPT/46%20&#44256;&#47536;&#46020;&#51204;&#49436;/&#44256;&#47536;&#46020;&#51204;&#49436;.pptx" TargetMode="External"/><Relationship Id="rId254" Type="http://schemas.openxmlformats.org/officeDocument/2006/relationships/image" Target="../media/image125.png"/><Relationship Id="rId28" Type="http://schemas.openxmlformats.org/officeDocument/2006/relationships/image" Target="../media/image12.png"/><Relationship Id="rId49" Type="http://schemas.openxmlformats.org/officeDocument/2006/relationships/hyperlink" Target="&#51060;&#49324;&#50556;19&#51109;.pptx" TargetMode="External"/><Relationship Id="rId114" Type="http://schemas.openxmlformats.org/officeDocument/2006/relationships/image" Target="../media/image55.png"/><Relationship Id="rId275" Type="http://schemas.openxmlformats.org/officeDocument/2006/relationships/image" Target="../media/image141.png"/><Relationship Id="rId60" Type="http://schemas.openxmlformats.org/officeDocument/2006/relationships/image" Target="../media/image28.png"/><Relationship Id="rId81" Type="http://schemas.openxmlformats.org/officeDocument/2006/relationships/hyperlink" Target="&#51060;&#49324;&#50556;36&#51109;.pptx" TargetMode="External"/><Relationship Id="rId135" Type="http://schemas.openxmlformats.org/officeDocument/2006/relationships/hyperlink" Target="&#51060;&#49324;&#50556;63&#51109;.pptx" TargetMode="External"/><Relationship Id="rId156" Type="http://schemas.openxmlformats.org/officeDocument/2006/relationships/image" Target="../media/image76.png"/><Relationship Id="rId177" Type="http://schemas.openxmlformats.org/officeDocument/2006/relationships/hyperlink" Target="../18&#50853;&#44592;/&#50853;&#44592;.pptx" TargetMode="External"/><Relationship Id="rId198" Type="http://schemas.openxmlformats.org/officeDocument/2006/relationships/image" Target="../media/image97.png"/><Relationship Id="rId202" Type="http://schemas.openxmlformats.org/officeDocument/2006/relationships/image" Target="../media/image99.png"/><Relationship Id="rId223" Type="http://schemas.openxmlformats.org/officeDocument/2006/relationships/hyperlink" Target="../../&#49888;&#50557;PPT/41%20&#47560;&#44032;&#48373;&#51020;/&#47560;&#44032;&#48373;&#51020;.pptx" TargetMode="External"/><Relationship Id="rId244" Type="http://schemas.openxmlformats.org/officeDocument/2006/relationships/image" Target="../media/image120.png"/><Relationship Id="rId18" Type="http://schemas.openxmlformats.org/officeDocument/2006/relationships/image" Target="../media/image7.png"/><Relationship Id="rId39" Type="http://schemas.openxmlformats.org/officeDocument/2006/relationships/hyperlink" Target="&#51060;&#49324;&#50556;14&#51109;.pptx" TargetMode="External"/><Relationship Id="rId265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23.png"/><Relationship Id="rId104" Type="http://schemas.openxmlformats.org/officeDocument/2006/relationships/image" Target="../media/image50.png"/><Relationship Id="rId125" Type="http://schemas.openxmlformats.org/officeDocument/2006/relationships/hyperlink" Target="&#51060;&#49324;&#50556;58&#51109;.pptx" TargetMode="External"/><Relationship Id="rId146" Type="http://schemas.openxmlformats.org/officeDocument/2006/relationships/image" Target="../media/image71.png"/><Relationship Id="rId167" Type="http://schemas.openxmlformats.org/officeDocument/2006/relationships/hyperlink" Target="../13&#50669;&#45824;&#49345;/&#50669;&#45824;&#49345;.pptx" TargetMode="External"/><Relationship Id="rId188" Type="http://schemas.openxmlformats.org/officeDocument/2006/relationships/image" Target="../media/image92.png"/><Relationship Id="rId71" Type="http://schemas.openxmlformats.org/officeDocument/2006/relationships/hyperlink" Target="&#51060;&#49324;&#50556;31&#51109;.pptx" TargetMode="External"/><Relationship Id="rId92" Type="http://schemas.openxmlformats.org/officeDocument/2006/relationships/image" Target="../media/image44.png"/><Relationship Id="rId213" Type="http://schemas.openxmlformats.org/officeDocument/2006/relationships/hyperlink" Target="../36&#49828;&#48148;&#45264;/&#49828;&#48148;&#45264;.pptx" TargetMode="External"/><Relationship Id="rId234" Type="http://schemas.openxmlformats.org/officeDocument/2006/relationships/image" Target="../media/image115.png"/><Relationship Id="rId2" Type="http://schemas.openxmlformats.org/officeDocument/2006/relationships/slide" Target="slide1.xml"/><Relationship Id="rId29" Type="http://schemas.openxmlformats.org/officeDocument/2006/relationships/hyperlink" Target="&#51060;&#49324;&#50556;09&#51109;.pptx" TargetMode="External"/><Relationship Id="rId255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18.png"/><Relationship Id="rId115" Type="http://schemas.openxmlformats.org/officeDocument/2006/relationships/hyperlink" Target="&#51060;&#49324;&#50556;53&#51109;.pptx" TargetMode="External"/><Relationship Id="rId136" Type="http://schemas.openxmlformats.org/officeDocument/2006/relationships/image" Target="../media/image66.png"/><Relationship Id="rId157" Type="http://schemas.openxmlformats.org/officeDocument/2006/relationships/hyperlink" Target="../08&#47355;&#44592;/&#47355;&#44592;.pptx" TargetMode="External"/><Relationship Id="rId178" Type="http://schemas.openxmlformats.org/officeDocument/2006/relationships/image" Target="../media/image87.png"/><Relationship Id="rId61" Type="http://schemas.openxmlformats.org/officeDocument/2006/relationships/hyperlink" Target="&#51060;&#49324;&#50556;25&#51109;.pptx" TargetMode="External"/><Relationship Id="rId82" Type="http://schemas.openxmlformats.org/officeDocument/2006/relationships/image" Target="../media/image39.png"/><Relationship Id="rId199" Type="http://schemas.openxmlformats.org/officeDocument/2006/relationships/hyperlink" Target="../29&#50836;&#50648;/&#50836;&#50648;.pptx" TargetMode="External"/><Relationship Id="rId203" Type="http://schemas.openxmlformats.org/officeDocument/2006/relationships/hyperlink" Target="../31&#50724;&#48148;&#45852;/&#50724;&#48148;&#45852;1&#51109;.pptx" TargetMode="External"/><Relationship Id="rId19" Type="http://schemas.openxmlformats.org/officeDocument/2006/relationships/hyperlink" Target="&#51060;&#49324;&#50556;04&#51109;.pptx" TargetMode="External"/><Relationship Id="rId224" Type="http://schemas.openxmlformats.org/officeDocument/2006/relationships/image" Target="../media/image110.png"/><Relationship Id="rId24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6" Type="http://schemas.openxmlformats.org/officeDocument/2006/relationships/image" Target="../media/image131.png"/><Relationship Id="rId30" Type="http://schemas.openxmlformats.org/officeDocument/2006/relationships/image" Target="../media/image13.png"/><Relationship Id="rId105" Type="http://schemas.openxmlformats.org/officeDocument/2006/relationships/hyperlink" Target="&#51060;&#49324;&#50556;41&#51109;.pptx" TargetMode="External"/><Relationship Id="rId126" Type="http://schemas.openxmlformats.org/officeDocument/2006/relationships/image" Target="../media/image61.png"/><Relationship Id="rId147" Type="http://schemas.openxmlformats.org/officeDocument/2006/relationships/hyperlink" Target="../03&#47112;&#50948;&#44592;/&#47112;&#50948;&#44592;.pptx" TargetMode="External"/><Relationship Id="rId168" Type="http://schemas.openxmlformats.org/officeDocument/2006/relationships/image" Target="../media/image82.png"/><Relationship Id="rId51" Type="http://schemas.openxmlformats.org/officeDocument/2006/relationships/hyperlink" Target="&#51060;&#49324;&#50556;20&#51109;.pptx" TargetMode="External"/><Relationship Id="rId72" Type="http://schemas.openxmlformats.org/officeDocument/2006/relationships/image" Target="../media/image34.png"/><Relationship Id="rId93" Type="http://schemas.openxmlformats.org/officeDocument/2006/relationships/hyperlink" Target="&#51060;&#49324;&#50556;47&#51109;.pptx" TargetMode="External"/><Relationship Id="rId189" Type="http://schemas.openxmlformats.org/officeDocument/2006/relationships/hyperlink" Target="../24&#50696;&#47112;&#48120;&#50556;/&#50696;&#47112;&#48120;&#50556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105.png"/><Relationship Id="rId235" Type="http://schemas.openxmlformats.org/officeDocument/2006/relationships/hyperlink" Target="../../&#49888;&#50557;PPT/47%20&#44256;&#47536;&#46020;&#54980;&#49436;/&#44256;&#47536;&#46020;&#54980;&#49436;.pptx" TargetMode="External"/><Relationship Id="rId256" Type="http://schemas.openxmlformats.org/officeDocument/2006/relationships/image" Target="../media/image126.png"/><Relationship Id="rId116" Type="http://schemas.openxmlformats.org/officeDocument/2006/relationships/image" Target="../media/image56.png"/><Relationship Id="rId137" Type="http://schemas.openxmlformats.org/officeDocument/2006/relationships/hyperlink" Target="&#51060;&#49324;&#50556;64&#51109;.pptx" TargetMode="External"/><Relationship Id="rId158" Type="http://schemas.openxmlformats.org/officeDocument/2006/relationships/image" Target="../media/image77.png"/><Relationship Id="rId20" Type="http://schemas.openxmlformats.org/officeDocument/2006/relationships/image" Target="../media/image8.png"/><Relationship Id="rId41" Type="http://schemas.openxmlformats.org/officeDocument/2006/relationships/hyperlink" Target="&#51060;&#49324;&#50556;15&#51109;.pptx" TargetMode="External"/><Relationship Id="rId62" Type="http://schemas.openxmlformats.org/officeDocument/2006/relationships/image" Target="../media/image29.png"/><Relationship Id="rId83" Type="http://schemas.openxmlformats.org/officeDocument/2006/relationships/hyperlink" Target="&#51060;&#49324;&#50556;37&#51109;.pptx" TargetMode="External"/><Relationship Id="rId179" Type="http://schemas.openxmlformats.org/officeDocument/2006/relationships/hyperlink" Target="../19&#49884;&#54200;/&#49884;&#54200;.pptx" TargetMode="External"/><Relationship Id="rId190" Type="http://schemas.openxmlformats.org/officeDocument/2006/relationships/image" Target="../media/image93.png"/><Relationship Id="rId204" Type="http://schemas.openxmlformats.org/officeDocument/2006/relationships/image" Target="../media/image100.png"/><Relationship Id="rId225" Type="http://schemas.openxmlformats.org/officeDocument/2006/relationships/hyperlink" Target="../../&#49888;&#50557;PPT/42%20&#45572;&#44032;&#48373;&#51020;/&#45572;&#44032;&#48373;&#51020;.pptx" TargetMode="External"/><Relationship Id="rId246" Type="http://schemas.openxmlformats.org/officeDocument/2006/relationships/image" Target="../media/image121.png"/><Relationship Id="rId267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51.png"/><Relationship Id="rId127" Type="http://schemas.openxmlformats.org/officeDocument/2006/relationships/hyperlink" Target="&#51060;&#49324;&#50556;59&#51109;.pptx" TargetMode="External"/><Relationship Id="rId10" Type="http://schemas.openxmlformats.org/officeDocument/2006/relationships/image" Target="../media/image3.png"/><Relationship Id="rId31" Type="http://schemas.openxmlformats.org/officeDocument/2006/relationships/hyperlink" Target="&#51060;&#49324;&#50556;10&#51109;.pptx" TargetMode="External"/><Relationship Id="rId52" Type="http://schemas.openxmlformats.org/officeDocument/2006/relationships/image" Target="../media/image24.png"/><Relationship Id="rId73" Type="http://schemas.openxmlformats.org/officeDocument/2006/relationships/hyperlink" Target="&#51060;&#49324;&#50556;32&#51109;.pptx" TargetMode="External"/><Relationship Id="rId94" Type="http://schemas.openxmlformats.org/officeDocument/2006/relationships/image" Target="../media/image45.png"/><Relationship Id="rId148" Type="http://schemas.openxmlformats.org/officeDocument/2006/relationships/image" Target="../media/image72.png"/><Relationship Id="rId169" Type="http://schemas.openxmlformats.org/officeDocument/2006/relationships/hyperlink" Target="../14&#50669;&#45824;&#54616;/&#50669;&#45824;&#54616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8.png"/><Relationship Id="rId215" Type="http://schemas.openxmlformats.org/officeDocument/2006/relationships/hyperlink" Target="../37&#54617;&#44060;/&#54617;&#44060;.pptx" TargetMode="External"/><Relationship Id="rId236" Type="http://schemas.openxmlformats.org/officeDocument/2006/relationships/image" Target="../media/image116.png"/><Relationship Id="rId257" Type="http://schemas.openxmlformats.org/officeDocument/2006/relationships/hyperlink" Target="../../&#49888;&#50557;PPT/58%20&#55176;&#48652;&#47532;&#49436;/&#55176;&#48652;&#47532;&#49436;.pptx" TargetMode="External"/><Relationship Id="rId42" Type="http://schemas.openxmlformats.org/officeDocument/2006/relationships/image" Target="../media/image19.png"/><Relationship Id="rId84" Type="http://schemas.openxmlformats.org/officeDocument/2006/relationships/image" Target="../media/image40.png"/><Relationship Id="rId138" Type="http://schemas.openxmlformats.org/officeDocument/2006/relationships/image" Target="../media/image67.png"/><Relationship Id="rId191" Type="http://schemas.openxmlformats.org/officeDocument/2006/relationships/hyperlink" Target="../25&#50696;&#47112;&#48120;&#50556;&#50528;&#44032;/&#50696;&#47112;&#48120;&#50556;&#50528;&#44032;.pptx" TargetMode="External"/><Relationship Id="rId205" Type="http://schemas.openxmlformats.org/officeDocument/2006/relationships/hyperlink" Target="../32&#50836;&#45208;/&#50836;&#45208;.pptx" TargetMode="External"/><Relationship Id="rId24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07" Type="http://schemas.openxmlformats.org/officeDocument/2006/relationships/hyperlink" Target="&#51060;&#49324;&#50556;40&#51109;.pptx" TargetMode="External"/><Relationship Id="rId11" Type="http://schemas.openxmlformats.org/officeDocument/2006/relationships/hyperlink" Target="&#51060;&#49324;&#50556;27&#51109;.pptx" TargetMode="External"/><Relationship Id="rId53" Type="http://schemas.openxmlformats.org/officeDocument/2006/relationships/hyperlink" Target="&#51060;&#49324;&#50556;21&#51109;.pptx" TargetMode="External"/><Relationship Id="rId149" Type="http://schemas.openxmlformats.org/officeDocument/2006/relationships/hyperlink" Target="../04&#48124;&#49688;&#44592;/&#48124;&#49688;&#44592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2058" name="그림 75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1" name="그룹 280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2" name="그룹 28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0" name="Picture 36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6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6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6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6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7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7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7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7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7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8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8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8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8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8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9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9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9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9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9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40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40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40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40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40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1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1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1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1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1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6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7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8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9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20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21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22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23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24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5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3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3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3" name="그룹 28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4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2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2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2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2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800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3082" name="그림 75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9" name="그룹 278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80" name="그림 27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1" name="그룹 280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2" name="그룹 28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0" name="Picture 36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6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6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6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6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7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7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7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7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7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8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8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8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8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8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9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9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9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9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9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40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40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40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40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40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1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1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1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1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1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6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7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8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9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20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21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22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23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24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5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3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3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3" name="그룹 28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4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2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2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2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2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729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160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92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024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4106" name="그림 75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9" name="그룹 278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80" name="그림 27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1" name="그룹 280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2" name="그룹 28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0" name="Picture 36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6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6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6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6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7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7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7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7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7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8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8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8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8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8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9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9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9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9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9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40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40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40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40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40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1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1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1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1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1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6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7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8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9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20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21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22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23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24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5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3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3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3" name="그룹 28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4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2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2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2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2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5130" name="그림 75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9" name="그룹 278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80" name="그림 27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1" name="그룹 280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2" name="그룹 28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0" name="Picture 36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6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6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6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6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7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7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7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7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7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8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8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8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8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8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9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9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9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9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9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40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40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40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40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40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1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1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1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1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1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6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7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8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9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20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21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22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23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24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5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3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3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3" name="그룹 28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4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2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2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2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2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73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pic>
        <p:nvPicPr>
          <p:cNvPr id="6154" name="그림 75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9" name="그룹 278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80" name="그림 27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1" name="그룹 280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2" name="그룹 28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0" name="Picture 36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6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6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6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6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7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7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7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7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7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8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8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8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8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8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9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9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9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9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9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40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40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40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40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40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1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1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1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1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1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6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7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8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9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20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21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22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23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24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5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3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3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3" name="그룹 28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4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2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2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2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2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pic>
        <p:nvPicPr>
          <p:cNvPr id="7178" name="그림 75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9" name="그룹 278"/>
          <p:cNvGrpSpPr/>
          <p:nvPr/>
        </p:nvGrpSpPr>
        <p:grpSpPr>
          <a:xfrm>
            <a:off x="335360" y="17"/>
            <a:ext cx="11377264" cy="5877998"/>
            <a:chOff x="335360" y="17"/>
            <a:chExt cx="11377264" cy="5877998"/>
          </a:xfrm>
        </p:grpSpPr>
        <p:pic>
          <p:nvPicPr>
            <p:cNvPr id="280" name="그림 27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02171"/>
              <a:ext cx="962025" cy="390525"/>
            </a:xfrm>
            <a:prstGeom prst="rect">
              <a:avLst/>
            </a:prstGeom>
          </p:spPr>
        </p:pic>
        <p:grpSp>
          <p:nvGrpSpPr>
            <p:cNvPr id="281" name="그룹 280"/>
            <p:cNvGrpSpPr/>
            <p:nvPr/>
          </p:nvGrpSpPr>
          <p:grpSpPr>
            <a:xfrm>
              <a:off x="839416" y="17"/>
              <a:ext cx="10873208" cy="5877998"/>
              <a:chOff x="839416" y="17"/>
              <a:chExt cx="10873208" cy="5877998"/>
            </a:xfrm>
          </p:grpSpPr>
          <p:grpSp>
            <p:nvGrpSpPr>
              <p:cNvPr id="282" name="그룹 281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50" name="Picture 365" descr="0">
                  <a:hlinkClick r:id="rId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66" descr="0">
                  <a:hlinkClick r:id="rId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67" descr="0">
                  <a:hlinkClick r:id="rId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68" descr="0">
                  <a:hlinkClick r:id="rId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69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70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71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72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73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74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75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76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77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78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79" descr="0">
                  <a:hlinkClick r:id="rId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80" descr="0">
                  <a:hlinkClick r:id="rId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81" descr="0">
                  <a:hlinkClick r:id="rId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82" descr="0">
                  <a:hlinkClick r:id="rId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83" descr="0">
                  <a:hlinkClick r:id="rId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84" descr="0">
                  <a:hlinkClick r:id="rId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85" descr="0">
                  <a:hlinkClick r:id="rId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86" descr="0">
                  <a:hlinkClick r:id="rId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87" descr="0">
                  <a:hlinkClick r:id="rId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88" descr="0">
                  <a:hlinkClick r:id="rId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89" descr="0">
                  <a:hlinkClick r:id="rId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90" descr="0">
                  <a:hlinkClick r:id="rId6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91" descr="0">
                  <a:hlinkClick r:id="rId6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92" descr="0">
                  <a:hlinkClick r:id="rId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93" descr="0">
                  <a:hlinkClick r:id="rId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94" descr="0">
                  <a:hlinkClick r:id="rId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95" descr="0">
                  <a:hlinkClick r:id="rId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96" descr="0">
                  <a:hlinkClick r:id="rId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97" descr="0">
                  <a:hlinkClick r:id="rId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98" descr="0">
                  <a:hlinkClick r:id="rId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99" descr="0">
                  <a:hlinkClick r:id="rId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400" descr="0">
                  <a:hlinkClick r:id="rId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401" descr="0">
                  <a:hlinkClick r:id="rId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402" descr="0">
                  <a:hlinkClick r:id="rId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403" descr="0">
                  <a:hlinkClick r:id="rId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404" descr="0">
                  <a:hlinkClick r:id="rId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405" descr="0">
                  <a:hlinkClick r:id="rId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406" descr="0">
                  <a:hlinkClick r:id="rId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407" descr="0">
                  <a:hlinkClick r:id="rId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408" descr="0">
                  <a:hlinkClick r:id="rId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409" descr="0">
                  <a:hlinkClick r:id="rId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410" descr="0">
                  <a:hlinkClick r:id="rId1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411" descr="0">
                  <a:hlinkClick r:id="rId1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412" descr="0">
                  <a:hlinkClick r:id="rId1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413" descr="0">
                  <a:hlinkClick r:id="rId1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414" descr="0">
                  <a:hlinkClick r:id="rId1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416" descr="0">
                  <a:hlinkClick r:id="rId1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417" descr="0">
                  <a:hlinkClick r:id="rId1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418" descr="0">
                  <a:hlinkClick r:id="rId1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419" descr="0">
                  <a:hlinkClick r:id="rId1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20" descr="0">
                  <a:hlinkClick r:id="rId1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21" descr="0">
                  <a:hlinkClick r:id="rId1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22" descr="0">
                  <a:hlinkClick r:id="rId1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23" descr="0">
                  <a:hlinkClick r:id="rId1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24" descr="0">
                  <a:hlinkClick r:id="rId1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25" descr="0">
                  <a:hlinkClick r:id="rId1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26" descr="0">
                  <a:hlinkClick r:id="rId1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27" descr="0">
                  <a:hlinkClick r:id="rId1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28" descr="0">
                  <a:hlinkClick r:id="rId1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29" descr="0">
                  <a:hlinkClick r:id="rId1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30" descr="0">
                  <a:hlinkClick r:id="rId1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31" descr="0">
                  <a:hlinkClick r:id="rId1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3" name="그룹 282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84" name="그림 85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86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87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88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89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90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91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92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93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94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95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96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97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98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99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00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01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02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03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04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105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106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107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108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109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110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111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112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113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114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115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116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117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118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19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20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21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22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23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30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31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8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39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0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7" name="직선 연결선 14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36</Words>
  <Application>Microsoft Office PowerPoint</Application>
  <PresentationFormat>와이드스크린</PresentationFormat>
  <Paragraphs>36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이사야20장</dc:title>
  <dc:creator>김창운</dc:creator>
  <cp:lastModifiedBy>kim ch w</cp:lastModifiedBy>
  <cp:revision>84</cp:revision>
  <dcterms:created xsi:type="dcterms:W3CDTF">2011-04-23T03:18:12Z</dcterms:created>
  <dcterms:modified xsi:type="dcterms:W3CDTF">2019-08-19T00:04:56Z</dcterms:modified>
</cp:coreProperties>
</file>