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43" autoAdjust="0"/>
    <p:restoredTop sz="94251" autoAdjust="0"/>
  </p:normalViewPr>
  <p:slideViewPr>
    <p:cSldViewPr>
      <p:cViewPr varScale="1">
        <p:scale>
          <a:sx n="43" d="100"/>
          <a:sy n="43" d="100"/>
        </p:scale>
        <p:origin x="66" y="5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6B5AC-3B07-4CE0-80F7-3299085AF4C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56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98B0A-140A-4AE0-83A8-DFC58E56EC4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890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A4141-A7F0-446E-B819-4FC3A3749A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61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8EDC6-C0C4-40A7-A8C8-DC9BB7C85BE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815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BBC9D-4ED4-46E8-88F7-E82D148AFA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206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64D06-B3C1-4F65-BAFD-1082AE235BA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365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22CB12-E6C0-4823-BCBE-E045A968FC9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486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EFAC7-7155-4954-A539-DD595959AEA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58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6ABFE-48D5-490C-9A9F-1987DFC5F52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125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20941-37C4-4A54-9136-C8312B7EF0E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526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5E1DD-9AE2-4743-9656-58CEC4E161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675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A262F25-6EEB-401F-98AC-5EB273FF36C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876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18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17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19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0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1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2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3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4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5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6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7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8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29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30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31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32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33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2&#50676;&#50773;&#44592;&#54616;/&#50676;&#50773;&#44592;&#54616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2&#50836;&#45208;/&#50836;&#45208;.pptx" TargetMode="External"/><Relationship Id="rId138" Type="http://schemas.openxmlformats.org/officeDocument/2006/relationships/hyperlink" Target="../../&#49888;&#50557;PPT/59%20&#50556;&#44256;&#48372;&#49436;/&#50556;&#44256;&#48372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0640;&#49828;&#44180;08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0640;&#49828;&#44180;37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1.xml"/><Relationship Id="rId32" Type="http://schemas.openxmlformats.org/officeDocument/2006/relationships/hyperlink" Target="../06&#50668;&#54840;&#49688;&#50500;/&#50668;&#54840;&#49688;&#50500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7&#45796;&#45768;&#50648;/&#45796;&#45768;&#50648;.pptx" TargetMode="External"/><Relationship Id="rId128" Type="http://schemas.openxmlformats.org/officeDocument/2006/relationships/hyperlink" Target="../../&#49888;&#50557;PPT/54%20&#46356;&#47784;&#45936;&#51204;&#49436;/&#46356;&#47784;&#45936;&#51204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0640;&#49828;&#44180;03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0640;&#49828;&#44180;32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2&#52636;&#50528;&#44413;&#44592;/&#52636;&#50528;&#44413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2&#50500;&#44032;/&#50500;&#44032;.pptx" TargetMode="External"/><Relationship Id="rId118" Type="http://schemas.openxmlformats.org/officeDocument/2006/relationships/hyperlink" Target="../../&#49888;&#50557;PPT/49%20&#50640;&#48288;&#49548;&#49436;/&#50640;&#48288;&#49548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../../&#49888;&#50557;PPT/65%20&#50976;&#45796;&#49436;/&#50976;&#45796;&#49436;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0640;&#49828;&#44180;19&#51109;.pptx" TargetMode="External"/><Relationship Id="rId206" Type="http://schemas.openxmlformats.org/officeDocument/2006/relationships/hyperlink" Target="&#50640;&#49828;&#44180;26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0640;&#49828;&#44180;40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4%20&#49324;&#46020;&#54665;&#51204;/&#49324;&#46020;&#54665;&#51204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7&#50640;&#49828;&#45908;/&#50640;&#49828;&#45908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38&#49828;&#44032;&#47028;/&#49828;&#44032;&#47028;.pptx" TargetMode="External"/><Relationship Id="rId140" Type="http://schemas.openxmlformats.org/officeDocument/2006/relationships/hyperlink" Target="../../&#49888;&#50557;PPT/60%20&#48288;&#46300;&#47196;&#51204;&#49436;/&#48288;&#46300;&#47196;&#51204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0640;&#49828;&#44180;14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0640;&#49828;&#44180;45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1&#50676;&#50773;&#44592;&#49345;/&#50676;&#50773;&#44592;&#49345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3&#48120;&#44032;/&#48120;&#44032;.pptx" TargetMode="External"/><Relationship Id="rId130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0640;&#49828;&#44180;09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0640;&#49828;&#44180;38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3.xml"/><Relationship Id="rId109" Type="http://schemas.openxmlformats.org/officeDocument/2006/relationships/image" Target="../media/image47.png"/><Relationship Id="rId34" Type="http://schemas.openxmlformats.org/officeDocument/2006/relationships/hyperlink" Target="../07&#49324;&#49324;&#44592;/&#49324;&#49324;&#44592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28&#54840;&#49464;&#50500;/&#54840;&#49464;&#50500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0640;&#49828;&#44180;04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0640;&#49828;&#44180;33&#51109;.pptx" TargetMode="External"/><Relationship Id="rId239" Type="http://schemas.openxmlformats.org/officeDocument/2006/relationships/image" Target="../media/image112.png"/><Relationship Id="rId250" Type="http://schemas.openxmlformats.org/officeDocument/2006/relationships/image" Target="../media/image134.png"/><Relationship Id="rId24" Type="http://schemas.openxmlformats.org/officeDocument/2006/relationships/hyperlink" Target="&#52285;&#49464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3&#51060;&#49324;&#50556;/&#51060;&#49324;&#50556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../../&#49888;&#50557;PPT/66%20&#50836;&#54620;&#44228;&#49884;&#47197;/&#50836;&#54620;&#44228;&#49884;&#47197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0640;&#49828;&#44180;20&#51109;.pptx" TargetMode="External"/><Relationship Id="rId208" Type="http://schemas.openxmlformats.org/officeDocument/2006/relationships/hyperlink" Target="&#50640;&#49828;&#44180;28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0640;&#49828;&#44180;44&#51109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0.png"/><Relationship Id="rId56" Type="http://schemas.openxmlformats.org/officeDocument/2006/relationships/hyperlink" Target="../18&#50853;&#44592;/&#50853;&#44592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0%20&#47560;&#53468;&#48373;&#51020;/&#47560;&#53468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39&#47568;&#46972;&#44592;/&#47568;&#46972;&#44592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1%20&#48288;&#46300;&#47196;&#54980;&#49436;/&#48288;&#46300;&#47196;&#54980;&#49436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0640;&#49828;&#44180;15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0640;&#49828;&#44180;39&#51109;.pptx" TargetMode="External"/><Relationship Id="rId25" Type="http://schemas.openxmlformats.org/officeDocument/2006/relationships/image" Target="../media/image5.png"/><Relationship Id="rId46" Type="http://schemas.openxmlformats.org/officeDocument/2006/relationships/hyperlink" Target="../13&#50669;&#45824;&#49345;/&#50669;&#45824;&#49345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4&#45208;&#54996;/&#45208;&#54996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6%20&#46356;&#46020;&#49436;/&#46356;&#46020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0640;&#49828;&#44180;10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0640;&#49828;&#44180;34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5.xml"/><Relationship Id="rId36" Type="http://schemas.openxmlformats.org/officeDocument/2006/relationships/hyperlink" Target="../08&#47355;&#44592;/&#47355;&#44592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29&#50836;&#50648;/&#50836;&#50648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1%20&#44264;&#47196;&#49352;&#49436;/&#44264;&#47196;&#49352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0640;&#49828;&#44180;05&#51109;.pptx" TargetMode="External"/><Relationship Id="rId185" Type="http://schemas.openxmlformats.org/officeDocument/2006/relationships/image" Target="../media/image8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hyperlink" Target="&#50640;&#49828;&#44180;13&#51109;.pptx" TargetMode="External"/><Relationship Id="rId210" Type="http://schemas.openxmlformats.org/officeDocument/2006/relationships/hyperlink" Target="&#50640;&#49828;&#44180;29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0640;&#49828;&#44180;46&#51109;.pptx" TargetMode="External"/><Relationship Id="rId26" Type="http://schemas.openxmlformats.org/officeDocument/2006/relationships/hyperlink" Target="../03&#47112;&#50948;&#44592;/&#47112;&#50948;&#44592;.pptx" TargetMode="External"/><Relationship Id="rId231" Type="http://schemas.openxmlformats.org/officeDocument/2006/relationships/image" Target="../media/image108.png"/><Relationship Id="rId47" Type="http://schemas.openxmlformats.org/officeDocument/2006/relationships/image" Target="../media/image16.png"/><Relationship Id="rId68" Type="http://schemas.openxmlformats.org/officeDocument/2006/relationships/hyperlink" Target="../24&#50696;&#47112;&#48120;&#50556;/&#50696;&#47112;&#48120;&#50556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6%20&#44256;&#47536;&#46020;&#51204;&#49436;/&#44256;&#47536;&#46020;&#51204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0640;&#49828;&#44180;27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0640;&#49828;&#44180;21&#51109;.pptx" TargetMode="External"/><Relationship Id="rId200" Type="http://schemas.openxmlformats.org/officeDocument/2006/relationships/hyperlink" Target="&#50640;&#49828;&#44180;23&#51109;.pptx" TargetMode="External"/><Relationship Id="rId16" Type="http://schemas.openxmlformats.org/officeDocument/2006/relationships/slide" Target="slide16.xml"/><Relationship Id="rId221" Type="http://schemas.openxmlformats.org/officeDocument/2006/relationships/image" Target="../media/image103.png"/><Relationship Id="rId242" Type="http://schemas.openxmlformats.org/officeDocument/2006/relationships/hyperlink" Target="&#50640;&#49828;&#44180;43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19&#49884;&#54200;/&#49884;&#54200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1%20&#47560;&#44032;&#48373;&#51020;/&#47560;&#44032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2%20&#50836;&#54620;&#51068;&#49436;/&#50836;&#54620;&#51068;&#49436;.pptx" TargetMode="External"/><Relationship Id="rId90" Type="http://schemas.openxmlformats.org/officeDocument/2006/relationships/hyperlink" Target="../35&#54616;&#48149;&#44397;/&#54616;&#48149;&#44397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0640;&#49828;&#44180;16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0640;&#49828;&#44180;48&#51109;.pptx" TargetMode="External"/><Relationship Id="rId27" Type="http://schemas.openxmlformats.org/officeDocument/2006/relationships/image" Target="../media/image6.png"/><Relationship Id="rId48" Type="http://schemas.openxmlformats.org/officeDocument/2006/relationships/hyperlink" Target="../14&#50669;&#45824;&#54616;/&#50669;&#45824;&#5461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hyperlink" Target="../30&#50500;&#47784;&#49828;/&#50500;&#47784;&#4982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0640;&#49828;&#44180;11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0640;&#49828;&#44180;35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7.xml"/><Relationship Id="rId38" Type="http://schemas.openxmlformats.org/officeDocument/2006/relationships/hyperlink" Target="../09&#49324;&#47924;&#50648;&#49345;/&#49324;&#47924;&#50648;&#49345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0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0640;&#49828;&#44180;06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30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4&#48124;&#49688;&#44592;/&#48124;&#49688;&#44592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7%20&#44256;&#47536;&#46020;&#54980;&#49436;/&#44256;&#47536;&#46020;&#54980;&#49436;.pptx" TargetMode="External"/><Relationship Id="rId60" Type="http://schemas.openxmlformats.org/officeDocument/2006/relationships/hyperlink" Target="../20&#51104;&#50616;/&#51104;&#50616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0640;&#49828;&#44180;01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0640;&#49828;&#44180;22&#51109;.pptx" TargetMode="External"/><Relationship Id="rId202" Type="http://schemas.openxmlformats.org/officeDocument/2006/relationships/hyperlink" Target="&#50640;&#49828;&#44180;24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0640;&#49828;&#44180;42&#51109;.pptx" TargetMode="External"/><Relationship Id="rId18" Type="http://schemas.openxmlformats.org/officeDocument/2006/relationships/slide" Target="slide8.xml"/><Relationship Id="rId39" Type="http://schemas.openxmlformats.org/officeDocument/2006/relationships/image" Target="../media/image12.png"/><Relationship Id="rId50" Type="http://schemas.openxmlformats.org/officeDocument/2006/relationships/hyperlink" Target="../15&#50640;&#49828;&#46972;/&#50640;&#49828;&#46972;.pptx" TargetMode="External"/><Relationship Id="rId104" Type="http://schemas.openxmlformats.org/officeDocument/2006/relationships/hyperlink" Target="../../&#49888;&#50557;PPT/42%20&#45572;&#44032;&#48373;&#51020;/&#45572;&#44032;&#48373;&#51020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3%20&#50836;&#54620;&#51060;&#49436;/&#50836;&#54620;&#51060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0640;&#49828;&#44180;17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6&#49828;&#48148;&#45264;/&#49828;&#48148;&#45264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0640;&#49828;&#44180;47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0&#49324;&#47924;&#50648;&#54616;/&#49324;&#47924;&#50648;&#54616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58%20&#55176;&#48652;&#47532;&#49436;/&#55176;&#48652;&#47532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0640;&#49828;&#44180;12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1&#50724;&#48148;&#45852;/&#50724;&#48148;&#45852;1&#51109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0640;&#49828;&#44180;36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5&#49888;&#47749;&#44592;/&#49888;&#47749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0640;&#49828;&#44180;07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6&#50640;&#49828;&#44180;/&#50640;&#49828;&#4418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0640;&#49828;&#44180;3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48%20&#44040;&#46972;&#46356;&#50500;&#49436;/&#44040;&#46972;&#46356;&#50500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0640;&#49828;&#44180;02&#51109;.pptx" TargetMode="External"/><Relationship Id="rId20" Type="http://schemas.openxmlformats.org/officeDocument/2006/relationships/hyperlink" Target="../../&#44396;-&#49888;&#50557;%20&#49457;&#44221;&#47785;&#47197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1&#51204;&#46020;&#49436;/&#51204;&#46020;&#4943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0640;&#49828;&#44180;18&#51109;.pptx" TargetMode="External"/><Relationship Id="rId204" Type="http://schemas.openxmlformats.org/officeDocument/2006/relationships/hyperlink" Target="&#50640;&#49828;&#44180;25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0640;&#49828;&#44180;41&#51109;.pptx" TargetMode="External"/><Relationship Id="rId106" Type="http://schemas.openxmlformats.org/officeDocument/2006/relationships/hyperlink" Target="../../&#49888;&#50557;PPT/43%20&#50836;&#54620;&#48373;&#51020;/&#50836;&#54620;&#48373;&#51020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10.xml"/><Relationship Id="rId31" Type="http://schemas.openxmlformats.org/officeDocument/2006/relationships/image" Target="../media/image8.png"/><Relationship Id="rId52" Type="http://schemas.openxmlformats.org/officeDocument/2006/relationships/hyperlink" Target="../16&#45712;&#54756;&#48120;&#50556;/&#45712;&#54756;&#48120;&#50556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7&#54617;&#44060;/&#54617;&#44060;.pptx" TargetMode="External"/><Relationship Id="rId148" Type="http://schemas.openxmlformats.org/officeDocument/2006/relationships/hyperlink" Target="../../&#49888;&#50557;PPT/64%20&#50836;&#54620;&#49340;&#49436;/&#50836;&#54620;&#49340;&#49436;1&#51109;.pptx" TargetMode="External"/><Relationship Id="rId16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9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3" name="그림 65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5" name="그림 74">
                    <a:hlinkClick r:id="rId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그림 75">
                    <a:hlinkClick r:id="rId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7" name="Picture 321" descr="0">
                    <a:hlinkClick r:id="rId1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Picture 322" descr="0">
                    <a:hlinkClick r:id="rId1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3" descr="0">
                    <a:hlinkClick r:id="rId1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4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5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6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7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8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9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30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1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2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3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4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5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6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7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8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9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40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1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2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3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4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5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6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7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8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9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50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1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2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3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4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5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6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7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8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9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6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289</Words>
  <Application>Microsoft Office PowerPoint</Application>
  <PresentationFormat>와이드스크린</PresentationFormat>
  <Paragraphs>289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에스겔25장</dc:title>
  <dc:creator>김창운</dc:creator>
  <cp:lastModifiedBy>kim ch w</cp:lastModifiedBy>
  <cp:revision>79</cp:revision>
  <dcterms:created xsi:type="dcterms:W3CDTF">2011-04-23T03:18:12Z</dcterms:created>
  <dcterms:modified xsi:type="dcterms:W3CDTF">2019-10-06T02:00:05Z</dcterms:modified>
</cp:coreProperties>
</file>